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467" r:id="rId3"/>
    <p:sldId id="266" r:id="rId4"/>
    <p:sldId id="273" r:id="rId5"/>
    <p:sldId id="465" r:id="rId6"/>
    <p:sldId id="459" r:id="rId7"/>
    <p:sldId id="461" r:id="rId8"/>
    <p:sldId id="464" r:id="rId9"/>
    <p:sldId id="460" r:id="rId10"/>
    <p:sldId id="463" r:id="rId11"/>
    <p:sldId id="466" r:id="rId12"/>
  </p:sldIdLst>
  <p:sldSz cx="9144000" cy="6858000" type="screen4x3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pos="155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33"/>
    <a:srgbClr val="FFC000"/>
    <a:srgbClr val="FFC588"/>
    <a:srgbClr val="F59771"/>
    <a:srgbClr val="BDB3B7"/>
    <a:srgbClr val="FE9771"/>
    <a:srgbClr val="F6ECAF"/>
    <a:srgbClr val="FFFF00"/>
    <a:srgbClr val="FCCCCA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4660"/>
  </p:normalViewPr>
  <p:slideViewPr>
    <p:cSldViewPr>
      <p:cViewPr varScale="1">
        <p:scale>
          <a:sx n="109" d="100"/>
          <a:sy n="109" d="100"/>
        </p:scale>
        <p:origin x="1920" y="108"/>
      </p:cViewPr>
      <p:guideLst>
        <p:guide orient="horz" pos="4319"/>
        <p:guide pos="15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2.jpeg>
</file>

<file path=ppt/media/image13.jpeg>
</file>

<file path=ppt/media/image14.jpg>
</file>

<file path=ppt/media/image3.png>
</file>

<file path=ppt/media/image4.png>
</file>

<file path=ppt/media/image5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C98588-F475-4B42-AF52-DEEA3CA77379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49CAB-6953-4E96-B39D-3B982307E4B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3511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A1052E0-9C7E-49A8-ABC8-BD27FAA75EF9}" type="slidenum">
              <a:rPr kumimoji="0" lang="en-Z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Z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330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4371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7105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482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5B428-A7BF-40CD-B8B2-922BEB752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533A4-1B78-45C6-A559-5C8141A2AB84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96B02-8B4F-4C7B-A1F4-8FC835701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A85F8-61DB-49A0-97FC-DDC0031A1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4D27C3-3559-40F6-A8F4-6F96AE4819DF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3807864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AE2F-9BED-4418-A3B6-F32B886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B4D540-6C82-4776-809B-7AC75E65D699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BE51B-1495-4715-80C3-983295FC2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E88FC-E4EC-48EC-A962-C2E658C5D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0AFC3D-269F-47E4-A9F8-82A503074785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18853887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3F3EE-765B-446D-A69A-0A322D762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175E41-4255-4FD5-BF5E-14CEBD56BF31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5520C-4AE3-44C5-A3F0-392D154B2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129E3-1A0A-4B5A-8E8E-CCB979326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EF015C-E6AB-47DA-9EB1-243BB207F632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53066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7354F4A-946B-4C22-B1E6-3A4814C1A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991FBD-8CCB-4D29-AA8D-13DF881CCDF0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E6EDA62-A831-4FD8-8E0C-071FFF091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A88617C-85F2-45BB-B296-D6B9C8CE2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23D229-7CD4-4C90-859B-5C6505AE0AE9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2051831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846085-2E4D-4306-800C-618A0045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A3EFEC-1BC1-43E0-A9EE-5775FE97BA83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1FD52BE-B191-4CE9-91F5-7A8479A6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291360-29E1-4E0A-B8C6-CB0B54E04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3C89C8-85C8-44C1-B9DE-9EF8C9B7EC51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1681663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9451D36-FCAE-47C8-A391-9441F4ECA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1EB1F-841C-41A6-AA24-CB37930ABEA1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1B64611-B5C7-46FC-8DED-6674D3712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523EEF5-CA40-4B0E-84E4-6A6B9C5D2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09A8D5-CD6E-4E1B-A37D-3D90DB88F6C2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30715899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8859912-1799-48DF-913D-3E5B21B67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A7C12A-909C-4642-B6D0-5B4D96FDA5B4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E8F7D4D-F163-4891-BDCE-866DD4290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3132DF3-6222-47F9-9812-EED12283F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044058-8149-4786-A991-1BFFB14CF2F7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7149937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84A7C8A-0CC5-438E-BA9D-68559FC4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AB9B81-6F46-4355-BA17-BFE2CCA0EDF8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E3C47CE-3957-49B2-AC86-A5424DAC4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3A8E3FD-4707-44CA-87CF-CC0012284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1DD660-9E6A-464A-8CBB-3F90AE9A8F35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97817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68058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Z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CF3DC0F-5E59-4A91-90D8-923C99A2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984EBD-2481-491C-A783-FCA8A742AB58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55A14D5-D636-41EA-B976-DC70432D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B80B33D-EA79-4D1B-91DA-7F9E1AB1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E20491-5A3E-4000-81A5-B56FB88CBDF8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2605307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57CA9-A557-42D4-9C3D-B669E7209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4D1ED4-2BE4-4022-A921-455527DFFCC3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CCA0A-A42F-468C-B01D-55783180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D3E1-F664-4E55-A1E5-820FCC7E2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AA4A55-6BBD-4BDA-885E-4AD43D5FA849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3574865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AC1F4-83C7-48B6-A8D4-93985A3BD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60C4B-9CEF-4BB1-9E51-7DD13601D0DA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E515B-777C-41AE-8626-2C5216149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99A8A-9591-4295-9550-90DC883D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76B4D4-3A32-4AF2-B421-B683E40E0E87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75846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10107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822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3419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34450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8340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6323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09495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A8F27-D6BE-44B8-BF96-ED6B613A8132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D5A99-756C-49BD-A8C7-0C36992A676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8144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1EFF7E9-D29F-4244-B1BF-683604CE61C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ZA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B04E3586-BD67-4C40-914C-39F0ED5F790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ZA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F3F4D-F6D3-4B24-BE7D-E4DBA3DFEE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BC2E94E-4689-4F9F-AB1C-168F7710B10D}" type="datetimeFigureOut">
              <a:rPr lang="en-ZA"/>
              <a:pPr>
                <a:defRPr/>
              </a:pPr>
              <a:t>2020/09/30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FEA5C-4543-4FBF-8796-6F6BC8105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12098-BB81-4E02-9BC4-CBB2590536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00150490-7ED0-4327-8F32-7C874C78BB0E}" type="slidenum">
              <a:rPr lang="en-ZA" altLang="en-US"/>
              <a:pPr/>
              <a:t>‹#›</a:t>
            </a:fld>
            <a:endParaRPr lang="en-ZA" altLang="en-US"/>
          </a:p>
        </p:txBody>
      </p:sp>
    </p:spTree>
    <p:extLst>
      <p:ext uri="{BB962C8B-B14F-4D97-AF65-F5344CB8AC3E}">
        <p14:creationId xmlns:p14="http://schemas.microsoft.com/office/powerpoint/2010/main" val="1321945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FA70A0-0CE8-4FC6-903F-2A86EC3A9C3F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G-H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F800B9-49AC-4FAB-8216-8BA8591B80CC}"/>
              </a:ext>
            </a:extLst>
          </p:cNvPr>
          <p:cNvSpPr txBox="1"/>
          <p:nvPr/>
        </p:nvSpPr>
        <p:spPr>
          <a:xfrm>
            <a:off x="1115616" y="414908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rgbClr val="FF0000"/>
                </a:solidFill>
              </a:rPr>
              <a:t>First interpretation of the Knysna Basin as a flooded valley</a:t>
            </a:r>
          </a:p>
        </p:txBody>
      </p:sp>
    </p:spTree>
    <p:extLst>
      <p:ext uri="{BB962C8B-B14F-4D97-AF65-F5344CB8AC3E}">
        <p14:creationId xmlns:p14="http://schemas.microsoft.com/office/powerpoint/2010/main" val="3066391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ED4CA8-4C56-4150-AFDC-FF78E6D538E1}"/>
              </a:ext>
            </a:extLst>
          </p:cNvPr>
          <p:cNvGrpSpPr/>
          <p:nvPr/>
        </p:nvGrpSpPr>
        <p:grpSpPr>
          <a:xfrm>
            <a:off x="962025" y="-570796"/>
            <a:ext cx="6884062" cy="8277860"/>
            <a:chOff x="962025" y="-570796"/>
            <a:chExt cx="6884062" cy="8277860"/>
          </a:xfrm>
        </p:grpSpPr>
        <p:pic>
          <p:nvPicPr>
            <p:cNvPr id="1027" name="Picture 3" descr="C:\My Documents\1 Geology\2015 U3A GEOLOGY COURSE\2015 08 286 Bendigo Field trip\Bendigo Strat Colum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18" y="2099457"/>
              <a:ext cx="6739229" cy="517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A9428E-F66F-467B-A99D-82B0D4D5EE67}"/>
                </a:ext>
              </a:extLst>
            </p:cNvPr>
            <p:cNvSpPr txBox="1"/>
            <p:nvPr/>
          </p:nvSpPr>
          <p:spPr>
            <a:xfrm>
              <a:off x="6785202" y="7337732"/>
              <a:ext cx="999203" cy="36933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Figure 5</a:t>
              </a:r>
            </a:p>
          </p:txBody>
        </p:sp>
        <p:pic>
          <p:nvPicPr>
            <p:cNvPr id="7" name="Picture 6" descr="A picture containing measure&#10;&#10;Description automatically generated">
              <a:extLst>
                <a:ext uri="{FF2B5EF4-FFF2-40B4-BE49-F238E27FC236}">
                  <a16:creationId xmlns:a16="http://schemas.microsoft.com/office/drawing/2014/main" id="{B4A03C98-67AC-4C72-94AA-CF1E14235C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94"/>
            <a:stretch/>
          </p:blipFill>
          <p:spPr>
            <a:xfrm>
              <a:off x="5468646" y="2118505"/>
              <a:ext cx="2377440" cy="5165739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8EBC376-632E-4DC5-803B-0015C0363ACD}"/>
                </a:ext>
              </a:extLst>
            </p:cNvPr>
            <p:cNvCxnSpPr>
              <a:cxnSpLocks/>
            </p:cNvCxnSpPr>
            <p:nvPr/>
          </p:nvCxnSpPr>
          <p:spPr>
            <a:xfrm>
              <a:off x="5468646" y="3465469"/>
              <a:ext cx="2346947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F56BF4-D044-4E85-9E93-A79574ECA1A0}"/>
                </a:ext>
              </a:extLst>
            </p:cNvPr>
            <p:cNvCxnSpPr>
              <a:cxnSpLocks/>
            </p:cNvCxnSpPr>
            <p:nvPr/>
          </p:nvCxnSpPr>
          <p:spPr>
            <a:xfrm>
              <a:off x="5466265" y="3598821"/>
              <a:ext cx="2346947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B98243-229D-4CEB-9BCB-71099EFFD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2025" y="-570796"/>
              <a:ext cx="6884062" cy="255032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1AF1899-BAC8-45AC-9A64-75A0AAA49C9A}"/>
                </a:ext>
              </a:extLst>
            </p:cNvPr>
            <p:cNvSpPr txBox="1"/>
            <p:nvPr/>
          </p:nvSpPr>
          <p:spPr>
            <a:xfrm>
              <a:off x="4797737" y="2874213"/>
              <a:ext cx="842211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Cape Folding Event</a:t>
              </a: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911237FC-427A-41DF-84D8-B59E1AC97F7C}"/>
                </a:ext>
              </a:extLst>
            </p:cNvPr>
            <p:cNvSpPr/>
            <p:nvPr/>
          </p:nvSpPr>
          <p:spPr>
            <a:xfrm rot="10018040">
              <a:off x="5197398" y="3259371"/>
              <a:ext cx="236899" cy="293667"/>
            </a:xfrm>
            <a:prstGeom prst="arc">
              <a:avLst/>
            </a:prstGeom>
            <a:ln w="12700">
              <a:solidFill>
                <a:srgbClr val="FF0000"/>
              </a:solidFill>
              <a:headEnd type="triangle"/>
              <a:tailEnd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3974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13282" y="-124015"/>
            <a:ext cx="9269080" cy="6969229"/>
            <a:chOff x="-113282" y="-124015"/>
            <a:chExt cx="9269080" cy="6969229"/>
          </a:xfrm>
        </p:grpSpPr>
        <p:sp>
          <p:nvSpPr>
            <p:cNvPr id="86" name="TextBox 85"/>
            <p:cNvSpPr txBox="1"/>
            <p:nvPr/>
          </p:nvSpPr>
          <p:spPr>
            <a:xfrm rot="5400000">
              <a:off x="1431095" y="23768"/>
              <a:ext cx="4925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000"/>
              </a:lvl1pPr>
            </a:lstStyle>
            <a:p>
              <a:r>
                <a:rPr lang="en-ZA" dirty="0"/>
                <a:t>1 Km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 rot="5400000">
              <a:off x="168325" y="34960"/>
              <a:ext cx="541787" cy="223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ZA" sz="1000" dirty="0"/>
                <a:t>-1 Km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 rot="5400000">
              <a:off x="793678" y="23768"/>
              <a:ext cx="4925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 sz="1000"/>
              </a:lvl1pPr>
            </a:lstStyle>
            <a:p>
              <a:r>
                <a:rPr lang="en-ZA" dirty="0"/>
                <a:t>0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113282" y="-1822"/>
              <a:ext cx="2666783" cy="6847036"/>
              <a:chOff x="-113282" y="-1822"/>
              <a:chExt cx="2666783" cy="6847036"/>
            </a:xfrm>
          </p:grpSpPr>
          <p:sp>
            <p:nvSpPr>
              <p:cNvPr id="10" name="Freeform 9"/>
              <p:cNvSpPr/>
              <p:nvPr/>
            </p:nvSpPr>
            <p:spPr>
              <a:xfrm rot="5400000">
                <a:off x="-2523075" y="3141268"/>
                <a:ext cx="6408882" cy="853024"/>
              </a:xfrm>
              <a:custGeom>
                <a:avLst/>
                <a:gdLst>
                  <a:gd name="connsiteX0" fmla="*/ 0 w 8517924"/>
                  <a:gd name="connsiteY0" fmla="*/ 906162 h 1664043"/>
                  <a:gd name="connsiteX1" fmla="*/ 0 w 8517924"/>
                  <a:gd name="connsiteY1" fmla="*/ 1647568 h 1664043"/>
                  <a:gd name="connsiteX2" fmla="*/ 8517924 w 8517924"/>
                  <a:gd name="connsiteY2" fmla="*/ 1664043 h 1664043"/>
                  <a:gd name="connsiteX3" fmla="*/ 8501448 w 8517924"/>
                  <a:gd name="connsiteY3" fmla="*/ 222422 h 1664043"/>
                  <a:gd name="connsiteX4" fmla="*/ 7842421 w 8517924"/>
                  <a:gd name="connsiteY4" fmla="*/ 140043 h 1664043"/>
                  <a:gd name="connsiteX5" fmla="*/ 7035113 w 8517924"/>
                  <a:gd name="connsiteY5" fmla="*/ 304800 h 1664043"/>
                  <a:gd name="connsiteX6" fmla="*/ 6178378 w 8517924"/>
                  <a:gd name="connsiteY6" fmla="*/ 181232 h 1664043"/>
                  <a:gd name="connsiteX7" fmla="*/ 5577016 w 8517924"/>
                  <a:gd name="connsiteY7" fmla="*/ 469557 h 1664043"/>
                  <a:gd name="connsiteX8" fmla="*/ 4744994 w 8517924"/>
                  <a:gd name="connsiteY8" fmla="*/ 0 h 1664043"/>
                  <a:gd name="connsiteX9" fmla="*/ 3723502 w 8517924"/>
                  <a:gd name="connsiteY9" fmla="*/ 271849 h 1664043"/>
                  <a:gd name="connsiteX10" fmla="*/ 2430162 w 8517924"/>
                  <a:gd name="connsiteY10" fmla="*/ 354227 h 1664043"/>
                  <a:gd name="connsiteX11" fmla="*/ 1293340 w 8517924"/>
                  <a:gd name="connsiteY11" fmla="*/ 914400 h 1664043"/>
                  <a:gd name="connsiteX12" fmla="*/ 16475 w 8517924"/>
                  <a:gd name="connsiteY12" fmla="*/ 955589 h 1664043"/>
                  <a:gd name="connsiteX13" fmla="*/ 8238 w 8517924"/>
                  <a:gd name="connsiteY13" fmla="*/ 955589 h 1664043"/>
                  <a:gd name="connsiteX14" fmla="*/ 0 w 8517924"/>
                  <a:gd name="connsiteY14" fmla="*/ 988541 h 1664043"/>
                  <a:gd name="connsiteX0" fmla="*/ 0 w 8517924"/>
                  <a:gd name="connsiteY0" fmla="*/ 906162 h 1664043"/>
                  <a:gd name="connsiteX1" fmla="*/ 0 w 8517924"/>
                  <a:gd name="connsiteY1" fmla="*/ 1647568 h 1664043"/>
                  <a:gd name="connsiteX2" fmla="*/ 8517924 w 8517924"/>
                  <a:gd name="connsiteY2" fmla="*/ 1664043 h 1664043"/>
                  <a:gd name="connsiteX3" fmla="*/ 8501448 w 8517924"/>
                  <a:gd name="connsiteY3" fmla="*/ 222422 h 1664043"/>
                  <a:gd name="connsiteX4" fmla="*/ 7842421 w 8517924"/>
                  <a:gd name="connsiteY4" fmla="*/ 140043 h 1664043"/>
                  <a:gd name="connsiteX5" fmla="*/ 7035113 w 8517924"/>
                  <a:gd name="connsiteY5" fmla="*/ 304800 h 1664043"/>
                  <a:gd name="connsiteX6" fmla="*/ 6178378 w 8517924"/>
                  <a:gd name="connsiteY6" fmla="*/ 181232 h 1664043"/>
                  <a:gd name="connsiteX7" fmla="*/ 5577016 w 8517924"/>
                  <a:gd name="connsiteY7" fmla="*/ 469557 h 1664043"/>
                  <a:gd name="connsiteX8" fmla="*/ 4744994 w 8517924"/>
                  <a:gd name="connsiteY8" fmla="*/ 0 h 1664043"/>
                  <a:gd name="connsiteX9" fmla="*/ 3723502 w 8517924"/>
                  <a:gd name="connsiteY9" fmla="*/ 271849 h 1664043"/>
                  <a:gd name="connsiteX10" fmla="*/ 2142031 w 8517924"/>
                  <a:gd name="connsiteY10" fmla="*/ 259861 h 1664043"/>
                  <a:gd name="connsiteX11" fmla="*/ 1293340 w 8517924"/>
                  <a:gd name="connsiteY11" fmla="*/ 914400 h 1664043"/>
                  <a:gd name="connsiteX12" fmla="*/ 16475 w 8517924"/>
                  <a:gd name="connsiteY12" fmla="*/ 955589 h 1664043"/>
                  <a:gd name="connsiteX13" fmla="*/ 8238 w 8517924"/>
                  <a:gd name="connsiteY13" fmla="*/ 955589 h 1664043"/>
                  <a:gd name="connsiteX14" fmla="*/ 0 w 8517924"/>
                  <a:gd name="connsiteY14" fmla="*/ 988541 h 1664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517924" h="1664043">
                    <a:moveTo>
                      <a:pt x="0" y="906162"/>
                    </a:moveTo>
                    <a:lnTo>
                      <a:pt x="0" y="1647568"/>
                    </a:lnTo>
                    <a:lnTo>
                      <a:pt x="8517924" y="1664043"/>
                    </a:lnTo>
                    <a:lnTo>
                      <a:pt x="8501448" y="222422"/>
                    </a:lnTo>
                    <a:lnTo>
                      <a:pt x="7842421" y="140043"/>
                    </a:lnTo>
                    <a:lnTo>
                      <a:pt x="7035113" y="304800"/>
                    </a:lnTo>
                    <a:lnTo>
                      <a:pt x="6178378" y="181232"/>
                    </a:lnTo>
                    <a:lnTo>
                      <a:pt x="5577016" y="469557"/>
                    </a:lnTo>
                    <a:lnTo>
                      <a:pt x="4744994" y="0"/>
                    </a:lnTo>
                    <a:lnTo>
                      <a:pt x="3723502" y="271849"/>
                    </a:lnTo>
                    <a:lnTo>
                      <a:pt x="2142031" y="259861"/>
                    </a:lnTo>
                    <a:lnTo>
                      <a:pt x="1293340" y="914400"/>
                    </a:lnTo>
                    <a:lnTo>
                      <a:pt x="16475" y="955589"/>
                    </a:lnTo>
                    <a:lnTo>
                      <a:pt x="8238" y="955589"/>
                    </a:lnTo>
                    <a:lnTo>
                      <a:pt x="0" y="988541"/>
                    </a:lnTo>
                  </a:path>
                </a:pathLst>
              </a:custGeom>
              <a:pattFill prst="pct5">
                <a:fgClr>
                  <a:schemeClr val="tx1"/>
                </a:fgClr>
                <a:bgClr>
                  <a:srgbClr val="FFC588"/>
                </a:bgClr>
              </a:patt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04" name="Freeform 103"/>
              <p:cNvSpPr/>
              <p:nvPr/>
            </p:nvSpPr>
            <p:spPr>
              <a:xfrm rot="5400000">
                <a:off x="-39333" y="2885400"/>
                <a:ext cx="1179796" cy="573546"/>
              </a:xfrm>
              <a:custGeom>
                <a:avLst/>
                <a:gdLst>
                  <a:gd name="connsiteX0" fmla="*/ 107091 w 1013254"/>
                  <a:gd name="connsiteY0" fmla="*/ 642552 h 650789"/>
                  <a:gd name="connsiteX1" fmla="*/ 724929 w 1013254"/>
                  <a:gd name="connsiteY1" fmla="*/ 650789 h 650789"/>
                  <a:gd name="connsiteX2" fmla="*/ 790832 w 1013254"/>
                  <a:gd name="connsiteY2" fmla="*/ 543697 h 650789"/>
                  <a:gd name="connsiteX3" fmla="*/ 914400 w 1013254"/>
                  <a:gd name="connsiteY3" fmla="*/ 411892 h 650789"/>
                  <a:gd name="connsiteX4" fmla="*/ 1013254 w 1013254"/>
                  <a:gd name="connsiteY4" fmla="*/ 181233 h 650789"/>
                  <a:gd name="connsiteX5" fmla="*/ 873210 w 1013254"/>
                  <a:gd name="connsiteY5" fmla="*/ 148281 h 650789"/>
                  <a:gd name="connsiteX6" fmla="*/ 708454 w 1013254"/>
                  <a:gd name="connsiteY6" fmla="*/ 329514 h 650789"/>
                  <a:gd name="connsiteX7" fmla="*/ 584886 w 1013254"/>
                  <a:gd name="connsiteY7" fmla="*/ 428368 h 650789"/>
                  <a:gd name="connsiteX8" fmla="*/ 395416 w 1013254"/>
                  <a:gd name="connsiteY8" fmla="*/ 428368 h 650789"/>
                  <a:gd name="connsiteX9" fmla="*/ 387178 w 1013254"/>
                  <a:gd name="connsiteY9" fmla="*/ 337752 h 650789"/>
                  <a:gd name="connsiteX10" fmla="*/ 469556 w 1013254"/>
                  <a:gd name="connsiteY10" fmla="*/ 205946 h 650789"/>
                  <a:gd name="connsiteX11" fmla="*/ 601362 w 1013254"/>
                  <a:gd name="connsiteY11" fmla="*/ 65903 h 650789"/>
                  <a:gd name="connsiteX12" fmla="*/ 510745 w 1013254"/>
                  <a:gd name="connsiteY12" fmla="*/ 0 h 650789"/>
                  <a:gd name="connsiteX13" fmla="*/ 296562 w 1013254"/>
                  <a:gd name="connsiteY13" fmla="*/ 82379 h 650789"/>
                  <a:gd name="connsiteX14" fmla="*/ 131805 w 1013254"/>
                  <a:gd name="connsiteY14" fmla="*/ 247135 h 650789"/>
                  <a:gd name="connsiteX15" fmla="*/ 0 w 1013254"/>
                  <a:gd name="connsiteY15" fmla="*/ 420130 h 650789"/>
                  <a:gd name="connsiteX16" fmla="*/ 16475 w 1013254"/>
                  <a:gd name="connsiteY16" fmla="*/ 502508 h 650789"/>
                  <a:gd name="connsiteX17" fmla="*/ 107091 w 1013254"/>
                  <a:gd name="connsiteY17" fmla="*/ 642552 h 650789"/>
                  <a:gd name="connsiteX0" fmla="*/ 0 w 1169773"/>
                  <a:gd name="connsiteY0" fmla="*/ 650790 h 650790"/>
                  <a:gd name="connsiteX1" fmla="*/ 881448 w 1169773"/>
                  <a:gd name="connsiteY1" fmla="*/ 650789 h 650790"/>
                  <a:gd name="connsiteX2" fmla="*/ 947351 w 1169773"/>
                  <a:gd name="connsiteY2" fmla="*/ 543697 h 650790"/>
                  <a:gd name="connsiteX3" fmla="*/ 1070919 w 1169773"/>
                  <a:gd name="connsiteY3" fmla="*/ 411892 h 650790"/>
                  <a:gd name="connsiteX4" fmla="*/ 1169773 w 1169773"/>
                  <a:gd name="connsiteY4" fmla="*/ 181233 h 650790"/>
                  <a:gd name="connsiteX5" fmla="*/ 1029729 w 1169773"/>
                  <a:gd name="connsiteY5" fmla="*/ 148281 h 650790"/>
                  <a:gd name="connsiteX6" fmla="*/ 864973 w 1169773"/>
                  <a:gd name="connsiteY6" fmla="*/ 329514 h 650790"/>
                  <a:gd name="connsiteX7" fmla="*/ 741405 w 1169773"/>
                  <a:gd name="connsiteY7" fmla="*/ 428368 h 650790"/>
                  <a:gd name="connsiteX8" fmla="*/ 551935 w 1169773"/>
                  <a:gd name="connsiteY8" fmla="*/ 428368 h 650790"/>
                  <a:gd name="connsiteX9" fmla="*/ 543697 w 1169773"/>
                  <a:gd name="connsiteY9" fmla="*/ 337752 h 650790"/>
                  <a:gd name="connsiteX10" fmla="*/ 626075 w 1169773"/>
                  <a:gd name="connsiteY10" fmla="*/ 205946 h 650790"/>
                  <a:gd name="connsiteX11" fmla="*/ 757881 w 1169773"/>
                  <a:gd name="connsiteY11" fmla="*/ 65903 h 650790"/>
                  <a:gd name="connsiteX12" fmla="*/ 667264 w 1169773"/>
                  <a:gd name="connsiteY12" fmla="*/ 0 h 650790"/>
                  <a:gd name="connsiteX13" fmla="*/ 453081 w 1169773"/>
                  <a:gd name="connsiteY13" fmla="*/ 82379 h 650790"/>
                  <a:gd name="connsiteX14" fmla="*/ 288324 w 1169773"/>
                  <a:gd name="connsiteY14" fmla="*/ 247135 h 650790"/>
                  <a:gd name="connsiteX15" fmla="*/ 156519 w 1169773"/>
                  <a:gd name="connsiteY15" fmla="*/ 420130 h 650790"/>
                  <a:gd name="connsiteX16" fmla="*/ 172994 w 1169773"/>
                  <a:gd name="connsiteY16" fmla="*/ 502508 h 650790"/>
                  <a:gd name="connsiteX17" fmla="*/ 0 w 1169773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944 h 650944"/>
                  <a:gd name="connsiteX1" fmla="*/ 911603 w 1199928"/>
                  <a:gd name="connsiteY1" fmla="*/ 650943 h 650944"/>
                  <a:gd name="connsiteX2" fmla="*/ 977506 w 1199928"/>
                  <a:gd name="connsiteY2" fmla="*/ 543851 h 650944"/>
                  <a:gd name="connsiteX3" fmla="*/ 1101074 w 1199928"/>
                  <a:gd name="connsiteY3" fmla="*/ 412046 h 650944"/>
                  <a:gd name="connsiteX4" fmla="*/ 1199928 w 1199928"/>
                  <a:gd name="connsiteY4" fmla="*/ 181387 h 650944"/>
                  <a:gd name="connsiteX5" fmla="*/ 1059884 w 1199928"/>
                  <a:gd name="connsiteY5" fmla="*/ 148435 h 650944"/>
                  <a:gd name="connsiteX6" fmla="*/ 895128 w 1199928"/>
                  <a:gd name="connsiteY6" fmla="*/ 329668 h 650944"/>
                  <a:gd name="connsiteX7" fmla="*/ 771560 w 1199928"/>
                  <a:gd name="connsiteY7" fmla="*/ 428522 h 650944"/>
                  <a:gd name="connsiteX8" fmla="*/ 582090 w 1199928"/>
                  <a:gd name="connsiteY8" fmla="*/ 428522 h 650944"/>
                  <a:gd name="connsiteX9" fmla="*/ 573852 w 1199928"/>
                  <a:gd name="connsiteY9" fmla="*/ 337906 h 650944"/>
                  <a:gd name="connsiteX10" fmla="*/ 656230 w 1199928"/>
                  <a:gd name="connsiteY10" fmla="*/ 206100 h 650944"/>
                  <a:gd name="connsiteX11" fmla="*/ 788036 w 1199928"/>
                  <a:gd name="connsiteY11" fmla="*/ 66057 h 650944"/>
                  <a:gd name="connsiteX12" fmla="*/ 697419 w 1199928"/>
                  <a:gd name="connsiteY12" fmla="*/ 154 h 650944"/>
                  <a:gd name="connsiteX13" fmla="*/ 483236 w 1199928"/>
                  <a:gd name="connsiteY13" fmla="*/ 82533 h 650944"/>
                  <a:gd name="connsiteX14" fmla="*/ 318479 w 1199928"/>
                  <a:gd name="connsiteY14" fmla="*/ 247289 h 650944"/>
                  <a:gd name="connsiteX15" fmla="*/ 186674 w 1199928"/>
                  <a:gd name="connsiteY15" fmla="*/ 420284 h 650944"/>
                  <a:gd name="connsiteX16" fmla="*/ 203149 w 1199928"/>
                  <a:gd name="connsiteY16" fmla="*/ 502662 h 650944"/>
                  <a:gd name="connsiteX17" fmla="*/ 30155 w 1199928"/>
                  <a:gd name="connsiteY17" fmla="*/ 650944 h 650944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265830"/>
                  <a:gd name="connsiteY0" fmla="*/ 681973 h 681973"/>
                  <a:gd name="connsiteX1" fmla="*/ 911603 w 1265830"/>
                  <a:gd name="connsiteY1" fmla="*/ 681972 h 681973"/>
                  <a:gd name="connsiteX2" fmla="*/ 977506 w 1265830"/>
                  <a:gd name="connsiteY2" fmla="*/ 574880 h 681973"/>
                  <a:gd name="connsiteX3" fmla="*/ 1101074 w 1265830"/>
                  <a:gd name="connsiteY3" fmla="*/ 443075 h 681973"/>
                  <a:gd name="connsiteX4" fmla="*/ 1265830 w 1265830"/>
                  <a:gd name="connsiteY4" fmla="*/ 80610 h 681973"/>
                  <a:gd name="connsiteX5" fmla="*/ 1059884 w 1265830"/>
                  <a:gd name="connsiteY5" fmla="*/ 179464 h 681973"/>
                  <a:gd name="connsiteX6" fmla="*/ 895128 w 1265830"/>
                  <a:gd name="connsiteY6" fmla="*/ 360697 h 681973"/>
                  <a:gd name="connsiteX7" fmla="*/ 771560 w 1265830"/>
                  <a:gd name="connsiteY7" fmla="*/ 459551 h 681973"/>
                  <a:gd name="connsiteX8" fmla="*/ 582090 w 1265830"/>
                  <a:gd name="connsiteY8" fmla="*/ 459551 h 681973"/>
                  <a:gd name="connsiteX9" fmla="*/ 573852 w 1265830"/>
                  <a:gd name="connsiteY9" fmla="*/ 368935 h 681973"/>
                  <a:gd name="connsiteX10" fmla="*/ 656230 w 1265830"/>
                  <a:gd name="connsiteY10" fmla="*/ 237129 h 681973"/>
                  <a:gd name="connsiteX11" fmla="*/ 903366 w 1265830"/>
                  <a:gd name="connsiteY11" fmla="*/ 14707 h 681973"/>
                  <a:gd name="connsiteX12" fmla="*/ 697419 w 1265830"/>
                  <a:gd name="connsiteY12" fmla="*/ 31183 h 681973"/>
                  <a:gd name="connsiteX13" fmla="*/ 483236 w 1265830"/>
                  <a:gd name="connsiteY13" fmla="*/ 113562 h 681973"/>
                  <a:gd name="connsiteX14" fmla="*/ 318479 w 1265830"/>
                  <a:gd name="connsiteY14" fmla="*/ 278318 h 681973"/>
                  <a:gd name="connsiteX15" fmla="*/ 186674 w 1265830"/>
                  <a:gd name="connsiteY15" fmla="*/ 451313 h 681973"/>
                  <a:gd name="connsiteX16" fmla="*/ 203149 w 1265830"/>
                  <a:gd name="connsiteY16" fmla="*/ 533691 h 681973"/>
                  <a:gd name="connsiteX17" fmla="*/ 30155 w 1265830"/>
                  <a:gd name="connsiteY17" fmla="*/ 681973 h 681973"/>
                  <a:gd name="connsiteX0" fmla="*/ 30155 w 1265830"/>
                  <a:gd name="connsiteY0" fmla="*/ 681973 h 681973"/>
                  <a:gd name="connsiteX1" fmla="*/ 911603 w 1265830"/>
                  <a:gd name="connsiteY1" fmla="*/ 681972 h 681973"/>
                  <a:gd name="connsiteX2" fmla="*/ 977506 w 1265830"/>
                  <a:gd name="connsiteY2" fmla="*/ 574880 h 681973"/>
                  <a:gd name="connsiteX3" fmla="*/ 1101074 w 1265830"/>
                  <a:gd name="connsiteY3" fmla="*/ 443075 h 681973"/>
                  <a:gd name="connsiteX4" fmla="*/ 1265830 w 1265830"/>
                  <a:gd name="connsiteY4" fmla="*/ 80610 h 681973"/>
                  <a:gd name="connsiteX5" fmla="*/ 1059884 w 1265830"/>
                  <a:gd name="connsiteY5" fmla="*/ 179464 h 681973"/>
                  <a:gd name="connsiteX6" fmla="*/ 895128 w 1265830"/>
                  <a:gd name="connsiteY6" fmla="*/ 360697 h 681973"/>
                  <a:gd name="connsiteX7" fmla="*/ 771560 w 1265830"/>
                  <a:gd name="connsiteY7" fmla="*/ 459551 h 681973"/>
                  <a:gd name="connsiteX8" fmla="*/ 582090 w 1265830"/>
                  <a:gd name="connsiteY8" fmla="*/ 459551 h 681973"/>
                  <a:gd name="connsiteX9" fmla="*/ 573852 w 1265830"/>
                  <a:gd name="connsiteY9" fmla="*/ 368935 h 681973"/>
                  <a:gd name="connsiteX10" fmla="*/ 656230 w 1265830"/>
                  <a:gd name="connsiteY10" fmla="*/ 237129 h 681973"/>
                  <a:gd name="connsiteX11" fmla="*/ 903366 w 1265830"/>
                  <a:gd name="connsiteY11" fmla="*/ 14707 h 681973"/>
                  <a:gd name="connsiteX12" fmla="*/ 697419 w 1265830"/>
                  <a:gd name="connsiteY12" fmla="*/ 31183 h 681973"/>
                  <a:gd name="connsiteX13" fmla="*/ 483236 w 1265830"/>
                  <a:gd name="connsiteY13" fmla="*/ 113562 h 681973"/>
                  <a:gd name="connsiteX14" fmla="*/ 318479 w 1265830"/>
                  <a:gd name="connsiteY14" fmla="*/ 278318 h 681973"/>
                  <a:gd name="connsiteX15" fmla="*/ 186674 w 1265830"/>
                  <a:gd name="connsiteY15" fmla="*/ 451313 h 681973"/>
                  <a:gd name="connsiteX16" fmla="*/ 203149 w 1265830"/>
                  <a:gd name="connsiteY16" fmla="*/ 533691 h 681973"/>
                  <a:gd name="connsiteX17" fmla="*/ 30155 w 1265830"/>
                  <a:gd name="connsiteY17" fmla="*/ 681973 h 681973"/>
                  <a:gd name="connsiteX0" fmla="*/ 30155 w 1265830"/>
                  <a:gd name="connsiteY0" fmla="*/ 1122797 h 1122797"/>
                  <a:gd name="connsiteX1" fmla="*/ 911603 w 1265830"/>
                  <a:gd name="connsiteY1" fmla="*/ 1122796 h 1122797"/>
                  <a:gd name="connsiteX2" fmla="*/ 977506 w 1265830"/>
                  <a:gd name="connsiteY2" fmla="*/ 1015704 h 1122797"/>
                  <a:gd name="connsiteX3" fmla="*/ 1101074 w 1265830"/>
                  <a:gd name="connsiteY3" fmla="*/ 883899 h 1122797"/>
                  <a:gd name="connsiteX4" fmla="*/ 1265830 w 1265830"/>
                  <a:gd name="connsiteY4" fmla="*/ 521434 h 1122797"/>
                  <a:gd name="connsiteX5" fmla="*/ 1059884 w 1265830"/>
                  <a:gd name="connsiteY5" fmla="*/ 620288 h 1122797"/>
                  <a:gd name="connsiteX6" fmla="*/ 895128 w 1265830"/>
                  <a:gd name="connsiteY6" fmla="*/ 801521 h 1122797"/>
                  <a:gd name="connsiteX7" fmla="*/ 771560 w 1265830"/>
                  <a:gd name="connsiteY7" fmla="*/ 900375 h 1122797"/>
                  <a:gd name="connsiteX8" fmla="*/ 582090 w 1265830"/>
                  <a:gd name="connsiteY8" fmla="*/ 900375 h 1122797"/>
                  <a:gd name="connsiteX9" fmla="*/ 573852 w 1265830"/>
                  <a:gd name="connsiteY9" fmla="*/ 809759 h 1122797"/>
                  <a:gd name="connsiteX10" fmla="*/ 656230 w 1265830"/>
                  <a:gd name="connsiteY10" fmla="*/ 677953 h 1122797"/>
                  <a:gd name="connsiteX11" fmla="*/ 903366 w 1265830"/>
                  <a:gd name="connsiteY11" fmla="*/ 455531 h 1122797"/>
                  <a:gd name="connsiteX12" fmla="*/ 746846 w 1265830"/>
                  <a:gd name="connsiteY12" fmla="*/ 453 h 1122797"/>
                  <a:gd name="connsiteX13" fmla="*/ 483236 w 1265830"/>
                  <a:gd name="connsiteY13" fmla="*/ 554386 h 1122797"/>
                  <a:gd name="connsiteX14" fmla="*/ 318479 w 1265830"/>
                  <a:gd name="connsiteY14" fmla="*/ 719142 h 1122797"/>
                  <a:gd name="connsiteX15" fmla="*/ 186674 w 1265830"/>
                  <a:gd name="connsiteY15" fmla="*/ 892137 h 1122797"/>
                  <a:gd name="connsiteX16" fmla="*/ 203149 w 1265830"/>
                  <a:gd name="connsiteY16" fmla="*/ 974515 h 1122797"/>
                  <a:gd name="connsiteX17" fmla="*/ 30155 w 1265830"/>
                  <a:gd name="connsiteY17" fmla="*/ 1122797 h 1122797"/>
                  <a:gd name="connsiteX0" fmla="*/ 30155 w 1265830"/>
                  <a:gd name="connsiteY0" fmla="*/ 1152575 h 1152575"/>
                  <a:gd name="connsiteX1" fmla="*/ 911603 w 1265830"/>
                  <a:gd name="connsiteY1" fmla="*/ 1152574 h 1152575"/>
                  <a:gd name="connsiteX2" fmla="*/ 977506 w 1265830"/>
                  <a:gd name="connsiteY2" fmla="*/ 1045482 h 1152575"/>
                  <a:gd name="connsiteX3" fmla="*/ 1101074 w 1265830"/>
                  <a:gd name="connsiteY3" fmla="*/ 913677 h 1152575"/>
                  <a:gd name="connsiteX4" fmla="*/ 1265830 w 1265830"/>
                  <a:gd name="connsiteY4" fmla="*/ 551212 h 1152575"/>
                  <a:gd name="connsiteX5" fmla="*/ 1059884 w 1265830"/>
                  <a:gd name="connsiteY5" fmla="*/ 650066 h 1152575"/>
                  <a:gd name="connsiteX6" fmla="*/ 895128 w 1265830"/>
                  <a:gd name="connsiteY6" fmla="*/ 831299 h 1152575"/>
                  <a:gd name="connsiteX7" fmla="*/ 771560 w 1265830"/>
                  <a:gd name="connsiteY7" fmla="*/ 930153 h 1152575"/>
                  <a:gd name="connsiteX8" fmla="*/ 582090 w 1265830"/>
                  <a:gd name="connsiteY8" fmla="*/ 930153 h 1152575"/>
                  <a:gd name="connsiteX9" fmla="*/ 573852 w 1265830"/>
                  <a:gd name="connsiteY9" fmla="*/ 839537 h 1152575"/>
                  <a:gd name="connsiteX10" fmla="*/ 656230 w 1265830"/>
                  <a:gd name="connsiteY10" fmla="*/ 707731 h 1152575"/>
                  <a:gd name="connsiteX11" fmla="*/ 860503 w 1265830"/>
                  <a:gd name="connsiteY11" fmla="*/ 90365 h 1152575"/>
                  <a:gd name="connsiteX12" fmla="*/ 746846 w 1265830"/>
                  <a:gd name="connsiteY12" fmla="*/ 30231 h 1152575"/>
                  <a:gd name="connsiteX13" fmla="*/ 483236 w 1265830"/>
                  <a:gd name="connsiteY13" fmla="*/ 584164 h 1152575"/>
                  <a:gd name="connsiteX14" fmla="*/ 318479 w 1265830"/>
                  <a:gd name="connsiteY14" fmla="*/ 748920 h 1152575"/>
                  <a:gd name="connsiteX15" fmla="*/ 186674 w 1265830"/>
                  <a:gd name="connsiteY15" fmla="*/ 921915 h 1152575"/>
                  <a:gd name="connsiteX16" fmla="*/ 203149 w 1265830"/>
                  <a:gd name="connsiteY16" fmla="*/ 1004293 h 1152575"/>
                  <a:gd name="connsiteX17" fmla="*/ 30155 w 1265830"/>
                  <a:gd name="connsiteY17" fmla="*/ 1152575 h 1152575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0503 w 1265830"/>
                  <a:gd name="connsiteY11" fmla="*/ 60134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0503 w 1265830"/>
                  <a:gd name="connsiteY11" fmla="*/ 60134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7647 w 1265830"/>
                  <a:gd name="connsiteY11" fmla="*/ 49648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18849 h 1118849"/>
                  <a:gd name="connsiteX1" fmla="*/ 911603 w 1265830"/>
                  <a:gd name="connsiteY1" fmla="*/ 1118848 h 1118849"/>
                  <a:gd name="connsiteX2" fmla="*/ 977506 w 1265830"/>
                  <a:gd name="connsiteY2" fmla="*/ 1011756 h 1118849"/>
                  <a:gd name="connsiteX3" fmla="*/ 1101074 w 1265830"/>
                  <a:gd name="connsiteY3" fmla="*/ 879951 h 1118849"/>
                  <a:gd name="connsiteX4" fmla="*/ 1265830 w 1265830"/>
                  <a:gd name="connsiteY4" fmla="*/ 517486 h 1118849"/>
                  <a:gd name="connsiteX5" fmla="*/ 1059884 w 1265830"/>
                  <a:gd name="connsiteY5" fmla="*/ 616340 h 1118849"/>
                  <a:gd name="connsiteX6" fmla="*/ 895128 w 1265830"/>
                  <a:gd name="connsiteY6" fmla="*/ 797573 h 1118849"/>
                  <a:gd name="connsiteX7" fmla="*/ 771560 w 1265830"/>
                  <a:gd name="connsiteY7" fmla="*/ 896427 h 1118849"/>
                  <a:gd name="connsiteX8" fmla="*/ 582090 w 1265830"/>
                  <a:gd name="connsiteY8" fmla="*/ 896427 h 1118849"/>
                  <a:gd name="connsiteX9" fmla="*/ 573852 w 1265830"/>
                  <a:gd name="connsiteY9" fmla="*/ 805811 h 1118849"/>
                  <a:gd name="connsiteX10" fmla="*/ 656230 w 1265830"/>
                  <a:gd name="connsiteY10" fmla="*/ 674005 h 1118849"/>
                  <a:gd name="connsiteX11" fmla="*/ 867647 w 1265830"/>
                  <a:gd name="connsiteY11" fmla="*/ 46153 h 1118849"/>
                  <a:gd name="connsiteX12" fmla="*/ 739702 w 1265830"/>
                  <a:gd name="connsiteY12" fmla="*/ 0 h 1118849"/>
                  <a:gd name="connsiteX13" fmla="*/ 483236 w 1265830"/>
                  <a:gd name="connsiteY13" fmla="*/ 550438 h 1118849"/>
                  <a:gd name="connsiteX14" fmla="*/ 318479 w 1265830"/>
                  <a:gd name="connsiteY14" fmla="*/ 715194 h 1118849"/>
                  <a:gd name="connsiteX15" fmla="*/ 186674 w 1265830"/>
                  <a:gd name="connsiteY15" fmla="*/ 888189 h 1118849"/>
                  <a:gd name="connsiteX16" fmla="*/ 203149 w 1265830"/>
                  <a:gd name="connsiteY16" fmla="*/ 970567 h 1118849"/>
                  <a:gd name="connsiteX17" fmla="*/ 30155 w 1265830"/>
                  <a:gd name="connsiteY17" fmla="*/ 1118849 h 1118849"/>
                  <a:gd name="connsiteX0" fmla="*/ 30155 w 1265830"/>
                  <a:gd name="connsiteY0" fmla="*/ 1118849 h 1118849"/>
                  <a:gd name="connsiteX1" fmla="*/ 911603 w 1265830"/>
                  <a:gd name="connsiteY1" fmla="*/ 1118848 h 1118849"/>
                  <a:gd name="connsiteX2" fmla="*/ 977506 w 1265830"/>
                  <a:gd name="connsiteY2" fmla="*/ 1011756 h 1118849"/>
                  <a:gd name="connsiteX3" fmla="*/ 1101074 w 1265830"/>
                  <a:gd name="connsiteY3" fmla="*/ 879951 h 1118849"/>
                  <a:gd name="connsiteX4" fmla="*/ 1265830 w 1265830"/>
                  <a:gd name="connsiteY4" fmla="*/ 517486 h 1118849"/>
                  <a:gd name="connsiteX5" fmla="*/ 1059884 w 1265830"/>
                  <a:gd name="connsiteY5" fmla="*/ 616340 h 1118849"/>
                  <a:gd name="connsiteX6" fmla="*/ 895128 w 1265830"/>
                  <a:gd name="connsiteY6" fmla="*/ 797573 h 1118849"/>
                  <a:gd name="connsiteX7" fmla="*/ 771560 w 1265830"/>
                  <a:gd name="connsiteY7" fmla="*/ 896427 h 1118849"/>
                  <a:gd name="connsiteX8" fmla="*/ 582090 w 1265830"/>
                  <a:gd name="connsiteY8" fmla="*/ 896427 h 1118849"/>
                  <a:gd name="connsiteX9" fmla="*/ 573852 w 1265830"/>
                  <a:gd name="connsiteY9" fmla="*/ 805811 h 1118849"/>
                  <a:gd name="connsiteX10" fmla="*/ 656230 w 1265830"/>
                  <a:gd name="connsiteY10" fmla="*/ 674005 h 1118849"/>
                  <a:gd name="connsiteX11" fmla="*/ 867647 w 1265830"/>
                  <a:gd name="connsiteY11" fmla="*/ 46153 h 1118849"/>
                  <a:gd name="connsiteX12" fmla="*/ 739702 w 1265830"/>
                  <a:gd name="connsiteY12" fmla="*/ 0 h 1118849"/>
                  <a:gd name="connsiteX13" fmla="*/ 483236 w 1265830"/>
                  <a:gd name="connsiteY13" fmla="*/ 550438 h 1118849"/>
                  <a:gd name="connsiteX14" fmla="*/ 318479 w 1265830"/>
                  <a:gd name="connsiteY14" fmla="*/ 715194 h 1118849"/>
                  <a:gd name="connsiteX15" fmla="*/ 186674 w 1265830"/>
                  <a:gd name="connsiteY15" fmla="*/ 888189 h 1118849"/>
                  <a:gd name="connsiteX16" fmla="*/ 203149 w 1265830"/>
                  <a:gd name="connsiteY16" fmla="*/ 970567 h 1118849"/>
                  <a:gd name="connsiteX17" fmla="*/ 30155 w 1265830"/>
                  <a:gd name="connsiteY17" fmla="*/ 1118849 h 1118849"/>
                  <a:gd name="connsiteX0" fmla="*/ 39172 w 1274847"/>
                  <a:gd name="connsiteY0" fmla="*/ 1118849 h 1118849"/>
                  <a:gd name="connsiteX1" fmla="*/ 920620 w 1274847"/>
                  <a:gd name="connsiteY1" fmla="*/ 1118848 h 1118849"/>
                  <a:gd name="connsiteX2" fmla="*/ 986523 w 1274847"/>
                  <a:gd name="connsiteY2" fmla="*/ 1011756 h 1118849"/>
                  <a:gd name="connsiteX3" fmla="*/ 1110091 w 1274847"/>
                  <a:gd name="connsiteY3" fmla="*/ 879951 h 1118849"/>
                  <a:gd name="connsiteX4" fmla="*/ 1274847 w 1274847"/>
                  <a:gd name="connsiteY4" fmla="*/ 517486 h 1118849"/>
                  <a:gd name="connsiteX5" fmla="*/ 1068901 w 1274847"/>
                  <a:gd name="connsiteY5" fmla="*/ 616340 h 1118849"/>
                  <a:gd name="connsiteX6" fmla="*/ 904145 w 1274847"/>
                  <a:gd name="connsiteY6" fmla="*/ 797573 h 1118849"/>
                  <a:gd name="connsiteX7" fmla="*/ 780577 w 1274847"/>
                  <a:gd name="connsiteY7" fmla="*/ 896427 h 1118849"/>
                  <a:gd name="connsiteX8" fmla="*/ 591107 w 1274847"/>
                  <a:gd name="connsiteY8" fmla="*/ 896427 h 1118849"/>
                  <a:gd name="connsiteX9" fmla="*/ 582869 w 1274847"/>
                  <a:gd name="connsiteY9" fmla="*/ 805811 h 1118849"/>
                  <a:gd name="connsiteX10" fmla="*/ 665247 w 1274847"/>
                  <a:gd name="connsiteY10" fmla="*/ 674005 h 1118849"/>
                  <a:gd name="connsiteX11" fmla="*/ 876664 w 1274847"/>
                  <a:gd name="connsiteY11" fmla="*/ 46153 h 1118849"/>
                  <a:gd name="connsiteX12" fmla="*/ 748719 w 1274847"/>
                  <a:gd name="connsiteY12" fmla="*/ 0 h 1118849"/>
                  <a:gd name="connsiteX13" fmla="*/ 492253 w 1274847"/>
                  <a:gd name="connsiteY13" fmla="*/ 550438 h 1118849"/>
                  <a:gd name="connsiteX14" fmla="*/ 327496 w 1274847"/>
                  <a:gd name="connsiteY14" fmla="*/ 715194 h 1118849"/>
                  <a:gd name="connsiteX15" fmla="*/ 195691 w 1274847"/>
                  <a:gd name="connsiteY15" fmla="*/ 888189 h 1118849"/>
                  <a:gd name="connsiteX16" fmla="*/ 131204 w 1274847"/>
                  <a:gd name="connsiteY16" fmla="*/ 1022992 h 1118849"/>
                  <a:gd name="connsiteX17" fmla="*/ 39172 w 1274847"/>
                  <a:gd name="connsiteY17" fmla="*/ 1118849 h 1118849"/>
                  <a:gd name="connsiteX0" fmla="*/ 34744 w 1270419"/>
                  <a:gd name="connsiteY0" fmla="*/ 1118849 h 1118849"/>
                  <a:gd name="connsiteX1" fmla="*/ 916192 w 1270419"/>
                  <a:gd name="connsiteY1" fmla="*/ 1118848 h 1118849"/>
                  <a:gd name="connsiteX2" fmla="*/ 982095 w 1270419"/>
                  <a:gd name="connsiteY2" fmla="*/ 1011756 h 1118849"/>
                  <a:gd name="connsiteX3" fmla="*/ 1105663 w 1270419"/>
                  <a:gd name="connsiteY3" fmla="*/ 879951 h 1118849"/>
                  <a:gd name="connsiteX4" fmla="*/ 1270419 w 1270419"/>
                  <a:gd name="connsiteY4" fmla="*/ 517486 h 1118849"/>
                  <a:gd name="connsiteX5" fmla="*/ 1064473 w 1270419"/>
                  <a:gd name="connsiteY5" fmla="*/ 616340 h 1118849"/>
                  <a:gd name="connsiteX6" fmla="*/ 899717 w 1270419"/>
                  <a:gd name="connsiteY6" fmla="*/ 797573 h 1118849"/>
                  <a:gd name="connsiteX7" fmla="*/ 776149 w 1270419"/>
                  <a:gd name="connsiteY7" fmla="*/ 896427 h 1118849"/>
                  <a:gd name="connsiteX8" fmla="*/ 586679 w 1270419"/>
                  <a:gd name="connsiteY8" fmla="*/ 896427 h 1118849"/>
                  <a:gd name="connsiteX9" fmla="*/ 578441 w 1270419"/>
                  <a:gd name="connsiteY9" fmla="*/ 805811 h 1118849"/>
                  <a:gd name="connsiteX10" fmla="*/ 660819 w 1270419"/>
                  <a:gd name="connsiteY10" fmla="*/ 674005 h 1118849"/>
                  <a:gd name="connsiteX11" fmla="*/ 872236 w 1270419"/>
                  <a:gd name="connsiteY11" fmla="*/ 46153 h 1118849"/>
                  <a:gd name="connsiteX12" fmla="*/ 744291 w 1270419"/>
                  <a:gd name="connsiteY12" fmla="*/ 0 h 1118849"/>
                  <a:gd name="connsiteX13" fmla="*/ 487825 w 1270419"/>
                  <a:gd name="connsiteY13" fmla="*/ 550438 h 1118849"/>
                  <a:gd name="connsiteX14" fmla="*/ 323068 w 1270419"/>
                  <a:gd name="connsiteY14" fmla="*/ 715194 h 1118849"/>
                  <a:gd name="connsiteX15" fmla="*/ 191263 w 1270419"/>
                  <a:gd name="connsiteY15" fmla="*/ 888189 h 1118849"/>
                  <a:gd name="connsiteX16" fmla="*/ 34744 w 1270419"/>
                  <a:gd name="connsiteY16" fmla="*/ 1118849 h 1118849"/>
                  <a:gd name="connsiteX0" fmla="*/ 0 w 1235675"/>
                  <a:gd name="connsiteY0" fmla="*/ 1118849 h 1118849"/>
                  <a:gd name="connsiteX1" fmla="*/ 881448 w 1235675"/>
                  <a:gd name="connsiteY1" fmla="*/ 1118848 h 1118849"/>
                  <a:gd name="connsiteX2" fmla="*/ 947351 w 1235675"/>
                  <a:gd name="connsiteY2" fmla="*/ 1011756 h 1118849"/>
                  <a:gd name="connsiteX3" fmla="*/ 1070919 w 1235675"/>
                  <a:gd name="connsiteY3" fmla="*/ 879951 h 1118849"/>
                  <a:gd name="connsiteX4" fmla="*/ 1235675 w 1235675"/>
                  <a:gd name="connsiteY4" fmla="*/ 517486 h 1118849"/>
                  <a:gd name="connsiteX5" fmla="*/ 1029729 w 1235675"/>
                  <a:gd name="connsiteY5" fmla="*/ 616340 h 1118849"/>
                  <a:gd name="connsiteX6" fmla="*/ 864973 w 1235675"/>
                  <a:gd name="connsiteY6" fmla="*/ 797573 h 1118849"/>
                  <a:gd name="connsiteX7" fmla="*/ 741405 w 1235675"/>
                  <a:gd name="connsiteY7" fmla="*/ 896427 h 1118849"/>
                  <a:gd name="connsiteX8" fmla="*/ 551935 w 1235675"/>
                  <a:gd name="connsiteY8" fmla="*/ 896427 h 1118849"/>
                  <a:gd name="connsiteX9" fmla="*/ 543697 w 1235675"/>
                  <a:gd name="connsiteY9" fmla="*/ 805811 h 1118849"/>
                  <a:gd name="connsiteX10" fmla="*/ 626075 w 1235675"/>
                  <a:gd name="connsiteY10" fmla="*/ 674005 h 1118849"/>
                  <a:gd name="connsiteX11" fmla="*/ 837492 w 1235675"/>
                  <a:gd name="connsiteY11" fmla="*/ 46153 h 1118849"/>
                  <a:gd name="connsiteX12" fmla="*/ 709547 w 1235675"/>
                  <a:gd name="connsiteY12" fmla="*/ 0 h 1118849"/>
                  <a:gd name="connsiteX13" fmla="*/ 453081 w 1235675"/>
                  <a:gd name="connsiteY13" fmla="*/ 550438 h 1118849"/>
                  <a:gd name="connsiteX14" fmla="*/ 288324 w 1235675"/>
                  <a:gd name="connsiteY14" fmla="*/ 715194 h 1118849"/>
                  <a:gd name="connsiteX15" fmla="*/ 156519 w 1235675"/>
                  <a:gd name="connsiteY15" fmla="*/ 888189 h 1118849"/>
                  <a:gd name="connsiteX16" fmla="*/ 0 w 1235675"/>
                  <a:gd name="connsiteY16" fmla="*/ 1118849 h 1118849"/>
                  <a:gd name="connsiteX0" fmla="*/ 0 w 1566668"/>
                  <a:gd name="connsiteY0" fmla="*/ 1118849 h 1118849"/>
                  <a:gd name="connsiteX1" fmla="*/ 881448 w 1566668"/>
                  <a:gd name="connsiteY1" fmla="*/ 1118848 h 1118849"/>
                  <a:gd name="connsiteX2" fmla="*/ 947351 w 1566668"/>
                  <a:gd name="connsiteY2" fmla="*/ 1011756 h 1118849"/>
                  <a:gd name="connsiteX3" fmla="*/ 1070919 w 1566668"/>
                  <a:gd name="connsiteY3" fmla="*/ 879951 h 1118849"/>
                  <a:gd name="connsiteX4" fmla="*/ 1566668 w 1566668"/>
                  <a:gd name="connsiteY4" fmla="*/ 21186 h 1118849"/>
                  <a:gd name="connsiteX5" fmla="*/ 1029729 w 1566668"/>
                  <a:gd name="connsiteY5" fmla="*/ 616340 h 1118849"/>
                  <a:gd name="connsiteX6" fmla="*/ 864973 w 1566668"/>
                  <a:gd name="connsiteY6" fmla="*/ 797573 h 1118849"/>
                  <a:gd name="connsiteX7" fmla="*/ 741405 w 1566668"/>
                  <a:gd name="connsiteY7" fmla="*/ 896427 h 1118849"/>
                  <a:gd name="connsiteX8" fmla="*/ 551935 w 1566668"/>
                  <a:gd name="connsiteY8" fmla="*/ 896427 h 1118849"/>
                  <a:gd name="connsiteX9" fmla="*/ 543697 w 1566668"/>
                  <a:gd name="connsiteY9" fmla="*/ 805811 h 1118849"/>
                  <a:gd name="connsiteX10" fmla="*/ 626075 w 1566668"/>
                  <a:gd name="connsiteY10" fmla="*/ 674005 h 1118849"/>
                  <a:gd name="connsiteX11" fmla="*/ 837492 w 1566668"/>
                  <a:gd name="connsiteY11" fmla="*/ 46153 h 1118849"/>
                  <a:gd name="connsiteX12" fmla="*/ 709547 w 1566668"/>
                  <a:gd name="connsiteY12" fmla="*/ 0 h 1118849"/>
                  <a:gd name="connsiteX13" fmla="*/ 453081 w 1566668"/>
                  <a:gd name="connsiteY13" fmla="*/ 550438 h 1118849"/>
                  <a:gd name="connsiteX14" fmla="*/ 288324 w 1566668"/>
                  <a:gd name="connsiteY14" fmla="*/ 715194 h 1118849"/>
                  <a:gd name="connsiteX15" fmla="*/ 156519 w 1566668"/>
                  <a:gd name="connsiteY15" fmla="*/ 888189 h 1118849"/>
                  <a:gd name="connsiteX16" fmla="*/ 0 w 1566668"/>
                  <a:gd name="connsiteY16" fmla="*/ 1118849 h 1118849"/>
                  <a:gd name="connsiteX0" fmla="*/ 0 w 1566705"/>
                  <a:gd name="connsiteY0" fmla="*/ 1118849 h 1118849"/>
                  <a:gd name="connsiteX1" fmla="*/ 881448 w 1566705"/>
                  <a:gd name="connsiteY1" fmla="*/ 1118848 h 1118849"/>
                  <a:gd name="connsiteX2" fmla="*/ 947351 w 1566705"/>
                  <a:gd name="connsiteY2" fmla="*/ 1011756 h 1118849"/>
                  <a:gd name="connsiteX3" fmla="*/ 1070919 w 1566705"/>
                  <a:gd name="connsiteY3" fmla="*/ 879951 h 1118849"/>
                  <a:gd name="connsiteX4" fmla="*/ 1566668 w 1566705"/>
                  <a:gd name="connsiteY4" fmla="*/ 21186 h 1118849"/>
                  <a:gd name="connsiteX5" fmla="*/ 1097269 w 1566705"/>
                  <a:gd name="connsiteY5" fmla="*/ 532170 h 1118849"/>
                  <a:gd name="connsiteX6" fmla="*/ 1029729 w 1566705"/>
                  <a:gd name="connsiteY6" fmla="*/ 616340 h 1118849"/>
                  <a:gd name="connsiteX7" fmla="*/ 864973 w 1566705"/>
                  <a:gd name="connsiteY7" fmla="*/ 797573 h 1118849"/>
                  <a:gd name="connsiteX8" fmla="*/ 741405 w 1566705"/>
                  <a:gd name="connsiteY8" fmla="*/ 896427 h 1118849"/>
                  <a:gd name="connsiteX9" fmla="*/ 551935 w 1566705"/>
                  <a:gd name="connsiteY9" fmla="*/ 896427 h 1118849"/>
                  <a:gd name="connsiteX10" fmla="*/ 543697 w 1566705"/>
                  <a:gd name="connsiteY10" fmla="*/ 805811 h 1118849"/>
                  <a:gd name="connsiteX11" fmla="*/ 626075 w 1566705"/>
                  <a:gd name="connsiteY11" fmla="*/ 674005 h 1118849"/>
                  <a:gd name="connsiteX12" fmla="*/ 837492 w 1566705"/>
                  <a:gd name="connsiteY12" fmla="*/ 46153 h 1118849"/>
                  <a:gd name="connsiteX13" fmla="*/ 709547 w 1566705"/>
                  <a:gd name="connsiteY13" fmla="*/ 0 h 1118849"/>
                  <a:gd name="connsiteX14" fmla="*/ 453081 w 1566705"/>
                  <a:gd name="connsiteY14" fmla="*/ 550438 h 1118849"/>
                  <a:gd name="connsiteX15" fmla="*/ 288324 w 1566705"/>
                  <a:gd name="connsiteY15" fmla="*/ 715194 h 1118849"/>
                  <a:gd name="connsiteX16" fmla="*/ 156519 w 1566705"/>
                  <a:gd name="connsiteY16" fmla="*/ 888189 h 1118849"/>
                  <a:gd name="connsiteX17" fmla="*/ 0 w 1566705"/>
                  <a:gd name="connsiteY17" fmla="*/ 1118849 h 1118849"/>
                  <a:gd name="connsiteX0" fmla="*/ 0 w 1566704"/>
                  <a:gd name="connsiteY0" fmla="*/ 1118849 h 1118849"/>
                  <a:gd name="connsiteX1" fmla="*/ 881448 w 1566704"/>
                  <a:gd name="connsiteY1" fmla="*/ 1118848 h 1118849"/>
                  <a:gd name="connsiteX2" fmla="*/ 947351 w 1566704"/>
                  <a:gd name="connsiteY2" fmla="*/ 1011756 h 1118849"/>
                  <a:gd name="connsiteX3" fmla="*/ 1070919 w 1566704"/>
                  <a:gd name="connsiteY3" fmla="*/ 879951 h 1118849"/>
                  <a:gd name="connsiteX4" fmla="*/ 1566668 w 1566704"/>
                  <a:gd name="connsiteY4" fmla="*/ 21186 h 1118849"/>
                  <a:gd name="connsiteX5" fmla="*/ 1090125 w 1566704"/>
                  <a:gd name="connsiteY5" fmla="*/ 532170 h 1118849"/>
                  <a:gd name="connsiteX6" fmla="*/ 1029729 w 1566704"/>
                  <a:gd name="connsiteY6" fmla="*/ 616340 h 1118849"/>
                  <a:gd name="connsiteX7" fmla="*/ 864973 w 1566704"/>
                  <a:gd name="connsiteY7" fmla="*/ 797573 h 1118849"/>
                  <a:gd name="connsiteX8" fmla="*/ 741405 w 1566704"/>
                  <a:gd name="connsiteY8" fmla="*/ 896427 h 1118849"/>
                  <a:gd name="connsiteX9" fmla="*/ 551935 w 1566704"/>
                  <a:gd name="connsiteY9" fmla="*/ 896427 h 1118849"/>
                  <a:gd name="connsiteX10" fmla="*/ 543697 w 1566704"/>
                  <a:gd name="connsiteY10" fmla="*/ 805811 h 1118849"/>
                  <a:gd name="connsiteX11" fmla="*/ 626075 w 1566704"/>
                  <a:gd name="connsiteY11" fmla="*/ 674005 h 1118849"/>
                  <a:gd name="connsiteX12" fmla="*/ 837492 w 1566704"/>
                  <a:gd name="connsiteY12" fmla="*/ 46153 h 1118849"/>
                  <a:gd name="connsiteX13" fmla="*/ 709547 w 1566704"/>
                  <a:gd name="connsiteY13" fmla="*/ 0 h 1118849"/>
                  <a:gd name="connsiteX14" fmla="*/ 453081 w 1566704"/>
                  <a:gd name="connsiteY14" fmla="*/ 550438 h 1118849"/>
                  <a:gd name="connsiteX15" fmla="*/ 288324 w 1566704"/>
                  <a:gd name="connsiteY15" fmla="*/ 715194 h 1118849"/>
                  <a:gd name="connsiteX16" fmla="*/ 156519 w 1566704"/>
                  <a:gd name="connsiteY16" fmla="*/ 888189 h 1118849"/>
                  <a:gd name="connsiteX17" fmla="*/ 0 w 1566704"/>
                  <a:gd name="connsiteY17" fmla="*/ 1118849 h 1118849"/>
                  <a:gd name="connsiteX0" fmla="*/ 0 w 1567603"/>
                  <a:gd name="connsiteY0" fmla="*/ 1118849 h 1118849"/>
                  <a:gd name="connsiteX1" fmla="*/ 881448 w 1567603"/>
                  <a:gd name="connsiteY1" fmla="*/ 1118848 h 1118849"/>
                  <a:gd name="connsiteX2" fmla="*/ 947351 w 1567603"/>
                  <a:gd name="connsiteY2" fmla="*/ 1011756 h 1118849"/>
                  <a:gd name="connsiteX3" fmla="*/ 1070919 w 1567603"/>
                  <a:gd name="connsiteY3" fmla="*/ 879951 h 1118849"/>
                  <a:gd name="connsiteX4" fmla="*/ 1566668 w 1567603"/>
                  <a:gd name="connsiteY4" fmla="*/ 21186 h 1118849"/>
                  <a:gd name="connsiteX5" fmla="*/ 1192519 w 1567603"/>
                  <a:gd name="connsiteY5" fmla="*/ 409842 h 1118849"/>
                  <a:gd name="connsiteX6" fmla="*/ 1090125 w 1567603"/>
                  <a:gd name="connsiteY6" fmla="*/ 532170 h 1118849"/>
                  <a:gd name="connsiteX7" fmla="*/ 1029729 w 1567603"/>
                  <a:gd name="connsiteY7" fmla="*/ 616340 h 1118849"/>
                  <a:gd name="connsiteX8" fmla="*/ 864973 w 1567603"/>
                  <a:gd name="connsiteY8" fmla="*/ 797573 h 1118849"/>
                  <a:gd name="connsiteX9" fmla="*/ 741405 w 1567603"/>
                  <a:gd name="connsiteY9" fmla="*/ 896427 h 1118849"/>
                  <a:gd name="connsiteX10" fmla="*/ 551935 w 1567603"/>
                  <a:gd name="connsiteY10" fmla="*/ 896427 h 1118849"/>
                  <a:gd name="connsiteX11" fmla="*/ 543697 w 1567603"/>
                  <a:gd name="connsiteY11" fmla="*/ 805811 h 1118849"/>
                  <a:gd name="connsiteX12" fmla="*/ 626075 w 1567603"/>
                  <a:gd name="connsiteY12" fmla="*/ 674005 h 1118849"/>
                  <a:gd name="connsiteX13" fmla="*/ 837492 w 1567603"/>
                  <a:gd name="connsiteY13" fmla="*/ 46153 h 1118849"/>
                  <a:gd name="connsiteX14" fmla="*/ 709547 w 1567603"/>
                  <a:gd name="connsiteY14" fmla="*/ 0 h 1118849"/>
                  <a:gd name="connsiteX15" fmla="*/ 453081 w 1567603"/>
                  <a:gd name="connsiteY15" fmla="*/ 550438 h 1118849"/>
                  <a:gd name="connsiteX16" fmla="*/ 288324 w 1567603"/>
                  <a:gd name="connsiteY16" fmla="*/ 715194 h 1118849"/>
                  <a:gd name="connsiteX17" fmla="*/ 156519 w 1567603"/>
                  <a:gd name="connsiteY17" fmla="*/ 888189 h 1118849"/>
                  <a:gd name="connsiteX18" fmla="*/ 0 w 1567603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090125 w 1568044"/>
                  <a:gd name="connsiteY6" fmla="*/ 532170 h 1118849"/>
                  <a:gd name="connsiteX7" fmla="*/ 1029729 w 1568044"/>
                  <a:gd name="connsiteY7" fmla="*/ 616340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29729 w 1568044"/>
                  <a:gd name="connsiteY7" fmla="*/ 616340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32110 w 1568044"/>
                  <a:gd name="connsiteY7" fmla="*/ 616339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82980 w 1568044"/>
                  <a:gd name="connsiteY7" fmla="*/ 210622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8044" h="1118849">
                    <a:moveTo>
                      <a:pt x="0" y="1118849"/>
                    </a:moveTo>
                    <a:lnTo>
                      <a:pt x="881448" y="1118848"/>
                    </a:lnTo>
                    <a:cubicBezTo>
                      <a:pt x="914399" y="1065302"/>
                      <a:pt x="915773" y="1051572"/>
                      <a:pt x="947351" y="1011756"/>
                    </a:cubicBezTo>
                    <a:cubicBezTo>
                      <a:pt x="978929" y="971940"/>
                      <a:pt x="1022865" y="962329"/>
                      <a:pt x="1070919" y="879951"/>
                    </a:cubicBezTo>
                    <a:lnTo>
                      <a:pt x="1566668" y="21186"/>
                    </a:lnTo>
                    <a:cubicBezTo>
                      <a:pt x="1586935" y="-57165"/>
                      <a:pt x="1379593" y="215514"/>
                      <a:pt x="1192519" y="409842"/>
                    </a:cubicBezTo>
                    <a:cubicBezTo>
                      <a:pt x="1113095" y="495006"/>
                      <a:pt x="1136307" y="50383"/>
                      <a:pt x="1109175" y="84799"/>
                    </a:cubicBezTo>
                    <a:cubicBezTo>
                      <a:pt x="1090919" y="51596"/>
                      <a:pt x="1069630" y="-3791"/>
                      <a:pt x="1056786" y="84799"/>
                    </a:cubicBezTo>
                    <a:cubicBezTo>
                      <a:pt x="1043942" y="173389"/>
                      <a:pt x="1064079" y="497543"/>
                      <a:pt x="1032110" y="616339"/>
                    </a:cubicBezTo>
                    <a:cubicBezTo>
                      <a:pt x="1000141" y="735135"/>
                      <a:pt x="913424" y="750892"/>
                      <a:pt x="864973" y="797573"/>
                    </a:cubicBezTo>
                    <a:cubicBezTo>
                      <a:pt x="816522" y="844254"/>
                      <a:pt x="793578" y="879951"/>
                      <a:pt x="741405" y="896427"/>
                    </a:cubicBezTo>
                    <a:cubicBezTo>
                      <a:pt x="689232" y="912903"/>
                      <a:pt x="584886" y="911530"/>
                      <a:pt x="551935" y="896427"/>
                    </a:cubicBezTo>
                    <a:cubicBezTo>
                      <a:pt x="518984" y="881324"/>
                      <a:pt x="531340" y="842881"/>
                      <a:pt x="543697" y="805811"/>
                    </a:cubicBezTo>
                    <a:cubicBezTo>
                      <a:pt x="556054" y="768741"/>
                      <a:pt x="571156" y="733043"/>
                      <a:pt x="626075" y="674005"/>
                    </a:cubicBezTo>
                    <a:lnTo>
                      <a:pt x="837492" y="46153"/>
                    </a:lnTo>
                    <a:lnTo>
                      <a:pt x="709547" y="0"/>
                    </a:lnTo>
                    <a:cubicBezTo>
                      <a:pt x="646669" y="82300"/>
                      <a:pt x="523285" y="431239"/>
                      <a:pt x="453081" y="550438"/>
                    </a:cubicBezTo>
                    <a:cubicBezTo>
                      <a:pt x="382877" y="669637"/>
                      <a:pt x="332259" y="657529"/>
                      <a:pt x="288324" y="715194"/>
                    </a:cubicBezTo>
                    <a:lnTo>
                      <a:pt x="156519" y="888189"/>
                    </a:lnTo>
                    <a:cubicBezTo>
                      <a:pt x="108465" y="955465"/>
                      <a:pt x="78259" y="1003519"/>
                      <a:pt x="0" y="1118849"/>
                    </a:cubicBezTo>
                    <a:close/>
                  </a:path>
                </a:pathLst>
              </a:custGeom>
              <a:solidFill>
                <a:srgbClr val="FCCC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 rot="5400000">
                <a:off x="-1002292" y="3230464"/>
                <a:ext cx="67723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Generalised N-S Stratigraphic Geological Cross Section along Longitude 23° East</a:t>
                </a:r>
              </a:p>
            </p:txBody>
          </p:sp>
          <p:sp>
            <p:nvSpPr>
              <p:cNvPr id="8" name="Freeform 7"/>
              <p:cNvSpPr/>
              <p:nvPr/>
            </p:nvSpPr>
            <p:spPr>
              <a:xfrm rot="5400000">
                <a:off x="-1479250" y="3929794"/>
                <a:ext cx="4952906" cy="701515"/>
              </a:xfrm>
              <a:custGeom>
                <a:avLst/>
                <a:gdLst>
                  <a:gd name="connsiteX0" fmla="*/ 0 w 6582813"/>
                  <a:gd name="connsiteY0" fmla="*/ 212349 h 1321763"/>
                  <a:gd name="connsiteX1" fmla="*/ 676049 w 6582813"/>
                  <a:gd name="connsiteY1" fmla="*/ 338025 h 1321763"/>
                  <a:gd name="connsiteX2" fmla="*/ 1287094 w 6582813"/>
                  <a:gd name="connsiteY2" fmla="*/ 0 h 1321763"/>
                  <a:gd name="connsiteX3" fmla="*/ 1950142 w 6582813"/>
                  <a:gd name="connsiteY3" fmla="*/ 303356 h 1321763"/>
                  <a:gd name="connsiteX4" fmla="*/ 2552519 w 6582813"/>
                  <a:gd name="connsiteY4" fmla="*/ 173346 h 1321763"/>
                  <a:gd name="connsiteX5" fmla="*/ 2652193 w 6582813"/>
                  <a:gd name="connsiteY5" fmla="*/ 195014 h 1321763"/>
                  <a:gd name="connsiteX6" fmla="*/ 2673862 w 6582813"/>
                  <a:gd name="connsiteY6" fmla="*/ 216683 h 1321763"/>
                  <a:gd name="connsiteX7" fmla="*/ 2712864 w 6582813"/>
                  <a:gd name="connsiteY7" fmla="*/ 264353 h 1321763"/>
                  <a:gd name="connsiteX8" fmla="*/ 2738866 w 6582813"/>
                  <a:gd name="connsiteY8" fmla="*/ 299022 h 1321763"/>
                  <a:gd name="connsiteX9" fmla="*/ 2790870 w 6582813"/>
                  <a:gd name="connsiteY9" fmla="*/ 290355 h 1321763"/>
                  <a:gd name="connsiteX10" fmla="*/ 2868876 w 6582813"/>
                  <a:gd name="connsiteY10" fmla="*/ 273020 h 1321763"/>
                  <a:gd name="connsiteX11" fmla="*/ 2938214 w 6582813"/>
                  <a:gd name="connsiteY11" fmla="*/ 286021 h 1321763"/>
                  <a:gd name="connsiteX12" fmla="*/ 3046555 w 6582813"/>
                  <a:gd name="connsiteY12" fmla="*/ 299022 h 1321763"/>
                  <a:gd name="connsiteX13" fmla="*/ 3146229 w 6582813"/>
                  <a:gd name="connsiteY13" fmla="*/ 299022 h 1321763"/>
                  <a:gd name="connsiteX14" fmla="*/ 3219901 w 6582813"/>
                  <a:gd name="connsiteY14" fmla="*/ 299022 h 1321763"/>
                  <a:gd name="connsiteX15" fmla="*/ 3293573 w 6582813"/>
                  <a:gd name="connsiteY15" fmla="*/ 312023 h 1321763"/>
                  <a:gd name="connsiteX16" fmla="*/ 3302241 w 6582813"/>
                  <a:gd name="connsiteY16" fmla="*/ 312023 h 1321763"/>
                  <a:gd name="connsiteX17" fmla="*/ 3709604 w 6582813"/>
                  <a:gd name="connsiteY17" fmla="*/ 602377 h 1321763"/>
                  <a:gd name="connsiteX18" fmla="*/ 3991291 w 6582813"/>
                  <a:gd name="connsiteY18" fmla="*/ 429031 h 1321763"/>
                  <a:gd name="connsiteX19" fmla="*/ 4008626 w 6582813"/>
                  <a:gd name="connsiteY19" fmla="*/ 481035 h 1321763"/>
                  <a:gd name="connsiteX20" fmla="*/ 4051962 w 6582813"/>
                  <a:gd name="connsiteY20" fmla="*/ 511371 h 1321763"/>
                  <a:gd name="connsiteX21" fmla="*/ 4095299 w 6582813"/>
                  <a:gd name="connsiteY21" fmla="*/ 541706 h 1321763"/>
                  <a:gd name="connsiteX22" fmla="*/ 4121301 w 6582813"/>
                  <a:gd name="connsiteY22" fmla="*/ 520038 h 1321763"/>
                  <a:gd name="connsiteX23" fmla="*/ 4142969 w 6582813"/>
                  <a:gd name="connsiteY23" fmla="*/ 494036 h 1321763"/>
                  <a:gd name="connsiteX24" fmla="*/ 4173304 w 6582813"/>
                  <a:gd name="connsiteY24" fmla="*/ 472368 h 1321763"/>
                  <a:gd name="connsiteX25" fmla="*/ 4216641 w 6582813"/>
                  <a:gd name="connsiteY25" fmla="*/ 476702 h 1321763"/>
                  <a:gd name="connsiteX26" fmla="*/ 4246976 w 6582813"/>
                  <a:gd name="connsiteY26" fmla="*/ 446366 h 1321763"/>
                  <a:gd name="connsiteX27" fmla="*/ 4316315 w 6582813"/>
                  <a:gd name="connsiteY27" fmla="*/ 528705 h 1321763"/>
                  <a:gd name="connsiteX28" fmla="*/ 4385653 w 6582813"/>
                  <a:gd name="connsiteY28" fmla="*/ 572042 h 1321763"/>
                  <a:gd name="connsiteX29" fmla="*/ 4983697 w 6582813"/>
                  <a:gd name="connsiteY29" fmla="*/ 602377 h 1321763"/>
                  <a:gd name="connsiteX30" fmla="*/ 5430063 w 6582813"/>
                  <a:gd name="connsiteY30" fmla="*/ 606711 h 1321763"/>
                  <a:gd name="connsiteX31" fmla="*/ 5733418 w 6582813"/>
                  <a:gd name="connsiteY31" fmla="*/ 528705 h 1321763"/>
                  <a:gd name="connsiteX32" fmla="*/ 5967435 w 6582813"/>
                  <a:gd name="connsiteY32" fmla="*/ 485369 h 1321763"/>
                  <a:gd name="connsiteX33" fmla="*/ 6158116 w 6582813"/>
                  <a:gd name="connsiteY33" fmla="*/ 511371 h 1321763"/>
                  <a:gd name="connsiteX34" fmla="*/ 6188451 w 6582813"/>
                  <a:gd name="connsiteY34" fmla="*/ 567708 h 1321763"/>
                  <a:gd name="connsiteX35" fmla="*/ 6582813 w 6582813"/>
                  <a:gd name="connsiteY35" fmla="*/ 567708 h 1321763"/>
                  <a:gd name="connsiteX36" fmla="*/ 6578480 w 6582813"/>
                  <a:gd name="connsiteY36" fmla="*/ 858063 h 1321763"/>
                  <a:gd name="connsiteX37" fmla="*/ 6452804 w 6582813"/>
                  <a:gd name="connsiteY37" fmla="*/ 797392 h 1321763"/>
                  <a:gd name="connsiteX38" fmla="*/ 6214453 w 6582813"/>
                  <a:gd name="connsiteY38" fmla="*/ 728053 h 1321763"/>
                  <a:gd name="connsiteX39" fmla="*/ 6002104 w 6582813"/>
                  <a:gd name="connsiteY39" fmla="*/ 706385 h 1321763"/>
                  <a:gd name="connsiteX40" fmla="*/ 5802756 w 6582813"/>
                  <a:gd name="connsiteY40" fmla="*/ 689050 h 1321763"/>
                  <a:gd name="connsiteX41" fmla="*/ 5616410 w 6582813"/>
                  <a:gd name="connsiteY41" fmla="*/ 741054 h 1321763"/>
                  <a:gd name="connsiteX42" fmla="*/ 5369392 w 6582813"/>
                  <a:gd name="connsiteY42" fmla="*/ 823394 h 1321763"/>
                  <a:gd name="connsiteX43" fmla="*/ 5139708 w 6582813"/>
                  <a:gd name="connsiteY43" fmla="*/ 866730 h 1321763"/>
                  <a:gd name="connsiteX44" fmla="*/ 4949028 w 6582813"/>
                  <a:gd name="connsiteY44" fmla="*/ 814726 h 1321763"/>
                  <a:gd name="connsiteX45" fmla="*/ 4749680 w 6582813"/>
                  <a:gd name="connsiteY45" fmla="*/ 775723 h 1321763"/>
                  <a:gd name="connsiteX46" fmla="*/ 4528664 w 6582813"/>
                  <a:gd name="connsiteY46" fmla="*/ 762722 h 1321763"/>
                  <a:gd name="connsiteX47" fmla="*/ 4346650 w 6582813"/>
                  <a:gd name="connsiteY47" fmla="*/ 823394 h 1321763"/>
                  <a:gd name="connsiteX48" fmla="*/ 4194973 w 6582813"/>
                  <a:gd name="connsiteY48" fmla="*/ 953403 h 1321763"/>
                  <a:gd name="connsiteX49" fmla="*/ 4034628 w 6582813"/>
                  <a:gd name="connsiteY49" fmla="*/ 1083413 h 1321763"/>
                  <a:gd name="connsiteX50" fmla="*/ 3869949 w 6582813"/>
                  <a:gd name="connsiteY50" fmla="*/ 1222089 h 1321763"/>
                  <a:gd name="connsiteX51" fmla="*/ 3722605 w 6582813"/>
                  <a:gd name="connsiteY51" fmla="*/ 1256758 h 1321763"/>
                  <a:gd name="connsiteX52" fmla="*/ 3553592 w 6582813"/>
                  <a:gd name="connsiteY52" fmla="*/ 1157085 h 1321763"/>
                  <a:gd name="connsiteX53" fmla="*/ 3367246 w 6582813"/>
                  <a:gd name="connsiteY53" fmla="*/ 1014074 h 1321763"/>
                  <a:gd name="connsiteX54" fmla="*/ 3267572 w 6582813"/>
                  <a:gd name="connsiteY54" fmla="*/ 858063 h 1321763"/>
                  <a:gd name="connsiteX55" fmla="*/ 3133228 w 6582813"/>
                  <a:gd name="connsiteY55" fmla="*/ 749722 h 1321763"/>
                  <a:gd name="connsiteX56" fmla="*/ 2985884 w 6582813"/>
                  <a:gd name="connsiteY56" fmla="*/ 693384 h 1321763"/>
                  <a:gd name="connsiteX57" fmla="*/ 2764868 w 6582813"/>
                  <a:gd name="connsiteY57" fmla="*/ 706385 h 1321763"/>
                  <a:gd name="connsiteX58" fmla="*/ 2574188 w 6582813"/>
                  <a:gd name="connsiteY58" fmla="*/ 862396 h 1321763"/>
                  <a:gd name="connsiteX59" fmla="*/ 2435511 w 6582813"/>
                  <a:gd name="connsiteY59" fmla="*/ 970738 h 1321763"/>
                  <a:gd name="connsiteX60" fmla="*/ 2231829 w 6582813"/>
                  <a:gd name="connsiteY60" fmla="*/ 1061744 h 1321763"/>
                  <a:gd name="connsiteX61" fmla="*/ 2049816 w 6582813"/>
                  <a:gd name="connsiteY61" fmla="*/ 1087746 h 1321763"/>
                  <a:gd name="connsiteX62" fmla="*/ 1802798 w 6582813"/>
                  <a:gd name="connsiteY62" fmla="*/ 1031409 h 1321763"/>
                  <a:gd name="connsiteX63" fmla="*/ 1607784 w 6582813"/>
                  <a:gd name="connsiteY63" fmla="*/ 944736 h 1321763"/>
                  <a:gd name="connsiteX64" fmla="*/ 1425771 w 6582813"/>
                  <a:gd name="connsiteY64" fmla="*/ 953403 h 1321763"/>
                  <a:gd name="connsiteX65" fmla="*/ 1222089 w 6582813"/>
                  <a:gd name="connsiteY65" fmla="*/ 1100747 h 1321763"/>
                  <a:gd name="connsiteX66" fmla="*/ 1057410 w 6582813"/>
                  <a:gd name="connsiteY66" fmla="*/ 1230757 h 1321763"/>
                  <a:gd name="connsiteX67" fmla="*/ 871064 w 6582813"/>
                  <a:gd name="connsiteY67" fmla="*/ 1321763 h 1321763"/>
                  <a:gd name="connsiteX68" fmla="*/ 693384 w 6582813"/>
                  <a:gd name="connsiteY68" fmla="*/ 1295761 h 1321763"/>
                  <a:gd name="connsiteX69" fmla="*/ 559041 w 6582813"/>
                  <a:gd name="connsiteY69" fmla="*/ 1222089 h 1321763"/>
                  <a:gd name="connsiteX70" fmla="*/ 325024 w 6582813"/>
                  <a:gd name="connsiteY70" fmla="*/ 1092080 h 1321763"/>
                  <a:gd name="connsiteX71" fmla="*/ 303355 w 6582813"/>
                  <a:gd name="connsiteY71" fmla="*/ 1027075 h 1321763"/>
                  <a:gd name="connsiteX72" fmla="*/ 182013 w 6582813"/>
                  <a:gd name="connsiteY72" fmla="*/ 793058 h 1321763"/>
                  <a:gd name="connsiteX73" fmla="*/ 99674 w 6582813"/>
                  <a:gd name="connsiteY73" fmla="*/ 550374 h 1321763"/>
                  <a:gd name="connsiteX74" fmla="*/ 52004 w 6582813"/>
                  <a:gd name="connsiteY74" fmla="*/ 390029 h 1321763"/>
                  <a:gd name="connsiteX75" fmla="*/ 0 w 6582813"/>
                  <a:gd name="connsiteY75" fmla="*/ 212349 h 1321763"/>
                  <a:gd name="connsiteX0" fmla="*/ 0 w 6582813"/>
                  <a:gd name="connsiteY0" fmla="*/ 212349 h 1321763"/>
                  <a:gd name="connsiteX1" fmla="*/ 676049 w 6582813"/>
                  <a:gd name="connsiteY1" fmla="*/ 338025 h 1321763"/>
                  <a:gd name="connsiteX2" fmla="*/ 1287094 w 6582813"/>
                  <a:gd name="connsiteY2" fmla="*/ 0 h 1321763"/>
                  <a:gd name="connsiteX3" fmla="*/ 1950142 w 6582813"/>
                  <a:gd name="connsiteY3" fmla="*/ 303356 h 1321763"/>
                  <a:gd name="connsiteX4" fmla="*/ 2552519 w 6582813"/>
                  <a:gd name="connsiteY4" fmla="*/ 173346 h 1321763"/>
                  <a:gd name="connsiteX5" fmla="*/ 2652193 w 6582813"/>
                  <a:gd name="connsiteY5" fmla="*/ 195014 h 1321763"/>
                  <a:gd name="connsiteX6" fmla="*/ 2673862 w 6582813"/>
                  <a:gd name="connsiteY6" fmla="*/ 216683 h 1321763"/>
                  <a:gd name="connsiteX7" fmla="*/ 2712864 w 6582813"/>
                  <a:gd name="connsiteY7" fmla="*/ 264353 h 1321763"/>
                  <a:gd name="connsiteX8" fmla="*/ 2738866 w 6582813"/>
                  <a:gd name="connsiteY8" fmla="*/ 299022 h 1321763"/>
                  <a:gd name="connsiteX9" fmla="*/ 2790870 w 6582813"/>
                  <a:gd name="connsiteY9" fmla="*/ 290355 h 1321763"/>
                  <a:gd name="connsiteX10" fmla="*/ 2868876 w 6582813"/>
                  <a:gd name="connsiteY10" fmla="*/ 273020 h 1321763"/>
                  <a:gd name="connsiteX11" fmla="*/ 2938214 w 6582813"/>
                  <a:gd name="connsiteY11" fmla="*/ 286021 h 1321763"/>
                  <a:gd name="connsiteX12" fmla="*/ 3046555 w 6582813"/>
                  <a:gd name="connsiteY12" fmla="*/ 299022 h 1321763"/>
                  <a:gd name="connsiteX13" fmla="*/ 3146229 w 6582813"/>
                  <a:gd name="connsiteY13" fmla="*/ 299022 h 1321763"/>
                  <a:gd name="connsiteX14" fmla="*/ 3219901 w 6582813"/>
                  <a:gd name="connsiteY14" fmla="*/ 299022 h 1321763"/>
                  <a:gd name="connsiteX15" fmla="*/ 3293573 w 6582813"/>
                  <a:gd name="connsiteY15" fmla="*/ 312023 h 1321763"/>
                  <a:gd name="connsiteX16" fmla="*/ 3302241 w 6582813"/>
                  <a:gd name="connsiteY16" fmla="*/ 312023 h 1321763"/>
                  <a:gd name="connsiteX17" fmla="*/ 3709604 w 6582813"/>
                  <a:gd name="connsiteY17" fmla="*/ 602377 h 1321763"/>
                  <a:gd name="connsiteX18" fmla="*/ 3991291 w 6582813"/>
                  <a:gd name="connsiteY18" fmla="*/ 429031 h 1321763"/>
                  <a:gd name="connsiteX19" fmla="*/ 4008626 w 6582813"/>
                  <a:gd name="connsiteY19" fmla="*/ 481035 h 1321763"/>
                  <a:gd name="connsiteX20" fmla="*/ 4051962 w 6582813"/>
                  <a:gd name="connsiteY20" fmla="*/ 511371 h 1321763"/>
                  <a:gd name="connsiteX21" fmla="*/ 4095299 w 6582813"/>
                  <a:gd name="connsiteY21" fmla="*/ 541706 h 1321763"/>
                  <a:gd name="connsiteX22" fmla="*/ 4121301 w 6582813"/>
                  <a:gd name="connsiteY22" fmla="*/ 520038 h 1321763"/>
                  <a:gd name="connsiteX23" fmla="*/ 4142969 w 6582813"/>
                  <a:gd name="connsiteY23" fmla="*/ 494036 h 1321763"/>
                  <a:gd name="connsiteX24" fmla="*/ 4173304 w 6582813"/>
                  <a:gd name="connsiteY24" fmla="*/ 472368 h 1321763"/>
                  <a:gd name="connsiteX25" fmla="*/ 4216641 w 6582813"/>
                  <a:gd name="connsiteY25" fmla="*/ 476702 h 1321763"/>
                  <a:gd name="connsiteX26" fmla="*/ 4246976 w 6582813"/>
                  <a:gd name="connsiteY26" fmla="*/ 446366 h 1321763"/>
                  <a:gd name="connsiteX27" fmla="*/ 4316315 w 6582813"/>
                  <a:gd name="connsiteY27" fmla="*/ 528705 h 1321763"/>
                  <a:gd name="connsiteX28" fmla="*/ 4385653 w 6582813"/>
                  <a:gd name="connsiteY28" fmla="*/ 572042 h 1321763"/>
                  <a:gd name="connsiteX29" fmla="*/ 4983697 w 6582813"/>
                  <a:gd name="connsiteY29" fmla="*/ 602377 h 1321763"/>
                  <a:gd name="connsiteX30" fmla="*/ 5430063 w 6582813"/>
                  <a:gd name="connsiteY30" fmla="*/ 606711 h 1321763"/>
                  <a:gd name="connsiteX31" fmla="*/ 5733418 w 6582813"/>
                  <a:gd name="connsiteY31" fmla="*/ 528705 h 1321763"/>
                  <a:gd name="connsiteX32" fmla="*/ 5967435 w 6582813"/>
                  <a:gd name="connsiteY32" fmla="*/ 485369 h 1321763"/>
                  <a:gd name="connsiteX33" fmla="*/ 6158116 w 6582813"/>
                  <a:gd name="connsiteY33" fmla="*/ 511371 h 1321763"/>
                  <a:gd name="connsiteX34" fmla="*/ 6188451 w 6582813"/>
                  <a:gd name="connsiteY34" fmla="*/ 567708 h 1321763"/>
                  <a:gd name="connsiteX35" fmla="*/ 6582813 w 6582813"/>
                  <a:gd name="connsiteY35" fmla="*/ 567708 h 1321763"/>
                  <a:gd name="connsiteX36" fmla="*/ 6578480 w 6582813"/>
                  <a:gd name="connsiteY36" fmla="*/ 858063 h 1321763"/>
                  <a:gd name="connsiteX37" fmla="*/ 6452804 w 6582813"/>
                  <a:gd name="connsiteY37" fmla="*/ 797392 h 1321763"/>
                  <a:gd name="connsiteX38" fmla="*/ 6214453 w 6582813"/>
                  <a:gd name="connsiteY38" fmla="*/ 728053 h 1321763"/>
                  <a:gd name="connsiteX39" fmla="*/ 6002104 w 6582813"/>
                  <a:gd name="connsiteY39" fmla="*/ 706385 h 1321763"/>
                  <a:gd name="connsiteX40" fmla="*/ 5802756 w 6582813"/>
                  <a:gd name="connsiteY40" fmla="*/ 689050 h 1321763"/>
                  <a:gd name="connsiteX41" fmla="*/ 5616410 w 6582813"/>
                  <a:gd name="connsiteY41" fmla="*/ 741054 h 1321763"/>
                  <a:gd name="connsiteX42" fmla="*/ 5369392 w 6582813"/>
                  <a:gd name="connsiteY42" fmla="*/ 823394 h 1321763"/>
                  <a:gd name="connsiteX43" fmla="*/ 5139708 w 6582813"/>
                  <a:gd name="connsiteY43" fmla="*/ 866730 h 1321763"/>
                  <a:gd name="connsiteX44" fmla="*/ 4949028 w 6582813"/>
                  <a:gd name="connsiteY44" fmla="*/ 814726 h 1321763"/>
                  <a:gd name="connsiteX45" fmla="*/ 4749680 w 6582813"/>
                  <a:gd name="connsiteY45" fmla="*/ 775723 h 1321763"/>
                  <a:gd name="connsiteX46" fmla="*/ 4528664 w 6582813"/>
                  <a:gd name="connsiteY46" fmla="*/ 762722 h 1321763"/>
                  <a:gd name="connsiteX47" fmla="*/ 4346650 w 6582813"/>
                  <a:gd name="connsiteY47" fmla="*/ 823394 h 1321763"/>
                  <a:gd name="connsiteX48" fmla="*/ 4194973 w 6582813"/>
                  <a:gd name="connsiteY48" fmla="*/ 953403 h 1321763"/>
                  <a:gd name="connsiteX49" fmla="*/ 4034628 w 6582813"/>
                  <a:gd name="connsiteY49" fmla="*/ 1083413 h 1321763"/>
                  <a:gd name="connsiteX50" fmla="*/ 3869949 w 6582813"/>
                  <a:gd name="connsiteY50" fmla="*/ 1222089 h 1321763"/>
                  <a:gd name="connsiteX51" fmla="*/ 3722605 w 6582813"/>
                  <a:gd name="connsiteY51" fmla="*/ 1256758 h 1321763"/>
                  <a:gd name="connsiteX52" fmla="*/ 3553592 w 6582813"/>
                  <a:gd name="connsiteY52" fmla="*/ 1157085 h 1321763"/>
                  <a:gd name="connsiteX53" fmla="*/ 3367246 w 6582813"/>
                  <a:gd name="connsiteY53" fmla="*/ 1014074 h 1321763"/>
                  <a:gd name="connsiteX54" fmla="*/ 3267572 w 6582813"/>
                  <a:gd name="connsiteY54" fmla="*/ 858063 h 1321763"/>
                  <a:gd name="connsiteX55" fmla="*/ 3133228 w 6582813"/>
                  <a:gd name="connsiteY55" fmla="*/ 749722 h 1321763"/>
                  <a:gd name="connsiteX56" fmla="*/ 2985884 w 6582813"/>
                  <a:gd name="connsiteY56" fmla="*/ 693384 h 1321763"/>
                  <a:gd name="connsiteX57" fmla="*/ 2764868 w 6582813"/>
                  <a:gd name="connsiteY57" fmla="*/ 706385 h 1321763"/>
                  <a:gd name="connsiteX58" fmla="*/ 2574188 w 6582813"/>
                  <a:gd name="connsiteY58" fmla="*/ 862396 h 1321763"/>
                  <a:gd name="connsiteX59" fmla="*/ 2435511 w 6582813"/>
                  <a:gd name="connsiteY59" fmla="*/ 970738 h 1321763"/>
                  <a:gd name="connsiteX60" fmla="*/ 2231829 w 6582813"/>
                  <a:gd name="connsiteY60" fmla="*/ 1061744 h 1321763"/>
                  <a:gd name="connsiteX61" fmla="*/ 2049816 w 6582813"/>
                  <a:gd name="connsiteY61" fmla="*/ 1087746 h 1321763"/>
                  <a:gd name="connsiteX62" fmla="*/ 1802798 w 6582813"/>
                  <a:gd name="connsiteY62" fmla="*/ 1031409 h 1321763"/>
                  <a:gd name="connsiteX63" fmla="*/ 1607784 w 6582813"/>
                  <a:gd name="connsiteY63" fmla="*/ 944736 h 1321763"/>
                  <a:gd name="connsiteX64" fmla="*/ 1425771 w 6582813"/>
                  <a:gd name="connsiteY64" fmla="*/ 953403 h 1321763"/>
                  <a:gd name="connsiteX65" fmla="*/ 1222089 w 6582813"/>
                  <a:gd name="connsiteY65" fmla="*/ 1100747 h 1321763"/>
                  <a:gd name="connsiteX66" fmla="*/ 1057410 w 6582813"/>
                  <a:gd name="connsiteY66" fmla="*/ 1230757 h 1321763"/>
                  <a:gd name="connsiteX67" fmla="*/ 871064 w 6582813"/>
                  <a:gd name="connsiteY67" fmla="*/ 1321763 h 1321763"/>
                  <a:gd name="connsiteX68" fmla="*/ 693384 w 6582813"/>
                  <a:gd name="connsiteY68" fmla="*/ 1295761 h 1321763"/>
                  <a:gd name="connsiteX69" fmla="*/ 559041 w 6582813"/>
                  <a:gd name="connsiteY69" fmla="*/ 1222089 h 1321763"/>
                  <a:gd name="connsiteX70" fmla="*/ 325024 w 6582813"/>
                  <a:gd name="connsiteY70" fmla="*/ 1092080 h 1321763"/>
                  <a:gd name="connsiteX71" fmla="*/ 303355 w 6582813"/>
                  <a:gd name="connsiteY71" fmla="*/ 1027075 h 1321763"/>
                  <a:gd name="connsiteX72" fmla="*/ 182013 w 6582813"/>
                  <a:gd name="connsiteY72" fmla="*/ 793058 h 1321763"/>
                  <a:gd name="connsiteX73" fmla="*/ 99674 w 6582813"/>
                  <a:gd name="connsiteY73" fmla="*/ 550374 h 1321763"/>
                  <a:gd name="connsiteX74" fmla="*/ 52004 w 6582813"/>
                  <a:gd name="connsiteY74" fmla="*/ 390029 h 1321763"/>
                  <a:gd name="connsiteX75" fmla="*/ 0 w 6582813"/>
                  <a:gd name="connsiteY75" fmla="*/ 212349 h 1321763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748607 w 6582813"/>
                  <a:gd name="connsiteY52" fmla="*/ 1318049 h 1324815"/>
                  <a:gd name="connsiteX53" fmla="*/ 3566593 w 6582813"/>
                  <a:gd name="connsiteY53" fmla="*/ 1282760 h 1324815"/>
                  <a:gd name="connsiteX54" fmla="*/ 3397582 w 6582813"/>
                  <a:gd name="connsiteY54" fmla="*/ 1135417 h 1324815"/>
                  <a:gd name="connsiteX55" fmla="*/ 3276239 w 6582813"/>
                  <a:gd name="connsiteY55" fmla="*/ 1001074 h 1324815"/>
                  <a:gd name="connsiteX56" fmla="*/ 3120227 w 6582813"/>
                  <a:gd name="connsiteY56" fmla="*/ 853730 h 1324815"/>
                  <a:gd name="connsiteX57" fmla="*/ 2985884 w 6582813"/>
                  <a:gd name="connsiteY57" fmla="*/ 719386 h 1324815"/>
                  <a:gd name="connsiteX58" fmla="*/ 2786536 w 6582813"/>
                  <a:gd name="connsiteY58" fmla="*/ 728053 h 1324815"/>
                  <a:gd name="connsiteX59" fmla="*/ 2574188 w 6582813"/>
                  <a:gd name="connsiteY59" fmla="*/ 862396 h 1324815"/>
                  <a:gd name="connsiteX60" fmla="*/ 2435511 w 6582813"/>
                  <a:gd name="connsiteY60" fmla="*/ 970738 h 1324815"/>
                  <a:gd name="connsiteX61" fmla="*/ 2231829 w 6582813"/>
                  <a:gd name="connsiteY61" fmla="*/ 1061744 h 1324815"/>
                  <a:gd name="connsiteX62" fmla="*/ 2036816 w 6582813"/>
                  <a:gd name="connsiteY62" fmla="*/ 1087746 h 1324815"/>
                  <a:gd name="connsiteX63" fmla="*/ 1802798 w 6582813"/>
                  <a:gd name="connsiteY63" fmla="*/ 1031409 h 1324815"/>
                  <a:gd name="connsiteX64" fmla="*/ 1607784 w 6582813"/>
                  <a:gd name="connsiteY64" fmla="*/ 944736 h 1324815"/>
                  <a:gd name="connsiteX65" fmla="*/ 1425771 w 6582813"/>
                  <a:gd name="connsiteY65" fmla="*/ 953403 h 1324815"/>
                  <a:gd name="connsiteX66" fmla="*/ 1222089 w 6582813"/>
                  <a:gd name="connsiteY66" fmla="*/ 1100747 h 1324815"/>
                  <a:gd name="connsiteX67" fmla="*/ 1057410 w 6582813"/>
                  <a:gd name="connsiteY67" fmla="*/ 1230757 h 1324815"/>
                  <a:gd name="connsiteX68" fmla="*/ 871064 w 6582813"/>
                  <a:gd name="connsiteY68" fmla="*/ 1321763 h 1324815"/>
                  <a:gd name="connsiteX69" fmla="*/ 693384 w 6582813"/>
                  <a:gd name="connsiteY69" fmla="*/ 1295761 h 1324815"/>
                  <a:gd name="connsiteX70" fmla="*/ 559041 w 6582813"/>
                  <a:gd name="connsiteY70" fmla="*/ 1222089 h 1324815"/>
                  <a:gd name="connsiteX71" fmla="*/ 325024 w 6582813"/>
                  <a:gd name="connsiteY71" fmla="*/ 1092080 h 1324815"/>
                  <a:gd name="connsiteX72" fmla="*/ 303355 w 6582813"/>
                  <a:gd name="connsiteY72" fmla="*/ 1027075 h 1324815"/>
                  <a:gd name="connsiteX73" fmla="*/ 182013 w 6582813"/>
                  <a:gd name="connsiteY73" fmla="*/ 793058 h 1324815"/>
                  <a:gd name="connsiteX74" fmla="*/ 99674 w 6582813"/>
                  <a:gd name="connsiteY74" fmla="*/ 550374 h 1324815"/>
                  <a:gd name="connsiteX75" fmla="*/ 52004 w 6582813"/>
                  <a:gd name="connsiteY75" fmla="*/ 390029 h 1324815"/>
                  <a:gd name="connsiteX76" fmla="*/ 0 w 6582813"/>
                  <a:gd name="connsiteY76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103967 w 6582813"/>
                  <a:gd name="connsiteY49" fmla="*/ 1126749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294647 w 6582813"/>
                  <a:gd name="connsiteY48" fmla="*/ 966404 h 1324815"/>
                  <a:gd name="connsiteX49" fmla="*/ 4103967 w 6582813"/>
                  <a:gd name="connsiteY49" fmla="*/ 1126749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2985884 w 6582813"/>
                  <a:gd name="connsiteY55" fmla="*/ 719386 h 1324815"/>
                  <a:gd name="connsiteX56" fmla="*/ 2786536 w 6582813"/>
                  <a:gd name="connsiteY56" fmla="*/ 728053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2985884 w 6582813"/>
                  <a:gd name="connsiteY55" fmla="*/ 719386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3002359 w 6582813"/>
                  <a:gd name="connsiteY55" fmla="*/ 818240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36702 w 6582813"/>
                  <a:gd name="connsiteY54" fmla="*/ 1018486 h 1324815"/>
                  <a:gd name="connsiteX55" fmla="*/ 3002359 w 6582813"/>
                  <a:gd name="connsiteY55" fmla="*/ 818240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136702 w 6582813"/>
                  <a:gd name="connsiteY53" fmla="*/ 1018486 h 1324815"/>
                  <a:gd name="connsiteX54" fmla="*/ 3002359 w 6582813"/>
                  <a:gd name="connsiteY54" fmla="*/ 818240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3002359 w 6582813"/>
                  <a:gd name="connsiteY54" fmla="*/ 818240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2944694 w 6582813"/>
                  <a:gd name="connsiteY54" fmla="*/ 875905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2944694 w 6582813"/>
                  <a:gd name="connsiteY54" fmla="*/ 875905 h 1324815"/>
                  <a:gd name="connsiteX55" fmla="*/ 2761823 w 6582813"/>
                  <a:gd name="connsiteY55" fmla="*/ 802193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100864 h 1324815"/>
                  <a:gd name="connsiteX54" fmla="*/ 2944694 w 6582813"/>
                  <a:gd name="connsiteY54" fmla="*/ 875905 h 1324815"/>
                  <a:gd name="connsiteX55" fmla="*/ 2761823 w 6582813"/>
                  <a:gd name="connsiteY55" fmla="*/ 802193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03967 w 6582813"/>
                  <a:gd name="connsiteY48" fmla="*/ 1126749 h 1326424"/>
                  <a:gd name="connsiteX49" fmla="*/ 3917619 w 6582813"/>
                  <a:gd name="connsiteY49" fmla="*/ 125242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78108 w 6582813"/>
                  <a:gd name="connsiteY48" fmla="*/ 1159701 h 1326424"/>
                  <a:gd name="connsiteX49" fmla="*/ 3917619 w 6582813"/>
                  <a:gd name="connsiteY49" fmla="*/ 125242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352312 w 6582813"/>
                  <a:gd name="connsiteY47" fmla="*/ 991118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635756 w 6582813"/>
                  <a:gd name="connsiteY46" fmla="*/ 853338 h 1326424"/>
                  <a:gd name="connsiteX47" fmla="*/ 4352312 w 6582813"/>
                  <a:gd name="connsiteY47" fmla="*/ 991118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263275 w 6582813"/>
                  <a:gd name="connsiteY43" fmla="*/ 105620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525911 w 6582813"/>
                  <a:gd name="connsiteY42" fmla="*/ 1012864 h 1326424"/>
                  <a:gd name="connsiteX43" fmla="*/ 5263275 w 6582813"/>
                  <a:gd name="connsiteY43" fmla="*/ 105620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25024 w 6582813"/>
                  <a:gd name="connsiteY66" fmla="*/ 1092080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19232 w 6582813"/>
                  <a:gd name="connsiteY40" fmla="*/ 76319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25024 w 6582813"/>
                  <a:gd name="connsiteY66" fmla="*/ 1092080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19232 w 6582813"/>
                  <a:gd name="connsiteY40" fmla="*/ 76319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72649 w 6582813"/>
                  <a:gd name="connsiteY66" fmla="*/ 1200426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949"/>
                  <a:gd name="connsiteX1" fmla="*/ 676049 w 6582813"/>
                  <a:gd name="connsiteY1" fmla="*/ 338025 h 1326949"/>
                  <a:gd name="connsiteX2" fmla="*/ 1287094 w 6582813"/>
                  <a:gd name="connsiteY2" fmla="*/ 0 h 1326949"/>
                  <a:gd name="connsiteX3" fmla="*/ 1950142 w 6582813"/>
                  <a:gd name="connsiteY3" fmla="*/ 303356 h 1326949"/>
                  <a:gd name="connsiteX4" fmla="*/ 2552519 w 6582813"/>
                  <a:gd name="connsiteY4" fmla="*/ 173346 h 1326949"/>
                  <a:gd name="connsiteX5" fmla="*/ 2652193 w 6582813"/>
                  <a:gd name="connsiteY5" fmla="*/ 195014 h 1326949"/>
                  <a:gd name="connsiteX6" fmla="*/ 2673862 w 6582813"/>
                  <a:gd name="connsiteY6" fmla="*/ 216683 h 1326949"/>
                  <a:gd name="connsiteX7" fmla="*/ 2712864 w 6582813"/>
                  <a:gd name="connsiteY7" fmla="*/ 264353 h 1326949"/>
                  <a:gd name="connsiteX8" fmla="*/ 2738866 w 6582813"/>
                  <a:gd name="connsiteY8" fmla="*/ 299022 h 1326949"/>
                  <a:gd name="connsiteX9" fmla="*/ 2790870 w 6582813"/>
                  <a:gd name="connsiteY9" fmla="*/ 290355 h 1326949"/>
                  <a:gd name="connsiteX10" fmla="*/ 2868876 w 6582813"/>
                  <a:gd name="connsiteY10" fmla="*/ 273020 h 1326949"/>
                  <a:gd name="connsiteX11" fmla="*/ 2938214 w 6582813"/>
                  <a:gd name="connsiteY11" fmla="*/ 286021 h 1326949"/>
                  <a:gd name="connsiteX12" fmla="*/ 3046555 w 6582813"/>
                  <a:gd name="connsiteY12" fmla="*/ 299022 h 1326949"/>
                  <a:gd name="connsiteX13" fmla="*/ 3146229 w 6582813"/>
                  <a:gd name="connsiteY13" fmla="*/ 299022 h 1326949"/>
                  <a:gd name="connsiteX14" fmla="*/ 3219901 w 6582813"/>
                  <a:gd name="connsiteY14" fmla="*/ 299022 h 1326949"/>
                  <a:gd name="connsiteX15" fmla="*/ 3293573 w 6582813"/>
                  <a:gd name="connsiteY15" fmla="*/ 312023 h 1326949"/>
                  <a:gd name="connsiteX16" fmla="*/ 3302241 w 6582813"/>
                  <a:gd name="connsiteY16" fmla="*/ 312023 h 1326949"/>
                  <a:gd name="connsiteX17" fmla="*/ 3709604 w 6582813"/>
                  <a:gd name="connsiteY17" fmla="*/ 602377 h 1326949"/>
                  <a:gd name="connsiteX18" fmla="*/ 3991291 w 6582813"/>
                  <a:gd name="connsiteY18" fmla="*/ 429031 h 1326949"/>
                  <a:gd name="connsiteX19" fmla="*/ 4008626 w 6582813"/>
                  <a:gd name="connsiteY19" fmla="*/ 481035 h 1326949"/>
                  <a:gd name="connsiteX20" fmla="*/ 4051962 w 6582813"/>
                  <a:gd name="connsiteY20" fmla="*/ 511371 h 1326949"/>
                  <a:gd name="connsiteX21" fmla="*/ 4095299 w 6582813"/>
                  <a:gd name="connsiteY21" fmla="*/ 541706 h 1326949"/>
                  <a:gd name="connsiteX22" fmla="*/ 4121301 w 6582813"/>
                  <a:gd name="connsiteY22" fmla="*/ 520038 h 1326949"/>
                  <a:gd name="connsiteX23" fmla="*/ 4142969 w 6582813"/>
                  <a:gd name="connsiteY23" fmla="*/ 494036 h 1326949"/>
                  <a:gd name="connsiteX24" fmla="*/ 4173304 w 6582813"/>
                  <a:gd name="connsiteY24" fmla="*/ 472368 h 1326949"/>
                  <a:gd name="connsiteX25" fmla="*/ 4216641 w 6582813"/>
                  <a:gd name="connsiteY25" fmla="*/ 476702 h 1326949"/>
                  <a:gd name="connsiteX26" fmla="*/ 4246976 w 6582813"/>
                  <a:gd name="connsiteY26" fmla="*/ 446366 h 1326949"/>
                  <a:gd name="connsiteX27" fmla="*/ 4316315 w 6582813"/>
                  <a:gd name="connsiteY27" fmla="*/ 528705 h 1326949"/>
                  <a:gd name="connsiteX28" fmla="*/ 4385653 w 6582813"/>
                  <a:gd name="connsiteY28" fmla="*/ 572042 h 1326949"/>
                  <a:gd name="connsiteX29" fmla="*/ 4983697 w 6582813"/>
                  <a:gd name="connsiteY29" fmla="*/ 602377 h 1326949"/>
                  <a:gd name="connsiteX30" fmla="*/ 5430063 w 6582813"/>
                  <a:gd name="connsiteY30" fmla="*/ 606711 h 1326949"/>
                  <a:gd name="connsiteX31" fmla="*/ 5733418 w 6582813"/>
                  <a:gd name="connsiteY31" fmla="*/ 528705 h 1326949"/>
                  <a:gd name="connsiteX32" fmla="*/ 5967435 w 6582813"/>
                  <a:gd name="connsiteY32" fmla="*/ 485369 h 1326949"/>
                  <a:gd name="connsiteX33" fmla="*/ 6158116 w 6582813"/>
                  <a:gd name="connsiteY33" fmla="*/ 511371 h 1326949"/>
                  <a:gd name="connsiteX34" fmla="*/ 6188451 w 6582813"/>
                  <a:gd name="connsiteY34" fmla="*/ 567708 h 1326949"/>
                  <a:gd name="connsiteX35" fmla="*/ 6582813 w 6582813"/>
                  <a:gd name="connsiteY35" fmla="*/ 567708 h 1326949"/>
                  <a:gd name="connsiteX36" fmla="*/ 6578480 w 6582813"/>
                  <a:gd name="connsiteY36" fmla="*/ 858063 h 1326949"/>
                  <a:gd name="connsiteX37" fmla="*/ 6452804 w 6582813"/>
                  <a:gd name="connsiteY37" fmla="*/ 797392 h 1326949"/>
                  <a:gd name="connsiteX38" fmla="*/ 6214453 w 6582813"/>
                  <a:gd name="connsiteY38" fmla="*/ 728053 h 1326949"/>
                  <a:gd name="connsiteX39" fmla="*/ 6002104 w 6582813"/>
                  <a:gd name="connsiteY39" fmla="*/ 706385 h 1326949"/>
                  <a:gd name="connsiteX40" fmla="*/ 5819232 w 6582813"/>
                  <a:gd name="connsiteY40" fmla="*/ 763190 h 1326949"/>
                  <a:gd name="connsiteX41" fmla="*/ 5525911 w 6582813"/>
                  <a:gd name="connsiteY41" fmla="*/ 1012864 h 1326949"/>
                  <a:gd name="connsiteX42" fmla="*/ 5263275 w 6582813"/>
                  <a:gd name="connsiteY42" fmla="*/ 1056200 h 1326949"/>
                  <a:gd name="connsiteX43" fmla="*/ 5023168 w 6582813"/>
                  <a:gd name="connsiteY43" fmla="*/ 930056 h 1326949"/>
                  <a:gd name="connsiteX44" fmla="*/ 4635756 w 6582813"/>
                  <a:gd name="connsiteY44" fmla="*/ 853338 h 1326949"/>
                  <a:gd name="connsiteX45" fmla="*/ 4352312 w 6582813"/>
                  <a:gd name="connsiteY45" fmla="*/ 991118 h 1326949"/>
                  <a:gd name="connsiteX46" fmla="*/ 4178108 w 6582813"/>
                  <a:gd name="connsiteY46" fmla="*/ 1159701 h 1326949"/>
                  <a:gd name="connsiteX47" fmla="*/ 3967046 w 6582813"/>
                  <a:gd name="connsiteY47" fmla="*/ 1293615 h 1326949"/>
                  <a:gd name="connsiteX48" fmla="*/ 3748607 w 6582813"/>
                  <a:gd name="connsiteY48" fmla="*/ 1318049 h 1326949"/>
                  <a:gd name="connsiteX49" fmla="*/ 3574831 w 6582813"/>
                  <a:gd name="connsiteY49" fmla="*/ 1315711 h 1326949"/>
                  <a:gd name="connsiteX50" fmla="*/ 3348155 w 6582813"/>
                  <a:gd name="connsiteY50" fmla="*/ 1226033 h 1326949"/>
                  <a:gd name="connsiteX51" fmla="*/ 3136702 w 6582813"/>
                  <a:gd name="connsiteY51" fmla="*/ 1100864 h 1326949"/>
                  <a:gd name="connsiteX52" fmla="*/ 2944694 w 6582813"/>
                  <a:gd name="connsiteY52" fmla="*/ 875905 h 1326949"/>
                  <a:gd name="connsiteX53" fmla="*/ 2761823 w 6582813"/>
                  <a:gd name="connsiteY53" fmla="*/ 802193 h 1326949"/>
                  <a:gd name="connsiteX54" fmla="*/ 2574188 w 6582813"/>
                  <a:gd name="connsiteY54" fmla="*/ 862396 h 1326949"/>
                  <a:gd name="connsiteX55" fmla="*/ 2435511 w 6582813"/>
                  <a:gd name="connsiteY55" fmla="*/ 970738 h 1326949"/>
                  <a:gd name="connsiteX56" fmla="*/ 2231829 w 6582813"/>
                  <a:gd name="connsiteY56" fmla="*/ 1061744 h 1326949"/>
                  <a:gd name="connsiteX57" fmla="*/ 2036816 w 6582813"/>
                  <a:gd name="connsiteY57" fmla="*/ 1087746 h 1326949"/>
                  <a:gd name="connsiteX58" fmla="*/ 1802798 w 6582813"/>
                  <a:gd name="connsiteY58" fmla="*/ 1031409 h 1326949"/>
                  <a:gd name="connsiteX59" fmla="*/ 1607784 w 6582813"/>
                  <a:gd name="connsiteY59" fmla="*/ 944736 h 1326949"/>
                  <a:gd name="connsiteX60" fmla="*/ 1425771 w 6582813"/>
                  <a:gd name="connsiteY60" fmla="*/ 953403 h 1326949"/>
                  <a:gd name="connsiteX61" fmla="*/ 1222089 w 6582813"/>
                  <a:gd name="connsiteY61" fmla="*/ 1100747 h 1326949"/>
                  <a:gd name="connsiteX62" fmla="*/ 1057410 w 6582813"/>
                  <a:gd name="connsiteY62" fmla="*/ 1230757 h 1326949"/>
                  <a:gd name="connsiteX63" fmla="*/ 871064 w 6582813"/>
                  <a:gd name="connsiteY63" fmla="*/ 1321763 h 1326949"/>
                  <a:gd name="connsiteX64" fmla="*/ 693384 w 6582813"/>
                  <a:gd name="connsiteY64" fmla="*/ 1295761 h 1326949"/>
                  <a:gd name="connsiteX65" fmla="*/ 575710 w 6582813"/>
                  <a:gd name="connsiteY65" fmla="*/ 1323446 h 1326949"/>
                  <a:gd name="connsiteX66" fmla="*/ 372649 w 6582813"/>
                  <a:gd name="connsiteY66" fmla="*/ 1200426 h 1326949"/>
                  <a:gd name="connsiteX67" fmla="*/ 303355 w 6582813"/>
                  <a:gd name="connsiteY67" fmla="*/ 1027075 h 1326949"/>
                  <a:gd name="connsiteX68" fmla="*/ 182013 w 6582813"/>
                  <a:gd name="connsiteY68" fmla="*/ 793058 h 1326949"/>
                  <a:gd name="connsiteX69" fmla="*/ 99674 w 6582813"/>
                  <a:gd name="connsiteY69" fmla="*/ 550374 h 1326949"/>
                  <a:gd name="connsiteX70" fmla="*/ 52004 w 6582813"/>
                  <a:gd name="connsiteY70" fmla="*/ 390029 h 1326949"/>
                  <a:gd name="connsiteX71" fmla="*/ 0 w 6582813"/>
                  <a:gd name="connsiteY71" fmla="*/ 212349 h 1326949"/>
                  <a:gd name="connsiteX0" fmla="*/ 0 w 6582813"/>
                  <a:gd name="connsiteY0" fmla="*/ 212349 h 1365665"/>
                  <a:gd name="connsiteX1" fmla="*/ 676049 w 6582813"/>
                  <a:gd name="connsiteY1" fmla="*/ 338025 h 1365665"/>
                  <a:gd name="connsiteX2" fmla="*/ 1287094 w 6582813"/>
                  <a:gd name="connsiteY2" fmla="*/ 0 h 1365665"/>
                  <a:gd name="connsiteX3" fmla="*/ 1950142 w 6582813"/>
                  <a:gd name="connsiteY3" fmla="*/ 303356 h 1365665"/>
                  <a:gd name="connsiteX4" fmla="*/ 2552519 w 6582813"/>
                  <a:gd name="connsiteY4" fmla="*/ 173346 h 1365665"/>
                  <a:gd name="connsiteX5" fmla="*/ 2652193 w 6582813"/>
                  <a:gd name="connsiteY5" fmla="*/ 195014 h 1365665"/>
                  <a:gd name="connsiteX6" fmla="*/ 2673862 w 6582813"/>
                  <a:gd name="connsiteY6" fmla="*/ 216683 h 1365665"/>
                  <a:gd name="connsiteX7" fmla="*/ 2712864 w 6582813"/>
                  <a:gd name="connsiteY7" fmla="*/ 264353 h 1365665"/>
                  <a:gd name="connsiteX8" fmla="*/ 2738866 w 6582813"/>
                  <a:gd name="connsiteY8" fmla="*/ 299022 h 1365665"/>
                  <a:gd name="connsiteX9" fmla="*/ 2790870 w 6582813"/>
                  <a:gd name="connsiteY9" fmla="*/ 290355 h 1365665"/>
                  <a:gd name="connsiteX10" fmla="*/ 2868876 w 6582813"/>
                  <a:gd name="connsiteY10" fmla="*/ 273020 h 1365665"/>
                  <a:gd name="connsiteX11" fmla="*/ 2938214 w 6582813"/>
                  <a:gd name="connsiteY11" fmla="*/ 286021 h 1365665"/>
                  <a:gd name="connsiteX12" fmla="*/ 3046555 w 6582813"/>
                  <a:gd name="connsiteY12" fmla="*/ 299022 h 1365665"/>
                  <a:gd name="connsiteX13" fmla="*/ 3146229 w 6582813"/>
                  <a:gd name="connsiteY13" fmla="*/ 299022 h 1365665"/>
                  <a:gd name="connsiteX14" fmla="*/ 3219901 w 6582813"/>
                  <a:gd name="connsiteY14" fmla="*/ 299022 h 1365665"/>
                  <a:gd name="connsiteX15" fmla="*/ 3293573 w 6582813"/>
                  <a:gd name="connsiteY15" fmla="*/ 312023 h 1365665"/>
                  <a:gd name="connsiteX16" fmla="*/ 3302241 w 6582813"/>
                  <a:gd name="connsiteY16" fmla="*/ 312023 h 1365665"/>
                  <a:gd name="connsiteX17" fmla="*/ 3709604 w 6582813"/>
                  <a:gd name="connsiteY17" fmla="*/ 602377 h 1365665"/>
                  <a:gd name="connsiteX18" fmla="*/ 3991291 w 6582813"/>
                  <a:gd name="connsiteY18" fmla="*/ 429031 h 1365665"/>
                  <a:gd name="connsiteX19" fmla="*/ 4008626 w 6582813"/>
                  <a:gd name="connsiteY19" fmla="*/ 481035 h 1365665"/>
                  <a:gd name="connsiteX20" fmla="*/ 4051962 w 6582813"/>
                  <a:gd name="connsiteY20" fmla="*/ 511371 h 1365665"/>
                  <a:gd name="connsiteX21" fmla="*/ 4095299 w 6582813"/>
                  <a:gd name="connsiteY21" fmla="*/ 541706 h 1365665"/>
                  <a:gd name="connsiteX22" fmla="*/ 4121301 w 6582813"/>
                  <a:gd name="connsiteY22" fmla="*/ 520038 h 1365665"/>
                  <a:gd name="connsiteX23" fmla="*/ 4142969 w 6582813"/>
                  <a:gd name="connsiteY23" fmla="*/ 494036 h 1365665"/>
                  <a:gd name="connsiteX24" fmla="*/ 4173304 w 6582813"/>
                  <a:gd name="connsiteY24" fmla="*/ 472368 h 1365665"/>
                  <a:gd name="connsiteX25" fmla="*/ 4216641 w 6582813"/>
                  <a:gd name="connsiteY25" fmla="*/ 476702 h 1365665"/>
                  <a:gd name="connsiteX26" fmla="*/ 4246976 w 6582813"/>
                  <a:gd name="connsiteY26" fmla="*/ 446366 h 1365665"/>
                  <a:gd name="connsiteX27" fmla="*/ 4316315 w 6582813"/>
                  <a:gd name="connsiteY27" fmla="*/ 528705 h 1365665"/>
                  <a:gd name="connsiteX28" fmla="*/ 4385653 w 6582813"/>
                  <a:gd name="connsiteY28" fmla="*/ 572042 h 1365665"/>
                  <a:gd name="connsiteX29" fmla="*/ 4983697 w 6582813"/>
                  <a:gd name="connsiteY29" fmla="*/ 602377 h 1365665"/>
                  <a:gd name="connsiteX30" fmla="*/ 5430063 w 6582813"/>
                  <a:gd name="connsiteY30" fmla="*/ 606711 h 1365665"/>
                  <a:gd name="connsiteX31" fmla="*/ 5733418 w 6582813"/>
                  <a:gd name="connsiteY31" fmla="*/ 528705 h 1365665"/>
                  <a:gd name="connsiteX32" fmla="*/ 5967435 w 6582813"/>
                  <a:gd name="connsiteY32" fmla="*/ 485369 h 1365665"/>
                  <a:gd name="connsiteX33" fmla="*/ 6158116 w 6582813"/>
                  <a:gd name="connsiteY33" fmla="*/ 511371 h 1365665"/>
                  <a:gd name="connsiteX34" fmla="*/ 6188451 w 6582813"/>
                  <a:gd name="connsiteY34" fmla="*/ 567708 h 1365665"/>
                  <a:gd name="connsiteX35" fmla="*/ 6582813 w 6582813"/>
                  <a:gd name="connsiteY35" fmla="*/ 567708 h 1365665"/>
                  <a:gd name="connsiteX36" fmla="*/ 6578480 w 6582813"/>
                  <a:gd name="connsiteY36" fmla="*/ 858063 h 1365665"/>
                  <a:gd name="connsiteX37" fmla="*/ 6452804 w 6582813"/>
                  <a:gd name="connsiteY37" fmla="*/ 797392 h 1365665"/>
                  <a:gd name="connsiteX38" fmla="*/ 6214453 w 6582813"/>
                  <a:gd name="connsiteY38" fmla="*/ 728053 h 1365665"/>
                  <a:gd name="connsiteX39" fmla="*/ 6002104 w 6582813"/>
                  <a:gd name="connsiteY39" fmla="*/ 706385 h 1365665"/>
                  <a:gd name="connsiteX40" fmla="*/ 5819232 w 6582813"/>
                  <a:gd name="connsiteY40" fmla="*/ 763190 h 1365665"/>
                  <a:gd name="connsiteX41" fmla="*/ 5525911 w 6582813"/>
                  <a:gd name="connsiteY41" fmla="*/ 1012864 h 1365665"/>
                  <a:gd name="connsiteX42" fmla="*/ 5263275 w 6582813"/>
                  <a:gd name="connsiteY42" fmla="*/ 1056200 h 1365665"/>
                  <a:gd name="connsiteX43" fmla="*/ 5023168 w 6582813"/>
                  <a:gd name="connsiteY43" fmla="*/ 930056 h 1365665"/>
                  <a:gd name="connsiteX44" fmla="*/ 4635756 w 6582813"/>
                  <a:gd name="connsiteY44" fmla="*/ 853338 h 1365665"/>
                  <a:gd name="connsiteX45" fmla="*/ 4352312 w 6582813"/>
                  <a:gd name="connsiteY45" fmla="*/ 991118 h 1365665"/>
                  <a:gd name="connsiteX46" fmla="*/ 4178108 w 6582813"/>
                  <a:gd name="connsiteY46" fmla="*/ 1159701 h 1365665"/>
                  <a:gd name="connsiteX47" fmla="*/ 3967046 w 6582813"/>
                  <a:gd name="connsiteY47" fmla="*/ 1293615 h 1365665"/>
                  <a:gd name="connsiteX48" fmla="*/ 3748607 w 6582813"/>
                  <a:gd name="connsiteY48" fmla="*/ 1318049 h 1365665"/>
                  <a:gd name="connsiteX49" fmla="*/ 3574831 w 6582813"/>
                  <a:gd name="connsiteY49" fmla="*/ 1315711 h 1365665"/>
                  <a:gd name="connsiteX50" fmla="*/ 3348155 w 6582813"/>
                  <a:gd name="connsiteY50" fmla="*/ 1226033 h 1365665"/>
                  <a:gd name="connsiteX51" fmla="*/ 3136702 w 6582813"/>
                  <a:gd name="connsiteY51" fmla="*/ 1100864 h 1365665"/>
                  <a:gd name="connsiteX52" fmla="*/ 2944694 w 6582813"/>
                  <a:gd name="connsiteY52" fmla="*/ 875905 h 1365665"/>
                  <a:gd name="connsiteX53" fmla="*/ 2761823 w 6582813"/>
                  <a:gd name="connsiteY53" fmla="*/ 802193 h 1365665"/>
                  <a:gd name="connsiteX54" fmla="*/ 2574188 w 6582813"/>
                  <a:gd name="connsiteY54" fmla="*/ 862396 h 1365665"/>
                  <a:gd name="connsiteX55" fmla="*/ 2435511 w 6582813"/>
                  <a:gd name="connsiteY55" fmla="*/ 970738 h 1365665"/>
                  <a:gd name="connsiteX56" fmla="*/ 2231829 w 6582813"/>
                  <a:gd name="connsiteY56" fmla="*/ 1061744 h 1365665"/>
                  <a:gd name="connsiteX57" fmla="*/ 2036816 w 6582813"/>
                  <a:gd name="connsiteY57" fmla="*/ 1087746 h 1365665"/>
                  <a:gd name="connsiteX58" fmla="*/ 1802798 w 6582813"/>
                  <a:gd name="connsiteY58" fmla="*/ 1031409 h 1365665"/>
                  <a:gd name="connsiteX59" fmla="*/ 1607784 w 6582813"/>
                  <a:gd name="connsiteY59" fmla="*/ 944736 h 1365665"/>
                  <a:gd name="connsiteX60" fmla="*/ 1425771 w 6582813"/>
                  <a:gd name="connsiteY60" fmla="*/ 953403 h 1365665"/>
                  <a:gd name="connsiteX61" fmla="*/ 1222089 w 6582813"/>
                  <a:gd name="connsiteY61" fmla="*/ 1100747 h 1365665"/>
                  <a:gd name="connsiteX62" fmla="*/ 1057410 w 6582813"/>
                  <a:gd name="connsiteY62" fmla="*/ 1230757 h 1365665"/>
                  <a:gd name="connsiteX63" fmla="*/ 871064 w 6582813"/>
                  <a:gd name="connsiteY63" fmla="*/ 1321763 h 1365665"/>
                  <a:gd name="connsiteX64" fmla="*/ 710053 w 6582813"/>
                  <a:gd name="connsiteY64" fmla="*/ 1365662 h 1365665"/>
                  <a:gd name="connsiteX65" fmla="*/ 575710 w 6582813"/>
                  <a:gd name="connsiteY65" fmla="*/ 1323446 h 1365665"/>
                  <a:gd name="connsiteX66" fmla="*/ 372649 w 6582813"/>
                  <a:gd name="connsiteY66" fmla="*/ 1200426 h 1365665"/>
                  <a:gd name="connsiteX67" fmla="*/ 303355 w 6582813"/>
                  <a:gd name="connsiteY67" fmla="*/ 1027075 h 1365665"/>
                  <a:gd name="connsiteX68" fmla="*/ 182013 w 6582813"/>
                  <a:gd name="connsiteY68" fmla="*/ 793058 h 1365665"/>
                  <a:gd name="connsiteX69" fmla="*/ 99674 w 6582813"/>
                  <a:gd name="connsiteY69" fmla="*/ 550374 h 1365665"/>
                  <a:gd name="connsiteX70" fmla="*/ 52004 w 6582813"/>
                  <a:gd name="connsiteY70" fmla="*/ 390029 h 1365665"/>
                  <a:gd name="connsiteX71" fmla="*/ 0 w 6582813"/>
                  <a:gd name="connsiteY71" fmla="*/ 212349 h 1365665"/>
                  <a:gd name="connsiteX0" fmla="*/ 0 w 6582813"/>
                  <a:gd name="connsiteY0" fmla="*/ 212349 h 1368485"/>
                  <a:gd name="connsiteX1" fmla="*/ 676049 w 6582813"/>
                  <a:gd name="connsiteY1" fmla="*/ 338025 h 1368485"/>
                  <a:gd name="connsiteX2" fmla="*/ 1287094 w 6582813"/>
                  <a:gd name="connsiteY2" fmla="*/ 0 h 1368485"/>
                  <a:gd name="connsiteX3" fmla="*/ 1950142 w 6582813"/>
                  <a:gd name="connsiteY3" fmla="*/ 303356 h 1368485"/>
                  <a:gd name="connsiteX4" fmla="*/ 2552519 w 6582813"/>
                  <a:gd name="connsiteY4" fmla="*/ 173346 h 1368485"/>
                  <a:gd name="connsiteX5" fmla="*/ 2652193 w 6582813"/>
                  <a:gd name="connsiteY5" fmla="*/ 195014 h 1368485"/>
                  <a:gd name="connsiteX6" fmla="*/ 2673862 w 6582813"/>
                  <a:gd name="connsiteY6" fmla="*/ 216683 h 1368485"/>
                  <a:gd name="connsiteX7" fmla="*/ 2712864 w 6582813"/>
                  <a:gd name="connsiteY7" fmla="*/ 264353 h 1368485"/>
                  <a:gd name="connsiteX8" fmla="*/ 2738866 w 6582813"/>
                  <a:gd name="connsiteY8" fmla="*/ 299022 h 1368485"/>
                  <a:gd name="connsiteX9" fmla="*/ 2790870 w 6582813"/>
                  <a:gd name="connsiteY9" fmla="*/ 290355 h 1368485"/>
                  <a:gd name="connsiteX10" fmla="*/ 2868876 w 6582813"/>
                  <a:gd name="connsiteY10" fmla="*/ 273020 h 1368485"/>
                  <a:gd name="connsiteX11" fmla="*/ 2938214 w 6582813"/>
                  <a:gd name="connsiteY11" fmla="*/ 286021 h 1368485"/>
                  <a:gd name="connsiteX12" fmla="*/ 3046555 w 6582813"/>
                  <a:gd name="connsiteY12" fmla="*/ 299022 h 1368485"/>
                  <a:gd name="connsiteX13" fmla="*/ 3146229 w 6582813"/>
                  <a:gd name="connsiteY13" fmla="*/ 299022 h 1368485"/>
                  <a:gd name="connsiteX14" fmla="*/ 3219901 w 6582813"/>
                  <a:gd name="connsiteY14" fmla="*/ 299022 h 1368485"/>
                  <a:gd name="connsiteX15" fmla="*/ 3293573 w 6582813"/>
                  <a:gd name="connsiteY15" fmla="*/ 312023 h 1368485"/>
                  <a:gd name="connsiteX16" fmla="*/ 3302241 w 6582813"/>
                  <a:gd name="connsiteY16" fmla="*/ 312023 h 1368485"/>
                  <a:gd name="connsiteX17" fmla="*/ 3709604 w 6582813"/>
                  <a:gd name="connsiteY17" fmla="*/ 602377 h 1368485"/>
                  <a:gd name="connsiteX18" fmla="*/ 3991291 w 6582813"/>
                  <a:gd name="connsiteY18" fmla="*/ 429031 h 1368485"/>
                  <a:gd name="connsiteX19" fmla="*/ 4008626 w 6582813"/>
                  <a:gd name="connsiteY19" fmla="*/ 481035 h 1368485"/>
                  <a:gd name="connsiteX20" fmla="*/ 4051962 w 6582813"/>
                  <a:gd name="connsiteY20" fmla="*/ 511371 h 1368485"/>
                  <a:gd name="connsiteX21" fmla="*/ 4095299 w 6582813"/>
                  <a:gd name="connsiteY21" fmla="*/ 541706 h 1368485"/>
                  <a:gd name="connsiteX22" fmla="*/ 4121301 w 6582813"/>
                  <a:gd name="connsiteY22" fmla="*/ 520038 h 1368485"/>
                  <a:gd name="connsiteX23" fmla="*/ 4142969 w 6582813"/>
                  <a:gd name="connsiteY23" fmla="*/ 494036 h 1368485"/>
                  <a:gd name="connsiteX24" fmla="*/ 4173304 w 6582813"/>
                  <a:gd name="connsiteY24" fmla="*/ 472368 h 1368485"/>
                  <a:gd name="connsiteX25" fmla="*/ 4216641 w 6582813"/>
                  <a:gd name="connsiteY25" fmla="*/ 476702 h 1368485"/>
                  <a:gd name="connsiteX26" fmla="*/ 4246976 w 6582813"/>
                  <a:gd name="connsiteY26" fmla="*/ 446366 h 1368485"/>
                  <a:gd name="connsiteX27" fmla="*/ 4316315 w 6582813"/>
                  <a:gd name="connsiteY27" fmla="*/ 528705 h 1368485"/>
                  <a:gd name="connsiteX28" fmla="*/ 4385653 w 6582813"/>
                  <a:gd name="connsiteY28" fmla="*/ 572042 h 1368485"/>
                  <a:gd name="connsiteX29" fmla="*/ 4983697 w 6582813"/>
                  <a:gd name="connsiteY29" fmla="*/ 602377 h 1368485"/>
                  <a:gd name="connsiteX30" fmla="*/ 5430063 w 6582813"/>
                  <a:gd name="connsiteY30" fmla="*/ 606711 h 1368485"/>
                  <a:gd name="connsiteX31" fmla="*/ 5733418 w 6582813"/>
                  <a:gd name="connsiteY31" fmla="*/ 528705 h 1368485"/>
                  <a:gd name="connsiteX32" fmla="*/ 5967435 w 6582813"/>
                  <a:gd name="connsiteY32" fmla="*/ 485369 h 1368485"/>
                  <a:gd name="connsiteX33" fmla="*/ 6158116 w 6582813"/>
                  <a:gd name="connsiteY33" fmla="*/ 511371 h 1368485"/>
                  <a:gd name="connsiteX34" fmla="*/ 6188451 w 6582813"/>
                  <a:gd name="connsiteY34" fmla="*/ 567708 h 1368485"/>
                  <a:gd name="connsiteX35" fmla="*/ 6582813 w 6582813"/>
                  <a:gd name="connsiteY35" fmla="*/ 567708 h 1368485"/>
                  <a:gd name="connsiteX36" fmla="*/ 6578480 w 6582813"/>
                  <a:gd name="connsiteY36" fmla="*/ 858063 h 1368485"/>
                  <a:gd name="connsiteX37" fmla="*/ 6452804 w 6582813"/>
                  <a:gd name="connsiteY37" fmla="*/ 797392 h 1368485"/>
                  <a:gd name="connsiteX38" fmla="*/ 6214453 w 6582813"/>
                  <a:gd name="connsiteY38" fmla="*/ 728053 h 1368485"/>
                  <a:gd name="connsiteX39" fmla="*/ 6002104 w 6582813"/>
                  <a:gd name="connsiteY39" fmla="*/ 706385 h 1368485"/>
                  <a:gd name="connsiteX40" fmla="*/ 5819232 w 6582813"/>
                  <a:gd name="connsiteY40" fmla="*/ 763190 h 1368485"/>
                  <a:gd name="connsiteX41" fmla="*/ 5525911 w 6582813"/>
                  <a:gd name="connsiteY41" fmla="*/ 1012864 h 1368485"/>
                  <a:gd name="connsiteX42" fmla="*/ 5263275 w 6582813"/>
                  <a:gd name="connsiteY42" fmla="*/ 1056200 h 1368485"/>
                  <a:gd name="connsiteX43" fmla="*/ 5023168 w 6582813"/>
                  <a:gd name="connsiteY43" fmla="*/ 930056 h 1368485"/>
                  <a:gd name="connsiteX44" fmla="*/ 4635756 w 6582813"/>
                  <a:gd name="connsiteY44" fmla="*/ 853338 h 1368485"/>
                  <a:gd name="connsiteX45" fmla="*/ 4352312 w 6582813"/>
                  <a:gd name="connsiteY45" fmla="*/ 991118 h 1368485"/>
                  <a:gd name="connsiteX46" fmla="*/ 4178108 w 6582813"/>
                  <a:gd name="connsiteY46" fmla="*/ 1159701 h 1368485"/>
                  <a:gd name="connsiteX47" fmla="*/ 3967046 w 6582813"/>
                  <a:gd name="connsiteY47" fmla="*/ 1293615 h 1368485"/>
                  <a:gd name="connsiteX48" fmla="*/ 3748607 w 6582813"/>
                  <a:gd name="connsiteY48" fmla="*/ 1318049 h 1368485"/>
                  <a:gd name="connsiteX49" fmla="*/ 3574831 w 6582813"/>
                  <a:gd name="connsiteY49" fmla="*/ 1315711 h 1368485"/>
                  <a:gd name="connsiteX50" fmla="*/ 3348155 w 6582813"/>
                  <a:gd name="connsiteY50" fmla="*/ 1226033 h 1368485"/>
                  <a:gd name="connsiteX51" fmla="*/ 3136702 w 6582813"/>
                  <a:gd name="connsiteY51" fmla="*/ 1100864 h 1368485"/>
                  <a:gd name="connsiteX52" fmla="*/ 2944694 w 6582813"/>
                  <a:gd name="connsiteY52" fmla="*/ 875905 h 1368485"/>
                  <a:gd name="connsiteX53" fmla="*/ 2761823 w 6582813"/>
                  <a:gd name="connsiteY53" fmla="*/ 802193 h 1368485"/>
                  <a:gd name="connsiteX54" fmla="*/ 2574188 w 6582813"/>
                  <a:gd name="connsiteY54" fmla="*/ 862396 h 1368485"/>
                  <a:gd name="connsiteX55" fmla="*/ 2435511 w 6582813"/>
                  <a:gd name="connsiteY55" fmla="*/ 970738 h 1368485"/>
                  <a:gd name="connsiteX56" fmla="*/ 2231829 w 6582813"/>
                  <a:gd name="connsiteY56" fmla="*/ 1061744 h 1368485"/>
                  <a:gd name="connsiteX57" fmla="*/ 2036816 w 6582813"/>
                  <a:gd name="connsiteY57" fmla="*/ 1087746 h 1368485"/>
                  <a:gd name="connsiteX58" fmla="*/ 1802798 w 6582813"/>
                  <a:gd name="connsiteY58" fmla="*/ 1031409 h 1368485"/>
                  <a:gd name="connsiteX59" fmla="*/ 1607784 w 6582813"/>
                  <a:gd name="connsiteY59" fmla="*/ 944736 h 1368485"/>
                  <a:gd name="connsiteX60" fmla="*/ 1425771 w 6582813"/>
                  <a:gd name="connsiteY60" fmla="*/ 953403 h 1368485"/>
                  <a:gd name="connsiteX61" fmla="*/ 1222089 w 6582813"/>
                  <a:gd name="connsiteY61" fmla="*/ 1100747 h 1368485"/>
                  <a:gd name="connsiteX62" fmla="*/ 1057410 w 6582813"/>
                  <a:gd name="connsiteY62" fmla="*/ 1230757 h 1368485"/>
                  <a:gd name="connsiteX63" fmla="*/ 885352 w 6582813"/>
                  <a:gd name="connsiteY63" fmla="*/ 1349724 h 1368485"/>
                  <a:gd name="connsiteX64" fmla="*/ 710053 w 6582813"/>
                  <a:gd name="connsiteY64" fmla="*/ 1365662 h 1368485"/>
                  <a:gd name="connsiteX65" fmla="*/ 575710 w 6582813"/>
                  <a:gd name="connsiteY65" fmla="*/ 1323446 h 1368485"/>
                  <a:gd name="connsiteX66" fmla="*/ 372649 w 6582813"/>
                  <a:gd name="connsiteY66" fmla="*/ 1200426 h 1368485"/>
                  <a:gd name="connsiteX67" fmla="*/ 303355 w 6582813"/>
                  <a:gd name="connsiteY67" fmla="*/ 1027075 h 1368485"/>
                  <a:gd name="connsiteX68" fmla="*/ 182013 w 6582813"/>
                  <a:gd name="connsiteY68" fmla="*/ 793058 h 1368485"/>
                  <a:gd name="connsiteX69" fmla="*/ 99674 w 6582813"/>
                  <a:gd name="connsiteY69" fmla="*/ 550374 h 1368485"/>
                  <a:gd name="connsiteX70" fmla="*/ 52004 w 6582813"/>
                  <a:gd name="connsiteY70" fmla="*/ 390029 h 1368485"/>
                  <a:gd name="connsiteX71" fmla="*/ 0 w 6582813"/>
                  <a:gd name="connsiteY71" fmla="*/ 212349 h 1368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6582813" h="1368485">
                    <a:moveTo>
                      <a:pt x="0" y="212349"/>
                    </a:moveTo>
                    <a:lnTo>
                      <a:pt x="676049" y="338025"/>
                    </a:lnTo>
                    <a:lnTo>
                      <a:pt x="1287094" y="0"/>
                    </a:lnTo>
                    <a:lnTo>
                      <a:pt x="1950142" y="303356"/>
                    </a:lnTo>
                    <a:lnTo>
                      <a:pt x="2552519" y="173346"/>
                    </a:lnTo>
                    <a:lnTo>
                      <a:pt x="2652193" y="195014"/>
                    </a:lnTo>
                    <a:lnTo>
                      <a:pt x="2673862" y="216683"/>
                    </a:lnTo>
                    <a:lnTo>
                      <a:pt x="2712864" y="264353"/>
                    </a:lnTo>
                    <a:lnTo>
                      <a:pt x="2738866" y="299022"/>
                    </a:lnTo>
                    <a:lnTo>
                      <a:pt x="2790870" y="290355"/>
                    </a:lnTo>
                    <a:lnTo>
                      <a:pt x="2868876" y="273020"/>
                    </a:lnTo>
                    <a:lnTo>
                      <a:pt x="2938214" y="286021"/>
                    </a:lnTo>
                    <a:lnTo>
                      <a:pt x="3046555" y="299022"/>
                    </a:lnTo>
                    <a:lnTo>
                      <a:pt x="3146229" y="299022"/>
                    </a:lnTo>
                    <a:lnTo>
                      <a:pt x="3219901" y="299022"/>
                    </a:lnTo>
                    <a:lnTo>
                      <a:pt x="3293573" y="312023"/>
                    </a:lnTo>
                    <a:lnTo>
                      <a:pt x="3302241" y="312023"/>
                    </a:lnTo>
                    <a:lnTo>
                      <a:pt x="3709604" y="602377"/>
                    </a:lnTo>
                    <a:lnTo>
                      <a:pt x="3991291" y="429031"/>
                    </a:lnTo>
                    <a:lnTo>
                      <a:pt x="4008626" y="481035"/>
                    </a:lnTo>
                    <a:lnTo>
                      <a:pt x="4051962" y="511371"/>
                    </a:lnTo>
                    <a:lnTo>
                      <a:pt x="4095299" y="541706"/>
                    </a:lnTo>
                    <a:lnTo>
                      <a:pt x="4121301" y="520038"/>
                    </a:lnTo>
                    <a:lnTo>
                      <a:pt x="4142969" y="494036"/>
                    </a:lnTo>
                    <a:lnTo>
                      <a:pt x="4173304" y="472368"/>
                    </a:lnTo>
                    <a:lnTo>
                      <a:pt x="4216641" y="476702"/>
                    </a:lnTo>
                    <a:lnTo>
                      <a:pt x="4246976" y="446366"/>
                    </a:lnTo>
                    <a:lnTo>
                      <a:pt x="4316315" y="528705"/>
                    </a:lnTo>
                    <a:lnTo>
                      <a:pt x="4385653" y="572042"/>
                    </a:lnTo>
                    <a:lnTo>
                      <a:pt x="4983697" y="602377"/>
                    </a:lnTo>
                    <a:lnTo>
                      <a:pt x="5430063" y="606711"/>
                    </a:lnTo>
                    <a:lnTo>
                      <a:pt x="5733418" y="528705"/>
                    </a:lnTo>
                    <a:lnTo>
                      <a:pt x="5967435" y="485369"/>
                    </a:lnTo>
                    <a:lnTo>
                      <a:pt x="6158116" y="511371"/>
                    </a:lnTo>
                    <a:lnTo>
                      <a:pt x="6188451" y="567708"/>
                    </a:lnTo>
                    <a:lnTo>
                      <a:pt x="6582813" y="567708"/>
                    </a:lnTo>
                    <a:cubicBezTo>
                      <a:pt x="6581369" y="664493"/>
                      <a:pt x="6579924" y="761278"/>
                      <a:pt x="6578480" y="858063"/>
                    </a:cubicBezTo>
                    <a:lnTo>
                      <a:pt x="6452804" y="797392"/>
                    </a:lnTo>
                    <a:cubicBezTo>
                      <a:pt x="6410912" y="777168"/>
                      <a:pt x="6289570" y="743221"/>
                      <a:pt x="6214453" y="728053"/>
                    </a:cubicBezTo>
                    <a:cubicBezTo>
                      <a:pt x="6139336" y="712885"/>
                      <a:pt x="6067974" y="700529"/>
                      <a:pt x="6002104" y="706385"/>
                    </a:cubicBezTo>
                    <a:cubicBezTo>
                      <a:pt x="5936234" y="712241"/>
                      <a:pt x="5898597" y="712110"/>
                      <a:pt x="5819232" y="763190"/>
                    </a:cubicBezTo>
                    <a:cubicBezTo>
                      <a:pt x="5739867" y="814270"/>
                      <a:pt x="5618570" y="964029"/>
                      <a:pt x="5525911" y="1012864"/>
                    </a:cubicBezTo>
                    <a:cubicBezTo>
                      <a:pt x="5433252" y="1061699"/>
                      <a:pt x="5347065" y="1070001"/>
                      <a:pt x="5263275" y="1056200"/>
                    </a:cubicBezTo>
                    <a:cubicBezTo>
                      <a:pt x="5179485" y="1042399"/>
                      <a:pt x="5127755" y="963866"/>
                      <a:pt x="5023168" y="930056"/>
                    </a:cubicBezTo>
                    <a:cubicBezTo>
                      <a:pt x="4918582" y="896246"/>
                      <a:pt x="4747565" y="843161"/>
                      <a:pt x="4635756" y="853338"/>
                    </a:cubicBezTo>
                    <a:cubicBezTo>
                      <a:pt x="4523947" y="863515"/>
                      <a:pt x="4428587" y="940058"/>
                      <a:pt x="4352312" y="991118"/>
                    </a:cubicBezTo>
                    <a:cubicBezTo>
                      <a:pt x="4276037" y="1042178"/>
                      <a:pt x="4242319" y="1109285"/>
                      <a:pt x="4178108" y="1159701"/>
                    </a:cubicBezTo>
                    <a:cubicBezTo>
                      <a:pt x="4113897" y="1210117"/>
                      <a:pt x="4038629" y="1267224"/>
                      <a:pt x="3967046" y="1293615"/>
                    </a:cubicBezTo>
                    <a:cubicBezTo>
                      <a:pt x="3895463" y="1320006"/>
                      <a:pt x="3799166" y="1307937"/>
                      <a:pt x="3748607" y="1318049"/>
                    </a:cubicBezTo>
                    <a:cubicBezTo>
                      <a:pt x="3698048" y="1328161"/>
                      <a:pt x="3641573" y="1331047"/>
                      <a:pt x="3574831" y="1315711"/>
                    </a:cubicBezTo>
                    <a:cubicBezTo>
                      <a:pt x="3508089" y="1300375"/>
                      <a:pt x="3421177" y="1261841"/>
                      <a:pt x="3348155" y="1226033"/>
                    </a:cubicBezTo>
                    <a:cubicBezTo>
                      <a:pt x="3275134" y="1190225"/>
                      <a:pt x="3203946" y="1159219"/>
                      <a:pt x="3136702" y="1100864"/>
                    </a:cubicBezTo>
                    <a:cubicBezTo>
                      <a:pt x="3069459" y="1042509"/>
                      <a:pt x="3007174" y="925683"/>
                      <a:pt x="2944694" y="875905"/>
                    </a:cubicBezTo>
                    <a:cubicBezTo>
                      <a:pt x="2882214" y="826127"/>
                      <a:pt x="2823574" y="804445"/>
                      <a:pt x="2761823" y="802193"/>
                    </a:cubicBezTo>
                    <a:cubicBezTo>
                      <a:pt x="2700072" y="799942"/>
                      <a:pt x="2628573" y="834305"/>
                      <a:pt x="2574188" y="862396"/>
                    </a:cubicBezTo>
                    <a:cubicBezTo>
                      <a:pt x="2519803" y="890487"/>
                      <a:pt x="2492571" y="937513"/>
                      <a:pt x="2435511" y="970738"/>
                    </a:cubicBezTo>
                    <a:cubicBezTo>
                      <a:pt x="2378451" y="1003963"/>
                      <a:pt x="2298278" y="1042243"/>
                      <a:pt x="2231829" y="1061744"/>
                    </a:cubicBezTo>
                    <a:cubicBezTo>
                      <a:pt x="2165380" y="1081245"/>
                      <a:pt x="2108321" y="1092802"/>
                      <a:pt x="2036816" y="1087746"/>
                    </a:cubicBezTo>
                    <a:cubicBezTo>
                      <a:pt x="1965311" y="1082690"/>
                      <a:pt x="1874303" y="1055244"/>
                      <a:pt x="1802798" y="1031409"/>
                    </a:cubicBezTo>
                    <a:cubicBezTo>
                      <a:pt x="1731293" y="1007574"/>
                      <a:pt x="1670622" y="957737"/>
                      <a:pt x="1607784" y="944736"/>
                    </a:cubicBezTo>
                    <a:cubicBezTo>
                      <a:pt x="1544946" y="931735"/>
                      <a:pt x="1490054" y="927401"/>
                      <a:pt x="1425771" y="953403"/>
                    </a:cubicBezTo>
                    <a:cubicBezTo>
                      <a:pt x="1361488" y="979405"/>
                      <a:pt x="1283482" y="1054521"/>
                      <a:pt x="1222089" y="1100747"/>
                    </a:cubicBezTo>
                    <a:cubicBezTo>
                      <a:pt x="1160696" y="1146973"/>
                      <a:pt x="1113533" y="1189261"/>
                      <a:pt x="1057410" y="1230757"/>
                    </a:cubicBezTo>
                    <a:cubicBezTo>
                      <a:pt x="1001287" y="1272253"/>
                      <a:pt x="943245" y="1327240"/>
                      <a:pt x="885352" y="1349724"/>
                    </a:cubicBezTo>
                    <a:cubicBezTo>
                      <a:pt x="827459" y="1372208"/>
                      <a:pt x="761660" y="1370042"/>
                      <a:pt x="710053" y="1365662"/>
                    </a:cubicBezTo>
                    <a:cubicBezTo>
                      <a:pt x="658446" y="1361282"/>
                      <a:pt x="631944" y="1350985"/>
                      <a:pt x="575710" y="1323446"/>
                    </a:cubicBezTo>
                    <a:cubicBezTo>
                      <a:pt x="519476" y="1295907"/>
                      <a:pt x="415263" y="1232928"/>
                      <a:pt x="372649" y="1200426"/>
                    </a:cubicBezTo>
                    <a:lnTo>
                      <a:pt x="303355" y="1027075"/>
                    </a:lnTo>
                    <a:lnTo>
                      <a:pt x="182013" y="793058"/>
                    </a:lnTo>
                    <a:lnTo>
                      <a:pt x="99674" y="550374"/>
                    </a:lnTo>
                    <a:lnTo>
                      <a:pt x="52004" y="390029"/>
                    </a:lnTo>
                    <a:lnTo>
                      <a:pt x="0" y="212349"/>
                    </a:lnTo>
                    <a:close/>
                  </a:path>
                </a:pathLst>
              </a:custGeom>
              <a:solidFill>
                <a:srgbClr val="D5C1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4" name="Freeform 3"/>
              <p:cNvSpPr/>
              <p:nvPr/>
            </p:nvSpPr>
            <p:spPr>
              <a:xfrm rot="5400000">
                <a:off x="532589" y="5556224"/>
                <a:ext cx="1035659" cy="95593"/>
              </a:xfrm>
              <a:custGeom>
                <a:avLst/>
                <a:gdLst>
                  <a:gd name="connsiteX0" fmla="*/ 0 w 1376362"/>
                  <a:gd name="connsiteY0" fmla="*/ 64294 h 183356"/>
                  <a:gd name="connsiteX1" fmla="*/ 54769 w 1376362"/>
                  <a:gd name="connsiteY1" fmla="*/ 102394 h 183356"/>
                  <a:gd name="connsiteX2" fmla="*/ 128587 w 1376362"/>
                  <a:gd name="connsiteY2" fmla="*/ 114300 h 183356"/>
                  <a:gd name="connsiteX3" fmla="*/ 273844 w 1376362"/>
                  <a:gd name="connsiteY3" fmla="*/ 133350 h 183356"/>
                  <a:gd name="connsiteX4" fmla="*/ 383381 w 1376362"/>
                  <a:gd name="connsiteY4" fmla="*/ 161925 h 183356"/>
                  <a:gd name="connsiteX5" fmla="*/ 521494 w 1376362"/>
                  <a:gd name="connsiteY5" fmla="*/ 176213 h 183356"/>
                  <a:gd name="connsiteX6" fmla="*/ 681037 w 1376362"/>
                  <a:gd name="connsiteY6" fmla="*/ 183356 h 183356"/>
                  <a:gd name="connsiteX7" fmla="*/ 831056 w 1376362"/>
                  <a:gd name="connsiteY7" fmla="*/ 171450 h 183356"/>
                  <a:gd name="connsiteX8" fmla="*/ 995362 w 1376362"/>
                  <a:gd name="connsiteY8" fmla="*/ 159544 h 183356"/>
                  <a:gd name="connsiteX9" fmla="*/ 1131094 w 1376362"/>
                  <a:gd name="connsiteY9" fmla="*/ 147638 h 183356"/>
                  <a:gd name="connsiteX10" fmla="*/ 1235869 w 1376362"/>
                  <a:gd name="connsiteY10" fmla="*/ 100013 h 183356"/>
                  <a:gd name="connsiteX11" fmla="*/ 1295400 w 1376362"/>
                  <a:gd name="connsiteY11" fmla="*/ 80963 h 183356"/>
                  <a:gd name="connsiteX12" fmla="*/ 1376362 w 1376362"/>
                  <a:gd name="connsiteY12" fmla="*/ 35719 h 183356"/>
                  <a:gd name="connsiteX13" fmla="*/ 1250156 w 1376362"/>
                  <a:gd name="connsiteY13" fmla="*/ 64294 h 183356"/>
                  <a:gd name="connsiteX14" fmla="*/ 1138237 w 1376362"/>
                  <a:gd name="connsiteY14" fmla="*/ 71438 h 183356"/>
                  <a:gd name="connsiteX15" fmla="*/ 1007269 w 1376362"/>
                  <a:gd name="connsiteY15" fmla="*/ 76200 h 183356"/>
                  <a:gd name="connsiteX16" fmla="*/ 883444 w 1376362"/>
                  <a:gd name="connsiteY16" fmla="*/ 90488 h 183356"/>
                  <a:gd name="connsiteX17" fmla="*/ 802481 w 1376362"/>
                  <a:gd name="connsiteY17" fmla="*/ 90488 h 183356"/>
                  <a:gd name="connsiteX18" fmla="*/ 742950 w 1376362"/>
                  <a:gd name="connsiteY18" fmla="*/ 83344 h 183356"/>
                  <a:gd name="connsiteX19" fmla="*/ 690562 w 1376362"/>
                  <a:gd name="connsiteY19" fmla="*/ 38100 h 183356"/>
                  <a:gd name="connsiteX20" fmla="*/ 681037 w 1376362"/>
                  <a:gd name="connsiteY20" fmla="*/ 28575 h 183356"/>
                  <a:gd name="connsiteX21" fmla="*/ 642937 w 1376362"/>
                  <a:gd name="connsiteY21" fmla="*/ 2381 h 183356"/>
                  <a:gd name="connsiteX22" fmla="*/ 571500 w 1376362"/>
                  <a:gd name="connsiteY22" fmla="*/ 40481 h 183356"/>
                  <a:gd name="connsiteX23" fmla="*/ 495300 w 1376362"/>
                  <a:gd name="connsiteY23" fmla="*/ 66675 h 183356"/>
                  <a:gd name="connsiteX24" fmla="*/ 414337 w 1376362"/>
                  <a:gd name="connsiteY24" fmla="*/ 80963 h 183356"/>
                  <a:gd name="connsiteX25" fmla="*/ 366712 w 1376362"/>
                  <a:gd name="connsiteY25" fmla="*/ 83344 h 183356"/>
                  <a:gd name="connsiteX26" fmla="*/ 309562 w 1376362"/>
                  <a:gd name="connsiteY26" fmla="*/ 50006 h 183356"/>
                  <a:gd name="connsiteX27" fmla="*/ 257175 w 1376362"/>
                  <a:gd name="connsiteY27" fmla="*/ 19050 h 183356"/>
                  <a:gd name="connsiteX28" fmla="*/ 204787 w 1376362"/>
                  <a:gd name="connsiteY28" fmla="*/ 0 h 183356"/>
                  <a:gd name="connsiteX29" fmla="*/ 164306 w 1376362"/>
                  <a:gd name="connsiteY29" fmla="*/ 4763 h 183356"/>
                  <a:gd name="connsiteX30" fmla="*/ 138112 w 1376362"/>
                  <a:gd name="connsiteY30" fmla="*/ 54769 h 183356"/>
                  <a:gd name="connsiteX31" fmla="*/ 69056 w 1376362"/>
                  <a:gd name="connsiteY31" fmla="*/ 59531 h 183356"/>
                  <a:gd name="connsiteX32" fmla="*/ 0 w 1376362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35982 w 1376475"/>
                  <a:gd name="connsiteY10" fmla="*/ 100013 h 183356"/>
                  <a:gd name="connsiteX11" fmla="*/ 1295513 w 1376475"/>
                  <a:gd name="connsiteY11" fmla="*/ 80963 h 183356"/>
                  <a:gd name="connsiteX12" fmla="*/ 1376475 w 1376475"/>
                  <a:gd name="connsiteY12" fmla="*/ 35719 h 183356"/>
                  <a:gd name="connsiteX13" fmla="*/ 1250269 w 1376475"/>
                  <a:gd name="connsiteY13" fmla="*/ 64294 h 183356"/>
                  <a:gd name="connsiteX14" fmla="*/ 1138350 w 1376475"/>
                  <a:gd name="connsiteY14" fmla="*/ 71438 h 183356"/>
                  <a:gd name="connsiteX15" fmla="*/ 1007382 w 1376475"/>
                  <a:gd name="connsiteY15" fmla="*/ 76200 h 183356"/>
                  <a:gd name="connsiteX16" fmla="*/ 883557 w 1376475"/>
                  <a:gd name="connsiteY16" fmla="*/ 90488 h 183356"/>
                  <a:gd name="connsiteX17" fmla="*/ 802594 w 1376475"/>
                  <a:gd name="connsiteY17" fmla="*/ 90488 h 183356"/>
                  <a:gd name="connsiteX18" fmla="*/ 743063 w 1376475"/>
                  <a:gd name="connsiteY18" fmla="*/ 83344 h 183356"/>
                  <a:gd name="connsiteX19" fmla="*/ 690675 w 1376475"/>
                  <a:gd name="connsiteY19" fmla="*/ 38100 h 183356"/>
                  <a:gd name="connsiteX20" fmla="*/ 681150 w 1376475"/>
                  <a:gd name="connsiteY20" fmla="*/ 28575 h 183356"/>
                  <a:gd name="connsiteX21" fmla="*/ 643050 w 1376475"/>
                  <a:gd name="connsiteY21" fmla="*/ 2381 h 183356"/>
                  <a:gd name="connsiteX22" fmla="*/ 571613 w 1376475"/>
                  <a:gd name="connsiteY22" fmla="*/ 40481 h 183356"/>
                  <a:gd name="connsiteX23" fmla="*/ 495413 w 1376475"/>
                  <a:gd name="connsiteY23" fmla="*/ 66675 h 183356"/>
                  <a:gd name="connsiteX24" fmla="*/ 414450 w 1376475"/>
                  <a:gd name="connsiteY24" fmla="*/ 80963 h 183356"/>
                  <a:gd name="connsiteX25" fmla="*/ 366825 w 1376475"/>
                  <a:gd name="connsiteY25" fmla="*/ 83344 h 183356"/>
                  <a:gd name="connsiteX26" fmla="*/ 309675 w 1376475"/>
                  <a:gd name="connsiteY26" fmla="*/ 50006 h 183356"/>
                  <a:gd name="connsiteX27" fmla="*/ 257288 w 1376475"/>
                  <a:gd name="connsiteY27" fmla="*/ 19050 h 183356"/>
                  <a:gd name="connsiteX28" fmla="*/ 204900 w 1376475"/>
                  <a:gd name="connsiteY28" fmla="*/ 0 h 183356"/>
                  <a:gd name="connsiteX29" fmla="*/ 164419 w 1376475"/>
                  <a:gd name="connsiteY29" fmla="*/ 4763 h 183356"/>
                  <a:gd name="connsiteX30" fmla="*/ 138225 w 1376475"/>
                  <a:gd name="connsiteY30" fmla="*/ 54769 h 183356"/>
                  <a:gd name="connsiteX31" fmla="*/ 69169 w 1376475"/>
                  <a:gd name="connsiteY31" fmla="*/ 59531 h 183356"/>
                  <a:gd name="connsiteX32" fmla="*/ 113 w 1376475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35982 w 1376475"/>
                  <a:gd name="connsiteY10" fmla="*/ 100013 h 183356"/>
                  <a:gd name="connsiteX11" fmla="*/ 1295513 w 1376475"/>
                  <a:gd name="connsiteY11" fmla="*/ 80963 h 183356"/>
                  <a:gd name="connsiteX12" fmla="*/ 1376475 w 1376475"/>
                  <a:gd name="connsiteY12" fmla="*/ 35719 h 183356"/>
                  <a:gd name="connsiteX13" fmla="*/ 1250269 w 1376475"/>
                  <a:gd name="connsiteY13" fmla="*/ 64294 h 183356"/>
                  <a:gd name="connsiteX14" fmla="*/ 1138350 w 1376475"/>
                  <a:gd name="connsiteY14" fmla="*/ 71438 h 183356"/>
                  <a:gd name="connsiteX15" fmla="*/ 1007382 w 1376475"/>
                  <a:gd name="connsiteY15" fmla="*/ 76200 h 183356"/>
                  <a:gd name="connsiteX16" fmla="*/ 883557 w 1376475"/>
                  <a:gd name="connsiteY16" fmla="*/ 90488 h 183356"/>
                  <a:gd name="connsiteX17" fmla="*/ 802594 w 1376475"/>
                  <a:gd name="connsiteY17" fmla="*/ 90488 h 183356"/>
                  <a:gd name="connsiteX18" fmla="*/ 743063 w 1376475"/>
                  <a:gd name="connsiteY18" fmla="*/ 83344 h 183356"/>
                  <a:gd name="connsiteX19" fmla="*/ 690675 w 1376475"/>
                  <a:gd name="connsiteY19" fmla="*/ 38100 h 183356"/>
                  <a:gd name="connsiteX20" fmla="*/ 681150 w 1376475"/>
                  <a:gd name="connsiteY20" fmla="*/ 28575 h 183356"/>
                  <a:gd name="connsiteX21" fmla="*/ 643050 w 1376475"/>
                  <a:gd name="connsiteY21" fmla="*/ 2381 h 183356"/>
                  <a:gd name="connsiteX22" fmla="*/ 571613 w 1376475"/>
                  <a:gd name="connsiteY22" fmla="*/ 40481 h 183356"/>
                  <a:gd name="connsiteX23" fmla="*/ 495413 w 1376475"/>
                  <a:gd name="connsiteY23" fmla="*/ 66675 h 183356"/>
                  <a:gd name="connsiteX24" fmla="*/ 414450 w 1376475"/>
                  <a:gd name="connsiteY24" fmla="*/ 80963 h 183356"/>
                  <a:gd name="connsiteX25" fmla="*/ 366825 w 1376475"/>
                  <a:gd name="connsiteY25" fmla="*/ 83344 h 183356"/>
                  <a:gd name="connsiteX26" fmla="*/ 309675 w 1376475"/>
                  <a:gd name="connsiteY26" fmla="*/ 50006 h 183356"/>
                  <a:gd name="connsiteX27" fmla="*/ 257288 w 1376475"/>
                  <a:gd name="connsiteY27" fmla="*/ 19050 h 183356"/>
                  <a:gd name="connsiteX28" fmla="*/ 204900 w 1376475"/>
                  <a:gd name="connsiteY28" fmla="*/ 0 h 183356"/>
                  <a:gd name="connsiteX29" fmla="*/ 164419 w 1376475"/>
                  <a:gd name="connsiteY29" fmla="*/ 4763 h 183356"/>
                  <a:gd name="connsiteX30" fmla="*/ 138225 w 1376475"/>
                  <a:gd name="connsiteY30" fmla="*/ 54769 h 183356"/>
                  <a:gd name="connsiteX31" fmla="*/ 69169 w 1376475"/>
                  <a:gd name="connsiteY31" fmla="*/ 59531 h 183356"/>
                  <a:gd name="connsiteX32" fmla="*/ 113 w 1376475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477"/>
                  <a:gd name="connsiteX1" fmla="*/ 54882 w 1376475"/>
                  <a:gd name="connsiteY1" fmla="*/ 102394 h 183477"/>
                  <a:gd name="connsiteX2" fmla="*/ 128700 w 1376475"/>
                  <a:gd name="connsiteY2" fmla="*/ 114300 h 183477"/>
                  <a:gd name="connsiteX3" fmla="*/ 273957 w 1376475"/>
                  <a:gd name="connsiteY3" fmla="*/ 133350 h 183477"/>
                  <a:gd name="connsiteX4" fmla="*/ 383494 w 1376475"/>
                  <a:gd name="connsiteY4" fmla="*/ 161925 h 183477"/>
                  <a:gd name="connsiteX5" fmla="*/ 521607 w 1376475"/>
                  <a:gd name="connsiteY5" fmla="*/ 176213 h 183477"/>
                  <a:gd name="connsiteX6" fmla="*/ 681150 w 1376475"/>
                  <a:gd name="connsiteY6" fmla="*/ 183356 h 183477"/>
                  <a:gd name="connsiteX7" fmla="*/ 831169 w 1376475"/>
                  <a:gd name="connsiteY7" fmla="*/ 171450 h 183477"/>
                  <a:gd name="connsiteX8" fmla="*/ 995475 w 1376475"/>
                  <a:gd name="connsiteY8" fmla="*/ 159544 h 183477"/>
                  <a:gd name="connsiteX9" fmla="*/ 1131207 w 1376475"/>
                  <a:gd name="connsiteY9" fmla="*/ 147638 h 183477"/>
                  <a:gd name="connsiteX10" fmla="*/ 1295513 w 1376475"/>
                  <a:gd name="connsiteY10" fmla="*/ 80963 h 183477"/>
                  <a:gd name="connsiteX11" fmla="*/ 1376475 w 1376475"/>
                  <a:gd name="connsiteY11" fmla="*/ 35719 h 183477"/>
                  <a:gd name="connsiteX12" fmla="*/ 1250269 w 1376475"/>
                  <a:gd name="connsiteY12" fmla="*/ 64294 h 183477"/>
                  <a:gd name="connsiteX13" fmla="*/ 1138350 w 1376475"/>
                  <a:gd name="connsiteY13" fmla="*/ 71438 h 183477"/>
                  <a:gd name="connsiteX14" fmla="*/ 1007382 w 1376475"/>
                  <a:gd name="connsiteY14" fmla="*/ 76200 h 183477"/>
                  <a:gd name="connsiteX15" fmla="*/ 883557 w 1376475"/>
                  <a:gd name="connsiteY15" fmla="*/ 90488 h 183477"/>
                  <a:gd name="connsiteX16" fmla="*/ 802594 w 1376475"/>
                  <a:gd name="connsiteY16" fmla="*/ 90488 h 183477"/>
                  <a:gd name="connsiteX17" fmla="*/ 743063 w 1376475"/>
                  <a:gd name="connsiteY17" fmla="*/ 83344 h 183477"/>
                  <a:gd name="connsiteX18" fmla="*/ 690675 w 1376475"/>
                  <a:gd name="connsiteY18" fmla="*/ 38100 h 183477"/>
                  <a:gd name="connsiteX19" fmla="*/ 681150 w 1376475"/>
                  <a:gd name="connsiteY19" fmla="*/ 28575 h 183477"/>
                  <a:gd name="connsiteX20" fmla="*/ 643050 w 1376475"/>
                  <a:gd name="connsiteY20" fmla="*/ 2381 h 183477"/>
                  <a:gd name="connsiteX21" fmla="*/ 571613 w 1376475"/>
                  <a:gd name="connsiteY21" fmla="*/ 40481 h 183477"/>
                  <a:gd name="connsiteX22" fmla="*/ 495413 w 1376475"/>
                  <a:gd name="connsiteY22" fmla="*/ 66675 h 183477"/>
                  <a:gd name="connsiteX23" fmla="*/ 414450 w 1376475"/>
                  <a:gd name="connsiteY23" fmla="*/ 80963 h 183477"/>
                  <a:gd name="connsiteX24" fmla="*/ 366825 w 1376475"/>
                  <a:gd name="connsiteY24" fmla="*/ 83344 h 183477"/>
                  <a:gd name="connsiteX25" fmla="*/ 309675 w 1376475"/>
                  <a:gd name="connsiteY25" fmla="*/ 50006 h 183477"/>
                  <a:gd name="connsiteX26" fmla="*/ 257288 w 1376475"/>
                  <a:gd name="connsiteY26" fmla="*/ 19050 h 183477"/>
                  <a:gd name="connsiteX27" fmla="*/ 204900 w 1376475"/>
                  <a:gd name="connsiteY27" fmla="*/ 0 h 183477"/>
                  <a:gd name="connsiteX28" fmla="*/ 164419 w 1376475"/>
                  <a:gd name="connsiteY28" fmla="*/ 4763 h 183477"/>
                  <a:gd name="connsiteX29" fmla="*/ 138225 w 1376475"/>
                  <a:gd name="connsiteY29" fmla="*/ 54769 h 183477"/>
                  <a:gd name="connsiteX30" fmla="*/ 69169 w 1376475"/>
                  <a:gd name="connsiteY30" fmla="*/ 59531 h 183477"/>
                  <a:gd name="connsiteX31" fmla="*/ 113 w 1376475"/>
                  <a:gd name="connsiteY31" fmla="*/ 64294 h 183477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1576 w 1376475"/>
                  <a:gd name="connsiteY3" fmla="*/ 142875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1576 w 1376475"/>
                  <a:gd name="connsiteY3" fmla="*/ 142875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376475" h="186479">
                    <a:moveTo>
                      <a:pt x="113" y="66293"/>
                    </a:moveTo>
                    <a:cubicBezTo>
                      <a:pt x="-2268" y="73437"/>
                      <a:pt x="33451" y="96059"/>
                      <a:pt x="54882" y="104393"/>
                    </a:cubicBezTo>
                    <a:cubicBezTo>
                      <a:pt x="76313" y="112727"/>
                      <a:pt x="92584" y="109552"/>
                      <a:pt x="128700" y="116299"/>
                    </a:cubicBezTo>
                    <a:cubicBezTo>
                      <a:pt x="164816" y="123046"/>
                      <a:pt x="223951" y="135349"/>
                      <a:pt x="271576" y="144874"/>
                    </a:cubicBezTo>
                    <a:cubicBezTo>
                      <a:pt x="314041" y="152811"/>
                      <a:pt x="341822" y="158368"/>
                      <a:pt x="383494" y="163924"/>
                    </a:cubicBezTo>
                    <a:cubicBezTo>
                      <a:pt x="425166" y="169480"/>
                      <a:pt x="475569" y="173449"/>
                      <a:pt x="521607" y="178212"/>
                    </a:cubicBezTo>
                    <a:cubicBezTo>
                      <a:pt x="571216" y="181784"/>
                      <a:pt x="631144" y="189324"/>
                      <a:pt x="681150" y="185355"/>
                    </a:cubicBezTo>
                    <a:lnTo>
                      <a:pt x="831169" y="173449"/>
                    </a:lnTo>
                    <a:cubicBezTo>
                      <a:pt x="885938" y="169480"/>
                      <a:pt x="939119" y="167893"/>
                      <a:pt x="995475" y="161543"/>
                    </a:cubicBezTo>
                    <a:cubicBezTo>
                      <a:pt x="1051831" y="155193"/>
                      <a:pt x="1127238" y="152811"/>
                      <a:pt x="1169307" y="135349"/>
                    </a:cubicBezTo>
                    <a:lnTo>
                      <a:pt x="1295513" y="82962"/>
                    </a:lnTo>
                    <a:lnTo>
                      <a:pt x="1376475" y="37718"/>
                    </a:lnTo>
                    <a:lnTo>
                      <a:pt x="1250269" y="66293"/>
                    </a:lnTo>
                    <a:lnTo>
                      <a:pt x="1138350" y="73437"/>
                    </a:lnTo>
                    <a:lnTo>
                      <a:pt x="1007382" y="78199"/>
                    </a:lnTo>
                    <a:lnTo>
                      <a:pt x="883557" y="92487"/>
                    </a:lnTo>
                    <a:lnTo>
                      <a:pt x="802594" y="92487"/>
                    </a:lnTo>
                    <a:lnTo>
                      <a:pt x="743063" y="85343"/>
                    </a:lnTo>
                    <a:lnTo>
                      <a:pt x="690675" y="40099"/>
                    </a:lnTo>
                    <a:lnTo>
                      <a:pt x="681150" y="30574"/>
                    </a:lnTo>
                    <a:cubicBezTo>
                      <a:pt x="673213" y="24621"/>
                      <a:pt x="661306" y="2396"/>
                      <a:pt x="643050" y="4380"/>
                    </a:cubicBezTo>
                    <a:cubicBezTo>
                      <a:pt x="624794" y="6364"/>
                      <a:pt x="596219" y="31764"/>
                      <a:pt x="571613" y="42480"/>
                    </a:cubicBezTo>
                    <a:lnTo>
                      <a:pt x="495413" y="68674"/>
                    </a:lnTo>
                    <a:lnTo>
                      <a:pt x="414450" y="82962"/>
                    </a:lnTo>
                    <a:lnTo>
                      <a:pt x="366825" y="85343"/>
                    </a:lnTo>
                    <a:lnTo>
                      <a:pt x="309675" y="52005"/>
                    </a:lnTo>
                    <a:lnTo>
                      <a:pt x="257288" y="21049"/>
                    </a:lnTo>
                    <a:cubicBezTo>
                      <a:pt x="239826" y="12715"/>
                      <a:pt x="220378" y="4380"/>
                      <a:pt x="204900" y="1999"/>
                    </a:cubicBezTo>
                    <a:cubicBezTo>
                      <a:pt x="189422" y="-382"/>
                      <a:pt x="175532" y="-2366"/>
                      <a:pt x="164419" y="6762"/>
                    </a:cubicBezTo>
                    <a:cubicBezTo>
                      <a:pt x="153307" y="15890"/>
                      <a:pt x="161244" y="55181"/>
                      <a:pt x="138225" y="56768"/>
                    </a:cubicBezTo>
                    <a:lnTo>
                      <a:pt x="69169" y="61530"/>
                    </a:lnTo>
                    <a:cubicBezTo>
                      <a:pt x="46150" y="63117"/>
                      <a:pt x="2494" y="59149"/>
                      <a:pt x="113" y="66293"/>
                    </a:cubicBezTo>
                    <a:close/>
                  </a:path>
                </a:pathLst>
              </a:custGeom>
              <a:solidFill>
                <a:srgbClr val="FB916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5" name="Freeform 4"/>
              <p:cNvSpPr/>
              <p:nvPr/>
            </p:nvSpPr>
            <p:spPr>
              <a:xfrm rot="5400000">
                <a:off x="979649" y="6214249"/>
                <a:ext cx="300997" cy="126951"/>
              </a:xfrm>
              <a:custGeom>
                <a:avLst/>
                <a:gdLst>
                  <a:gd name="connsiteX0" fmla="*/ 0 w 400050"/>
                  <a:gd name="connsiteY0" fmla="*/ 223838 h 247650"/>
                  <a:gd name="connsiteX1" fmla="*/ 28575 w 400050"/>
                  <a:gd name="connsiteY1" fmla="*/ 176213 h 247650"/>
                  <a:gd name="connsiteX2" fmla="*/ 54769 w 400050"/>
                  <a:gd name="connsiteY2" fmla="*/ 121444 h 247650"/>
                  <a:gd name="connsiteX3" fmla="*/ 88106 w 400050"/>
                  <a:gd name="connsiteY3" fmla="*/ 73819 h 247650"/>
                  <a:gd name="connsiteX4" fmla="*/ 102394 w 400050"/>
                  <a:gd name="connsiteY4" fmla="*/ 40482 h 247650"/>
                  <a:gd name="connsiteX5" fmla="*/ 111919 w 400050"/>
                  <a:gd name="connsiteY5" fmla="*/ 14288 h 247650"/>
                  <a:gd name="connsiteX6" fmla="*/ 123825 w 400050"/>
                  <a:gd name="connsiteY6" fmla="*/ 0 h 247650"/>
                  <a:gd name="connsiteX7" fmla="*/ 138113 w 400050"/>
                  <a:gd name="connsiteY7" fmla="*/ 2382 h 247650"/>
                  <a:gd name="connsiteX8" fmla="*/ 178594 w 400050"/>
                  <a:gd name="connsiteY8" fmla="*/ 57150 h 247650"/>
                  <a:gd name="connsiteX9" fmla="*/ 221456 w 400050"/>
                  <a:gd name="connsiteY9" fmla="*/ 138113 h 247650"/>
                  <a:gd name="connsiteX10" fmla="*/ 252413 w 400050"/>
                  <a:gd name="connsiteY10" fmla="*/ 150019 h 247650"/>
                  <a:gd name="connsiteX11" fmla="*/ 278606 w 400050"/>
                  <a:gd name="connsiteY11" fmla="*/ 169069 h 247650"/>
                  <a:gd name="connsiteX12" fmla="*/ 302419 w 400050"/>
                  <a:gd name="connsiteY12" fmla="*/ 192882 h 247650"/>
                  <a:gd name="connsiteX13" fmla="*/ 333375 w 400050"/>
                  <a:gd name="connsiteY13" fmla="*/ 197644 h 247650"/>
                  <a:gd name="connsiteX14" fmla="*/ 388144 w 400050"/>
                  <a:gd name="connsiteY14" fmla="*/ 200025 h 247650"/>
                  <a:gd name="connsiteX15" fmla="*/ 400050 w 400050"/>
                  <a:gd name="connsiteY15" fmla="*/ 214313 h 247650"/>
                  <a:gd name="connsiteX16" fmla="*/ 371475 w 400050"/>
                  <a:gd name="connsiteY16" fmla="*/ 228600 h 247650"/>
                  <a:gd name="connsiteX17" fmla="*/ 280988 w 400050"/>
                  <a:gd name="connsiteY17" fmla="*/ 233363 h 247650"/>
                  <a:gd name="connsiteX18" fmla="*/ 202406 w 400050"/>
                  <a:gd name="connsiteY18" fmla="*/ 228600 h 247650"/>
                  <a:gd name="connsiteX19" fmla="*/ 164306 w 400050"/>
                  <a:gd name="connsiteY19" fmla="*/ 245269 h 247650"/>
                  <a:gd name="connsiteX20" fmla="*/ 102394 w 400050"/>
                  <a:gd name="connsiteY20" fmla="*/ 247650 h 247650"/>
                  <a:gd name="connsiteX21" fmla="*/ 69056 w 400050"/>
                  <a:gd name="connsiteY21" fmla="*/ 238125 h 247650"/>
                  <a:gd name="connsiteX22" fmla="*/ 0 w 400050"/>
                  <a:gd name="connsiteY22" fmla="*/ 223838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00050" h="247650">
                    <a:moveTo>
                      <a:pt x="0" y="223838"/>
                    </a:moveTo>
                    <a:lnTo>
                      <a:pt x="28575" y="176213"/>
                    </a:lnTo>
                    <a:lnTo>
                      <a:pt x="54769" y="121444"/>
                    </a:lnTo>
                    <a:lnTo>
                      <a:pt x="88106" y="73819"/>
                    </a:lnTo>
                    <a:lnTo>
                      <a:pt x="102394" y="40482"/>
                    </a:lnTo>
                    <a:lnTo>
                      <a:pt x="111919" y="14288"/>
                    </a:lnTo>
                    <a:lnTo>
                      <a:pt x="123825" y="0"/>
                    </a:lnTo>
                    <a:lnTo>
                      <a:pt x="138113" y="2382"/>
                    </a:lnTo>
                    <a:lnTo>
                      <a:pt x="178594" y="57150"/>
                    </a:lnTo>
                    <a:lnTo>
                      <a:pt x="221456" y="138113"/>
                    </a:lnTo>
                    <a:lnTo>
                      <a:pt x="252413" y="150019"/>
                    </a:lnTo>
                    <a:lnTo>
                      <a:pt x="278606" y="169069"/>
                    </a:lnTo>
                    <a:lnTo>
                      <a:pt x="302419" y="192882"/>
                    </a:lnTo>
                    <a:lnTo>
                      <a:pt x="333375" y="197644"/>
                    </a:lnTo>
                    <a:lnTo>
                      <a:pt x="388144" y="200025"/>
                    </a:lnTo>
                    <a:lnTo>
                      <a:pt x="400050" y="214313"/>
                    </a:lnTo>
                    <a:lnTo>
                      <a:pt x="371475" y="228600"/>
                    </a:lnTo>
                    <a:lnTo>
                      <a:pt x="280988" y="233363"/>
                    </a:lnTo>
                    <a:lnTo>
                      <a:pt x="202406" y="228600"/>
                    </a:lnTo>
                    <a:lnTo>
                      <a:pt x="164306" y="245269"/>
                    </a:lnTo>
                    <a:lnTo>
                      <a:pt x="102394" y="247650"/>
                    </a:lnTo>
                    <a:lnTo>
                      <a:pt x="69056" y="238125"/>
                    </a:lnTo>
                    <a:lnTo>
                      <a:pt x="0" y="223838"/>
                    </a:ln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6" name="Freeform 15"/>
              <p:cNvSpPr/>
              <p:nvPr/>
            </p:nvSpPr>
            <p:spPr>
              <a:xfrm rot="5400000">
                <a:off x="212365" y="2622359"/>
                <a:ext cx="1920650" cy="298209"/>
              </a:xfrm>
              <a:custGeom>
                <a:avLst/>
                <a:gdLst>
                  <a:gd name="connsiteX0" fmla="*/ 2505075 w 2576512"/>
                  <a:gd name="connsiteY0" fmla="*/ 97631 h 581025"/>
                  <a:gd name="connsiteX1" fmla="*/ 2552700 w 2576512"/>
                  <a:gd name="connsiteY1" fmla="*/ 123825 h 581025"/>
                  <a:gd name="connsiteX2" fmla="*/ 2412206 w 2576512"/>
                  <a:gd name="connsiteY2" fmla="*/ 216694 h 581025"/>
                  <a:gd name="connsiteX3" fmla="*/ 2264569 w 2576512"/>
                  <a:gd name="connsiteY3" fmla="*/ 319088 h 581025"/>
                  <a:gd name="connsiteX4" fmla="*/ 2135981 w 2576512"/>
                  <a:gd name="connsiteY4" fmla="*/ 383381 h 581025"/>
                  <a:gd name="connsiteX5" fmla="*/ 2021681 w 2576512"/>
                  <a:gd name="connsiteY5" fmla="*/ 426244 h 581025"/>
                  <a:gd name="connsiteX6" fmla="*/ 1900237 w 2576512"/>
                  <a:gd name="connsiteY6" fmla="*/ 426244 h 581025"/>
                  <a:gd name="connsiteX7" fmla="*/ 1757362 w 2576512"/>
                  <a:gd name="connsiteY7" fmla="*/ 395288 h 581025"/>
                  <a:gd name="connsiteX8" fmla="*/ 1621631 w 2576512"/>
                  <a:gd name="connsiteY8" fmla="*/ 328613 h 581025"/>
                  <a:gd name="connsiteX9" fmla="*/ 1514475 w 2576512"/>
                  <a:gd name="connsiteY9" fmla="*/ 242888 h 581025"/>
                  <a:gd name="connsiteX10" fmla="*/ 1433512 w 2576512"/>
                  <a:gd name="connsiteY10" fmla="*/ 173831 h 581025"/>
                  <a:gd name="connsiteX11" fmla="*/ 1333500 w 2576512"/>
                  <a:gd name="connsiteY11" fmla="*/ 133350 h 581025"/>
                  <a:gd name="connsiteX12" fmla="*/ 1238250 w 2576512"/>
                  <a:gd name="connsiteY12" fmla="*/ 111919 h 581025"/>
                  <a:gd name="connsiteX13" fmla="*/ 1126331 w 2576512"/>
                  <a:gd name="connsiteY13" fmla="*/ 150019 h 581025"/>
                  <a:gd name="connsiteX14" fmla="*/ 1002506 w 2576512"/>
                  <a:gd name="connsiteY14" fmla="*/ 235744 h 581025"/>
                  <a:gd name="connsiteX15" fmla="*/ 916781 w 2576512"/>
                  <a:gd name="connsiteY15" fmla="*/ 378619 h 581025"/>
                  <a:gd name="connsiteX16" fmla="*/ 826294 w 2576512"/>
                  <a:gd name="connsiteY16" fmla="*/ 497681 h 581025"/>
                  <a:gd name="connsiteX17" fmla="*/ 719137 w 2576512"/>
                  <a:gd name="connsiteY17" fmla="*/ 554831 h 581025"/>
                  <a:gd name="connsiteX18" fmla="*/ 559594 w 2576512"/>
                  <a:gd name="connsiteY18" fmla="*/ 581025 h 581025"/>
                  <a:gd name="connsiteX19" fmla="*/ 402431 w 2576512"/>
                  <a:gd name="connsiteY19" fmla="*/ 528638 h 581025"/>
                  <a:gd name="connsiteX20" fmla="*/ 233362 w 2576512"/>
                  <a:gd name="connsiteY20" fmla="*/ 428625 h 581025"/>
                  <a:gd name="connsiteX21" fmla="*/ 130969 w 2576512"/>
                  <a:gd name="connsiteY21" fmla="*/ 338138 h 581025"/>
                  <a:gd name="connsiteX22" fmla="*/ 16669 w 2576512"/>
                  <a:gd name="connsiteY22" fmla="*/ 240506 h 581025"/>
                  <a:gd name="connsiteX23" fmla="*/ 0 w 2576512"/>
                  <a:gd name="connsiteY23" fmla="*/ 176213 h 581025"/>
                  <a:gd name="connsiteX24" fmla="*/ 1371600 w 2576512"/>
                  <a:gd name="connsiteY24" fmla="*/ 0 h 581025"/>
                  <a:gd name="connsiteX25" fmla="*/ 2157412 w 2576512"/>
                  <a:gd name="connsiteY25" fmla="*/ 166688 h 581025"/>
                  <a:gd name="connsiteX26" fmla="*/ 2576512 w 2576512"/>
                  <a:gd name="connsiteY26" fmla="*/ 119063 h 581025"/>
                  <a:gd name="connsiteX27" fmla="*/ 2505075 w 2576512"/>
                  <a:gd name="connsiteY27" fmla="*/ 97631 h 581025"/>
                  <a:gd name="connsiteX0" fmla="*/ 2505075 w 2576512"/>
                  <a:gd name="connsiteY0" fmla="*/ 97631 h 581025"/>
                  <a:gd name="connsiteX1" fmla="*/ 2552700 w 2576512"/>
                  <a:gd name="connsiteY1" fmla="*/ 123825 h 581025"/>
                  <a:gd name="connsiteX2" fmla="*/ 2412206 w 2576512"/>
                  <a:gd name="connsiteY2" fmla="*/ 216694 h 581025"/>
                  <a:gd name="connsiteX3" fmla="*/ 2264569 w 2576512"/>
                  <a:gd name="connsiteY3" fmla="*/ 319088 h 581025"/>
                  <a:gd name="connsiteX4" fmla="*/ 2135981 w 2576512"/>
                  <a:gd name="connsiteY4" fmla="*/ 383381 h 581025"/>
                  <a:gd name="connsiteX5" fmla="*/ 2021681 w 2576512"/>
                  <a:gd name="connsiteY5" fmla="*/ 426244 h 581025"/>
                  <a:gd name="connsiteX6" fmla="*/ 1900237 w 2576512"/>
                  <a:gd name="connsiteY6" fmla="*/ 426244 h 581025"/>
                  <a:gd name="connsiteX7" fmla="*/ 1757362 w 2576512"/>
                  <a:gd name="connsiteY7" fmla="*/ 395288 h 581025"/>
                  <a:gd name="connsiteX8" fmla="*/ 1621631 w 2576512"/>
                  <a:gd name="connsiteY8" fmla="*/ 328613 h 581025"/>
                  <a:gd name="connsiteX9" fmla="*/ 1514475 w 2576512"/>
                  <a:gd name="connsiteY9" fmla="*/ 242888 h 581025"/>
                  <a:gd name="connsiteX10" fmla="*/ 1433512 w 2576512"/>
                  <a:gd name="connsiteY10" fmla="*/ 173831 h 581025"/>
                  <a:gd name="connsiteX11" fmla="*/ 1333500 w 2576512"/>
                  <a:gd name="connsiteY11" fmla="*/ 133350 h 581025"/>
                  <a:gd name="connsiteX12" fmla="*/ 1238250 w 2576512"/>
                  <a:gd name="connsiteY12" fmla="*/ 111919 h 581025"/>
                  <a:gd name="connsiteX13" fmla="*/ 1126331 w 2576512"/>
                  <a:gd name="connsiteY13" fmla="*/ 150019 h 581025"/>
                  <a:gd name="connsiteX14" fmla="*/ 1002506 w 2576512"/>
                  <a:gd name="connsiteY14" fmla="*/ 235744 h 581025"/>
                  <a:gd name="connsiteX15" fmla="*/ 916781 w 2576512"/>
                  <a:gd name="connsiteY15" fmla="*/ 378619 h 581025"/>
                  <a:gd name="connsiteX16" fmla="*/ 826294 w 2576512"/>
                  <a:gd name="connsiteY16" fmla="*/ 497681 h 581025"/>
                  <a:gd name="connsiteX17" fmla="*/ 719137 w 2576512"/>
                  <a:gd name="connsiteY17" fmla="*/ 554831 h 581025"/>
                  <a:gd name="connsiteX18" fmla="*/ 559594 w 2576512"/>
                  <a:gd name="connsiteY18" fmla="*/ 581025 h 581025"/>
                  <a:gd name="connsiteX19" fmla="*/ 402431 w 2576512"/>
                  <a:gd name="connsiteY19" fmla="*/ 528638 h 581025"/>
                  <a:gd name="connsiteX20" fmla="*/ 233362 w 2576512"/>
                  <a:gd name="connsiteY20" fmla="*/ 428625 h 581025"/>
                  <a:gd name="connsiteX21" fmla="*/ 130969 w 2576512"/>
                  <a:gd name="connsiteY21" fmla="*/ 338138 h 581025"/>
                  <a:gd name="connsiteX22" fmla="*/ 16669 w 2576512"/>
                  <a:gd name="connsiteY22" fmla="*/ 240506 h 581025"/>
                  <a:gd name="connsiteX23" fmla="*/ 0 w 2576512"/>
                  <a:gd name="connsiteY23" fmla="*/ 176213 h 581025"/>
                  <a:gd name="connsiteX24" fmla="*/ 1371600 w 2576512"/>
                  <a:gd name="connsiteY24" fmla="*/ 0 h 581025"/>
                  <a:gd name="connsiteX25" fmla="*/ 2157412 w 2576512"/>
                  <a:gd name="connsiteY25" fmla="*/ 166688 h 581025"/>
                  <a:gd name="connsiteX26" fmla="*/ 2576512 w 2576512"/>
                  <a:gd name="connsiteY26" fmla="*/ 119063 h 581025"/>
                  <a:gd name="connsiteX27" fmla="*/ 2505075 w 2576512"/>
                  <a:gd name="connsiteY27" fmla="*/ 97631 h 581025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2157412 w 2552700"/>
                  <a:gd name="connsiteY25" fmla="*/ 166688 h 581733"/>
                  <a:gd name="connsiteX26" fmla="*/ 2505075 w 2552700"/>
                  <a:gd name="connsiteY26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2157412 w 2552700"/>
                  <a:gd name="connsiteY25" fmla="*/ 166688 h 581733"/>
                  <a:gd name="connsiteX26" fmla="*/ 2250281 w 2552700"/>
                  <a:gd name="connsiteY26" fmla="*/ 152400 h 581733"/>
                  <a:gd name="connsiteX27" fmla="*/ 2505075 w 2552700"/>
                  <a:gd name="connsiteY27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1702593 w 2552700"/>
                  <a:gd name="connsiteY25" fmla="*/ 171451 h 581733"/>
                  <a:gd name="connsiteX26" fmla="*/ 2250281 w 2552700"/>
                  <a:gd name="connsiteY26" fmla="*/ 152400 h 581733"/>
                  <a:gd name="connsiteX27" fmla="*/ 2505075 w 2552700"/>
                  <a:gd name="connsiteY27" fmla="*/ 97631 h 58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52700" h="581733">
                    <a:moveTo>
                      <a:pt x="2505075" y="97631"/>
                    </a:moveTo>
                    <a:lnTo>
                      <a:pt x="2552700" y="123825"/>
                    </a:lnTo>
                    <a:cubicBezTo>
                      <a:pt x="2537222" y="143669"/>
                      <a:pt x="2460228" y="184150"/>
                      <a:pt x="2412206" y="216694"/>
                    </a:cubicBezTo>
                    <a:cubicBezTo>
                      <a:pt x="2364184" y="249238"/>
                      <a:pt x="2310606" y="291307"/>
                      <a:pt x="2264569" y="319088"/>
                    </a:cubicBezTo>
                    <a:cubicBezTo>
                      <a:pt x="2218532" y="346869"/>
                      <a:pt x="2176462" y="365522"/>
                      <a:pt x="2135981" y="383381"/>
                    </a:cubicBezTo>
                    <a:cubicBezTo>
                      <a:pt x="2095500" y="401240"/>
                      <a:pt x="2060972" y="419100"/>
                      <a:pt x="2021681" y="426244"/>
                    </a:cubicBezTo>
                    <a:cubicBezTo>
                      <a:pt x="1982390" y="433388"/>
                      <a:pt x="1944290" y="431403"/>
                      <a:pt x="1900237" y="426244"/>
                    </a:cubicBezTo>
                    <a:cubicBezTo>
                      <a:pt x="1856184" y="421085"/>
                      <a:pt x="1803796" y="411560"/>
                      <a:pt x="1757362" y="395288"/>
                    </a:cubicBezTo>
                    <a:cubicBezTo>
                      <a:pt x="1710928" y="379016"/>
                      <a:pt x="1662112" y="354013"/>
                      <a:pt x="1621631" y="328613"/>
                    </a:cubicBezTo>
                    <a:cubicBezTo>
                      <a:pt x="1581150" y="303213"/>
                      <a:pt x="1545828" y="268685"/>
                      <a:pt x="1514475" y="242888"/>
                    </a:cubicBezTo>
                    <a:cubicBezTo>
                      <a:pt x="1483122" y="217091"/>
                      <a:pt x="1463675" y="192087"/>
                      <a:pt x="1433512" y="173831"/>
                    </a:cubicBezTo>
                    <a:cubicBezTo>
                      <a:pt x="1403349" y="155575"/>
                      <a:pt x="1366044" y="143669"/>
                      <a:pt x="1333500" y="133350"/>
                    </a:cubicBezTo>
                    <a:cubicBezTo>
                      <a:pt x="1300956" y="123031"/>
                      <a:pt x="1272778" y="109141"/>
                      <a:pt x="1238250" y="111919"/>
                    </a:cubicBezTo>
                    <a:cubicBezTo>
                      <a:pt x="1203722" y="114697"/>
                      <a:pt x="1165622" y="129382"/>
                      <a:pt x="1126331" y="150019"/>
                    </a:cubicBezTo>
                    <a:cubicBezTo>
                      <a:pt x="1087040" y="170656"/>
                      <a:pt x="1037431" y="197644"/>
                      <a:pt x="1002506" y="235744"/>
                    </a:cubicBezTo>
                    <a:cubicBezTo>
                      <a:pt x="967581" y="273844"/>
                      <a:pt x="946150" y="334963"/>
                      <a:pt x="916781" y="378619"/>
                    </a:cubicBezTo>
                    <a:cubicBezTo>
                      <a:pt x="887412" y="422275"/>
                      <a:pt x="859235" y="468312"/>
                      <a:pt x="826294" y="497681"/>
                    </a:cubicBezTo>
                    <a:cubicBezTo>
                      <a:pt x="793353" y="527050"/>
                      <a:pt x="763587" y="540940"/>
                      <a:pt x="719137" y="554831"/>
                    </a:cubicBezTo>
                    <a:cubicBezTo>
                      <a:pt x="674687" y="568722"/>
                      <a:pt x="612378" y="585390"/>
                      <a:pt x="559594" y="581025"/>
                    </a:cubicBezTo>
                    <a:cubicBezTo>
                      <a:pt x="506810" y="576660"/>
                      <a:pt x="456803" y="554038"/>
                      <a:pt x="402431" y="528638"/>
                    </a:cubicBezTo>
                    <a:cubicBezTo>
                      <a:pt x="348059" y="503238"/>
                      <a:pt x="267493" y="458787"/>
                      <a:pt x="233362" y="428625"/>
                    </a:cubicBezTo>
                    <a:lnTo>
                      <a:pt x="130969" y="338138"/>
                    </a:lnTo>
                    <a:lnTo>
                      <a:pt x="16669" y="240506"/>
                    </a:lnTo>
                    <a:lnTo>
                      <a:pt x="0" y="176213"/>
                    </a:lnTo>
                    <a:lnTo>
                      <a:pt x="1371600" y="0"/>
                    </a:lnTo>
                    <a:lnTo>
                      <a:pt x="1702593" y="171451"/>
                    </a:lnTo>
                    <a:cubicBezTo>
                      <a:pt x="1704974" y="170657"/>
                      <a:pt x="2247900" y="153194"/>
                      <a:pt x="2250281" y="152400"/>
                    </a:cubicBezTo>
                    <a:lnTo>
                      <a:pt x="2505075" y="97631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5400000">
                <a:off x="324437" y="2396361"/>
                <a:ext cx="2022775" cy="587164"/>
              </a:xfrm>
              <a:custGeom>
                <a:avLst/>
                <a:gdLst>
                  <a:gd name="connsiteX0" fmla="*/ 0 w 2655094"/>
                  <a:gd name="connsiteY0" fmla="*/ 0 h 1145381"/>
                  <a:gd name="connsiteX1" fmla="*/ 80963 w 2655094"/>
                  <a:gd name="connsiteY1" fmla="*/ 173831 h 1145381"/>
                  <a:gd name="connsiteX2" fmla="*/ 157163 w 2655094"/>
                  <a:gd name="connsiteY2" fmla="*/ 290513 h 1145381"/>
                  <a:gd name="connsiteX3" fmla="*/ 242888 w 2655094"/>
                  <a:gd name="connsiteY3" fmla="*/ 416719 h 1145381"/>
                  <a:gd name="connsiteX4" fmla="*/ 304800 w 2655094"/>
                  <a:gd name="connsiteY4" fmla="*/ 414338 h 1145381"/>
                  <a:gd name="connsiteX5" fmla="*/ 347663 w 2655094"/>
                  <a:gd name="connsiteY5" fmla="*/ 414338 h 1145381"/>
                  <a:gd name="connsiteX6" fmla="*/ 381000 w 2655094"/>
                  <a:gd name="connsiteY6" fmla="*/ 383381 h 1145381"/>
                  <a:gd name="connsiteX7" fmla="*/ 416719 w 2655094"/>
                  <a:gd name="connsiteY7" fmla="*/ 452438 h 1145381"/>
                  <a:gd name="connsiteX8" fmla="*/ 445294 w 2655094"/>
                  <a:gd name="connsiteY8" fmla="*/ 478631 h 1145381"/>
                  <a:gd name="connsiteX9" fmla="*/ 466725 w 2655094"/>
                  <a:gd name="connsiteY9" fmla="*/ 481013 h 1145381"/>
                  <a:gd name="connsiteX10" fmla="*/ 500063 w 2655094"/>
                  <a:gd name="connsiteY10" fmla="*/ 461963 h 1145381"/>
                  <a:gd name="connsiteX11" fmla="*/ 519113 w 2655094"/>
                  <a:gd name="connsiteY11" fmla="*/ 416719 h 1145381"/>
                  <a:gd name="connsiteX12" fmla="*/ 559594 w 2655094"/>
                  <a:gd name="connsiteY12" fmla="*/ 371475 h 1145381"/>
                  <a:gd name="connsiteX13" fmla="*/ 600075 w 2655094"/>
                  <a:gd name="connsiteY13" fmla="*/ 347663 h 1145381"/>
                  <a:gd name="connsiteX14" fmla="*/ 642938 w 2655094"/>
                  <a:gd name="connsiteY14" fmla="*/ 319088 h 1145381"/>
                  <a:gd name="connsiteX15" fmla="*/ 1002507 w 2655094"/>
                  <a:gd name="connsiteY15" fmla="*/ 292894 h 1145381"/>
                  <a:gd name="connsiteX16" fmla="*/ 1019175 w 2655094"/>
                  <a:gd name="connsiteY16" fmla="*/ 347663 h 1145381"/>
                  <a:gd name="connsiteX17" fmla="*/ 1052513 w 2655094"/>
                  <a:gd name="connsiteY17" fmla="*/ 330994 h 1145381"/>
                  <a:gd name="connsiteX18" fmla="*/ 1085850 w 2655094"/>
                  <a:gd name="connsiteY18" fmla="*/ 321469 h 1145381"/>
                  <a:gd name="connsiteX19" fmla="*/ 1145382 w 2655094"/>
                  <a:gd name="connsiteY19" fmla="*/ 254794 h 1145381"/>
                  <a:gd name="connsiteX20" fmla="*/ 1328738 w 2655094"/>
                  <a:gd name="connsiteY20" fmla="*/ 330994 h 1145381"/>
                  <a:gd name="connsiteX21" fmla="*/ 1393032 w 2655094"/>
                  <a:gd name="connsiteY21" fmla="*/ 435769 h 1145381"/>
                  <a:gd name="connsiteX22" fmla="*/ 1404938 w 2655094"/>
                  <a:gd name="connsiteY22" fmla="*/ 459581 h 1145381"/>
                  <a:gd name="connsiteX23" fmla="*/ 1471613 w 2655094"/>
                  <a:gd name="connsiteY23" fmla="*/ 490538 h 1145381"/>
                  <a:gd name="connsiteX24" fmla="*/ 1519238 w 2655094"/>
                  <a:gd name="connsiteY24" fmla="*/ 450056 h 1145381"/>
                  <a:gd name="connsiteX25" fmla="*/ 1569244 w 2655094"/>
                  <a:gd name="connsiteY25" fmla="*/ 473869 h 1145381"/>
                  <a:gd name="connsiteX26" fmla="*/ 1607344 w 2655094"/>
                  <a:gd name="connsiteY26" fmla="*/ 516731 h 1145381"/>
                  <a:gd name="connsiteX27" fmla="*/ 1654969 w 2655094"/>
                  <a:gd name="connsiteY27" fmla="*/ 571500 h 1145381"/>
                  <a:gd name="connsiteX28" fmla="*/ 1752600 w 2655094"/>
                  <a:gd name="connsiteY28" fmla="*/ 631031 h 1145381"/>
                  <a:gd name="connsiteX29" fmla="*/ 1833563 w 2655094"/>
                  <a:gd name="connsiteY29" fmla="*/ 685800 h 1145381"/>
                  <a:gd name="connsiteX30" fmla="*/ 1866900 w 2655094"/>
                  <a:gd name="connsiteY30" fmla="*/ 659606 h 1145381"/>
                  <a:gd name="connsiteX31" fmla="*/ 1900238 w 2655094"/>
                  <a:gd name="connsiteY31" fmla="*/ 652463 h 1145381"/>
                  <a:gd name="connsiteX32" fmla="*/ 1950244 w 2655094"/>
                  <a:gd name="connsiteY32" fmla="*/ 585788 h 1145381"/>
                  <a:gd name="connsiteX33" fmla="*/ 2083594 w 2655094"/>
                  <a:gd name="connsiteY33" fmla="*/ 464344 h 1145381"/>
                  <a:gd name="connsiteX34" fmla="*/ 2174082 w 2655094"/>
                  <a:gd name="connsiteY34" fmla="*/ 390525 h 1145381"/>
                  <a:gd name="connsiteX35" fmla="*/ 2226469 w 2655094"/>
                  <a:gd name="connsiteY35" fmla="*/ 328613 h 1145381"/>
                  <a:gd name="connsiteX36" fmla="*/ 2255044 w 2655094"/>
                  <a:gd name="connsiteY36" fmla="*/ 388144 h 1145381"/>
                  <a:gd name="connsiteX37" fmla="*/ 2331244 w 2655094"/>
                  <a:gd name="connsiteY37" fmla="*/ 523875 h 1145381"/>
                  <a:gd name="connsiteX38" fmla="*/ 2383632 w 2655094"/>
                  <a:gd name="connsiteY38" fmla="*/ 583406 h 1145381"/>
                  <a:gd name="connsiteX39" fmla="*/ 2443163 w 2655094"/>
                  <a:gd name="connsiteY39" fmla="*/ 626269 h 1145381"/>
                  <a:gd name="connsiteX40" fmla="*/ 2507457 w 2655094"/>
                  <a:gd name="connsiteY40" fmla="*/ 633413 h 1145381"/>
                  <a:gd name="connsiteX41" fmla="*/ 2564607 w 2655094"/>
                  <a:gd name="connsiteY41" fmla="*/ 628650 h 1145381"/>
                  <a:gd name="connsiteX42" fmla="*/ 2619375 w 2655094"/>
                  <a:gd name="connsiteY42" fmla="*/ 661988 h 1145381"/>
                  <a:gd name="connsiteX43" fmla="*/ 2655094 w 2655094"/>
                  <a:gd name="connsiteY43" fmla="*/ 690563 h 1145381"/>
                  <a:gd name="connsiteX44" fmla="*/ 2552700 w 2655094"/>
                  <a:gd name="connsiteY44" fmla="*/ 792956 h 1145381"/>
                  <a:gd name="connsiteX45" fmla="*/ 2443163 w 2655094"/>
                  <a:gd name="connsiteY45" fmla="*/ 871538 h 1145381"/>
                  <a:gd name="connsiteX46" fmla="*/ 2297907 w 2655094"/>
                  <a:gd name="connsiteY46" fmla="*/ 952500 h 1145381"/>
                  <a:gd name="connsiteX47" fmla="*/ 2193132 w 2655094"/>
                  <a:gd name="connsiteY47" fmla="*/ 995363 h 1145381"/>
                  <a:gd name="connsiteX48" fmla="*/ 2085975 w 2655094"/>
                  <a:gd name="connsiteY48" fmla="*/ 1000125 h 1145381"/>
                  <a:gd name="connsiteX49" fmla="*/ 1864519 w 2655094"/>
                  <a:gd name="connsiteY49" fmla="*/ 923925 h 1145381"/>
                  <a:gd name="connsiteX50" fmla="*/ 1745457 w 2655094"/>
                  <a:gd name="connsiteY50" fmla="*/ 869156 h 1145381"/>
                  <a:gd name="connsiteX51" fmla="*/ 1614488 w 2655094"/>
                  <a:gd name="connsiteY51" fmla="*/ 752475 h 1145381"/>
                  <a:gd name="connsiteX52" fmla="*/ 1490663 w 2655094"/>
                  <a:gd name="connsiteY52" fmla="*/ 700088 h 1145381"/>
                  <a:gd name="connsiteX53" fmla="*/ 1347788 w 2655094"/>
                  <a:gd name="connsiteY53" fmla="*/ 700088 h 1145381"/>
                  <a:gd name="connsiteX54" fmla="*/ 1214438 w 2655094"/>
                  <a:gd name="connsiteY54" fmla="*/ 762000 h 1145381"/>
                  <a:gd name="connsiteX55" fmla="*/ 1126332 w 2655094"/>
                  <a:gd name="connsiteY55" fmla="*/ 852488 h 1145381"/>
                  <a:gd name="connsiteX56" fmla="*/ 1062038 w 2655094"/>
                  <a:gd name="connsiteY56" fmla="*/ 964406 h 1145381"/>
                  <a:gd name="connsiteX57" fmla="*/ 985838 w 2655094"/>
                  <a:gd name="connsiteY57" fmla="*/ 1062038 h 1145381"/>
                  <a:gd name="connsiteX58" fmla="*/ 871538 w 2655094"/>
                  <a:gd name="connsiteY58" fmla="*/ 1123950 h 1145381"/>
                  <a:gd name="connsiteX59" fmla="*/ 747713 w 2655094"/>
                  <a:gd name="connsiteY59" fmla="*/ 1145381 h 1145381"/>
                  <a:gd name="connsiteX60" fmla="*/ 638175 w 2655094"/>
                  <a:gd name="connsiteY60" fmla="*/ 1126331 h 1145381"/>
                  <a:gd name="connsiteX61" fmla="*/ 469107 w 2655094"/>
                  <a:gd name="connsiteY61" fmla="*/ 1045369 h 1145381"/>
                  <a:gd name="connsiteX62" fmla="*/ 292894 w 2655094"/>
                  <a:gd name="connsiteY62" fmla="*/ 900113 h 1145381"/>
                  <a:gd name="connsiteX63" fmla="*/ 221457 w 2655094"/>
                  <a:gd name="connsiteY63" fmla="*/ 828675 h 1145381"/>
                  <a:gd name="connsiteX64" fmla="*/ 157163 w 2655094"/>
                  <a:gd name="connsiteY64" fmla="*/ 769144 h 1145381"/>
                  <a:gd name="connsiteX65" fmla="*/ 71438 w 2655094"/>
                  <a:gd name="connsiteY65" fmla="*/ 385763 h 1145381"/>
                  <a:gd name="connsiteX66" fmla="*/ 26194 w 2655094"/>
                  <a:gd name="connsiteY66" fmla="*/ 209550 h 1145381"/>
                  <a:gd name="connsiteX67" fmla="*/ 0 w 2655094"/>
                  <a:gd name="connsiteY67" fmla="*/ 0 h 1145381"/>
                  <a:gd name="connsiteX0" fmla="*/ 0 w 2655094"/>
                  <a:gd name="connsiteY0" fmla="*/ 0 h 1145381"/>
                  <a:gd name="connsiteX1" fmla="*/ 80963 w 2655094"/>
                  <a:gd name="connsiteY1" fmla="*/ 173831 h 1145381"/>
                  <a:gd name="connsiteX2" fmla="*/ 157163 w 2655094"/>
                  <a:gd name="connsiteY2" fmla="*/ 290513 h 1145381"/>
                  <a:gd name="connsiteX3" fmla="*/ 242888 w 2655094"/>
                  <a:gd name="connsiteY3" fmla="*/ 416719 h 1145381"/>
                  <a:gd name="connsiteX4" fmla="*/ 304800 w 2655094"/>
                  <a:gd name="connsiteY4" fmla="*/ 414338 h 1145381"/>
                  <a:gd name="connsiteX5" fmla="*/ 347663 w 2655094"/>
                  <a:gd name="connsiteY5" fmla="*/ 414338 h 1145381"/>
                  <a:gd name="connsiteX6" fmla="*/ 381000 w 2655094"/>
                  <a:gd name="connsiteY6" fmla="*/ 383381 h 1145381"/>
                  <a:gd name="connsiteX7" fmla="*/ 416719 w 2655094"/>
                  <a:gd name="connsiteY7" fmla="*/ 452438 h 1145381"/>
                  <a:gd name="connsiteX8" fmla="*/ 445294 w 2655094"/>
                  <a:gd name="connsiteY8" fmla="*/ 478631 h 1145381"/>
                  <a:gd name="connsiteX9" fmla="*/ 466725 w 2655094"/>
                  <a:gd name="connsiteY9" fmla="*/ 481013 h 1145381"/>
                  <a:gd name="connsiteX10" fmla="*/ 500063 w 2655094"/>
                  <a:gd name="connsiteY10" fmla="*/ 461963 h 1145381"/>
                  <a:gd name="connsiteX11" fmla="*/ 519113 w 2655094"/>
                  <a:gd name="connsiteY11" fmla="*/ 416719 h 1145381"/>
                  <a:gd name="connsiteX12" fmla="*/ 559594 w 2655094"/>
                  <a:gd name="connsiteY12" fmla="*/ 371475 h 1145381"/>
                  <a:gd name="connsiteX13" fmla="*/ 600075 w 2655094"/>
                  <a:gd name="connsiteY13" fmla="*/ 347663 h 1145381"/>
                  <a:gd name="connsiteX14" fmla="*/ 642938 w 2655094"/>
                  <a:gd name="connsiteY14" fmla="*/ 319088 h 1145381"/>
                  <a:gd name="connsiteX15" fmla="*/ 1002507 w 2655094"/>
                  <a:gd name="connsiteY15" fmla="*/ 292894 h 1145381"/>
                  <a:gd name="connsiteX16" fmla="*/ 1019175 w 2655094"/>
                  <a:gd name="connsiteY16" fmla="*/ 347663 h 1145381"/>
                  <a:gd name="connsiteX17" fmla="*/ 1052513 w 2655094"/>
                  <a:gd name="connsiteY17" fmla="*/ 330994 h 1145381"/>
                  <a:gd name="connsiteX18" fmla="*/ 1085850 w 2655094"/>
                  <a:gd name="connsiteY18" fmla="*/ 321469 h 1145381"/>
                  <a:gd name="connsiteX19" fmla="*/ 1145382 w 2655094"/>
                  <a:gd name="connsiteY19" fmla="*/ 254794 h 1145381"/>
                  <a:gd name="connsiteX20" fmla="*/ 1328738 w 2655094"/>
                  <a:gd name="connsiteY20" fmla="*/ 330994 h 1145381"/>
                  <a:gd name="connsiteX21" fmla="*/ 1393032 w 2655094"/>
                  <a:gd name="connsiteY21" fmla="*/ 435769 h 1145381"/>
                  <a:gd name="connsiteX22" fmla="*/ 1404938 w 2655094"/>
                  <a:gd name="connsiteY22" fmla="*/ 459581 h 1145381"/>
                  <a:gd name="connsiteX23" fmla="*/ 1471613 w 2655094"/>
                  <a:gd name="connsiteY23" fmla="*/ 490538 h 1145381"/>
                  <a:gd name="connsiteX24" fmla="*/ 1519238 w 2655094"/>
                  <a:gd name="connsiteY24" fmla="*/ 450056 h 1145381"/>
                  <a:gd name="connsiteX25" fmla="*/ 1569244 w 2655094"/>
                  <a:gd name="connsiteY25" fmla="*/ 473869 h 1145381"/>
                  <a:gd name="connsiteX26" fmla="*/ 1607344 w 2655094"/>
                  <a:gd name="connsiteY26" fmla="*/ 516731 h 1145381"/>
                  <a:gd name="connsiteX27" fmla="*/ 1654969 w 2655094"/>
                  <a:gd name="connsiteY27" fmla="*/ 571500 h 1145381"/>
                  <a:gd name="connsiteX28" fmla="*/ 1752600 w 2655094"/>
                  <a:gd name="connsiteY28" fmla="*/ 631031 h 1145381"/>
                  <a:gd name="connsiteX29" fmla="*/ 1833563 w 2655094"/>
                  <a:gd name="connsiteY29" fmla="*/ 685800 h 1145381"/>
                  <a:gd name="connsiteX30" fmla="*/ 1866900 w 2655094"/>
                  <a:gd name="connsiteY30" fmla="*/ 659606 h 1145381"/>
                  <a:gd name="connsiteX31" fmla="*/ 1900238 w 2655094"/>
                  <a:gd name="connsiteY31" fmla="*/ 652463 h 1145381"/>
                  <a:gd name="connsiteX32" fmla="*/ 1950244 w 2655094"/>
                  <a:gd name="connsiteY32" fmla="*/ 585788 h 1145381"/>
                  <a:gd name="connsiteX33" fmla="*/ 2083594 w 2655094"/>
                  <a:gd name="connsiteY33" fmla="*/ 464344 h 1145381"/>
                  <a:gd name="connsiteX34" fmla="*/ 2174082 w 2655094"/>
                  <a:gd name="connsiteY34" fmla="*/ 390525 h 1145381"/>
                  <a:gd name="connsiteX35" fmla="*/ 2226469 w 2655094"/>
                  <a:gd name="connsiteY35" fmla="*/ 328613 h 1145381"/>
                  <a:gd name="connsiteX36" fmla="*/ 2255044 w 2655094"/>
                  <a:gd name="connsiteY36" fmla="*/ 388144 h 1145381"/>
                  <a:gd name="connsiteX37" fmla="*/ 2331244 w 2655094"/>
                  <a:gd name="connsiteY37" fmla="*/ 523875 h 1145381"/>
                  <a:gd name="connsiteX38" fmla="*/ 2383632 w 2655094"/>
                  <a:gd name="connsiteY38" fmla="*/ 583406 h 1145381"/>
                  <a:gd name="connsiteX39" fmla="*/ 2443163 w 2655094"/>
                  <a:gd name="connsiteY39" fmla="*/ 626269 h 1145381"/>
                  <a:gd name="connsiteX40" fmla="*/ 2507457 w 2655094"/>
                  <a:gd name="connsiteY40" fmla="*/ 633413 h 1145381"/>
                  <a:gd name="connsiteX41" fmla="*/ 2564607 w 2655094"/>
                  <a:gd name="connsiteY41" fmla="*/ 628650 h 1145381"/>
                  <a:gd name="connsiteX42" fmla="*/ 2619375 w 2655094"/>
                  <a:gd name="connsiteY42" fmla="*/ 661988 h 1145381"/>
                  <a:gd name="connsiteX43" fmla="*/ 2655094 w 2655094"/>
                  <a:gd name="connsiteY43" fmla="*/ 690563 h 1145381"/>
                  <a:gd name="connsiteX44" fmla="*/ 2552700 w 2655094"/>
                  <a:gd name="connsiteY44" fmla="*/ 792956 h 1145381"/>
                  <a:gd name="connsiteX45" fmla="*/ 2443163 w 2655094"/>
                  <a:gd name="connsiteY45" fmla="*/ 871538 h 1145381"/>
                  <a:gd name="connsiteX46" fmla="*/ 2297907 w 2655094"/>
                  <a:gd name="connsiteY46" fmla="*/ 952500 h 1145381"/>
                  <a:gd name="connsiteX47" fmla="*/ 2193132 w 2655094"/>
                  <a:gd name="connsiteY47" fmla="*/ 995363 h 1145381"/>
                  <a:gd name="connsiteX48" fmla="*/ 2085975 w 2655094"/>
                  <a:gd name="connsiteY48" fmla="*/ 1000125 h 1145381"/>
                  <a:gd name="connsiteX49" fmla="*/ 1864519 w 2655094"/>
                  <a:gd name="connsiteY49" fmla="*/ 923925 h 1145381"/>
                  <a:gd name="connsiteX50" fmla="*/ 1745457 w 2655094"/>
                  <a:gd name="connsiteY50" fmla="*/ 869156 h 1145381"/>
                  <a:gd name="connsiteX51" fmla="*/ 1614488 w 2655094"/>
                  <a:gd name="connsiteY51" fmla="*/ 752475 h 1145381"/>
                  <a:gd name="connsiteX52" fmla="*/ 1490663 w 2655094"/>
                  <a:gd name="connsiteY52" fmla="*/ 700088 h 1145381"/>
                  <a:gd name="connsiteX53" fmla="*/ 1347788 w 2655094"/>
                  <a:gd name="connsiteY53" fmla="*/ 700088 h 1145381"/>
                  <a:gd name="connsiteX54" fmla="*/ 1214438 w 2655094"/>
                  <a:gd name="connsiteY54" fmla="*/ 762000 h 1145381"/>
                  <a:gd name="connsiteX55" fmla="*/ 1126332 w 2655094"/>
                  <a:gd name="connsiteY55" fmla="*/ 852488 h 1145381"/>
                  <a:gd name="connsiteX56" fmla="*/ 1062038 w 2655094"/>
                  <a:gd name="connsiteY56" fmla="*/ 964406 h 1145381"/>
                  <a:gd name="connsiteX57" fmla="*/ 985838 w 2655094"/>
                  <a:gd name="connsiteY57" fmla="*/ 1062038 h 1145381"/>
                  <a:gd name="connsiteX58" fmla="*/ 871538 w 2655094"/>
                  <a:gd name="connsiteY58" fmla="*/ 1123950 h 1145381"/>
                  <a:gd name="connsiteX59" fmla="*/ 747713 w 2655094"/>
                  <a:gd name="connsiteY59" fmla="*/ 1145381 h 1145381"/>
                  <a:gd name="connsiteX60" fmla="*/ 638175 w 2655094"/>
                  <a:gd name="connsiteY60" fmla="*/ 1126331 h 1145381"/>
                  <a:gd name="connsiteX61" fmla="*/ 469107 w 2655094"/>
                  <a:gd name="connsiteY61" fmla="*/ 1045369 h 1145381"/>
                  <a:gd name="connsiteX62" fmla="*/ 292894 w 2655094"/>
                  <a:gd name="connsiteY62" fmla="*/ 900113 h 1145381"/>
                  <a:gd name="connsiteX63" fmla="*/ 221457 w 2655094"/>
                  <a:gd name="connsiteY63" fmla="*/ 828675 h 1145381"/>
                  <a:gd name="connsiteX64" fmla="*/ 157163 w 2655094"/>
                  <a:gd name="connsiteY64" fmla="*/ 769144 h 1145381"/>
                  <a:gd name="connsiteX65" fmla="*/ 71438 w 2655094"/>
                  <a:gd name="connsiteY65" fmla="*/ 385763 h 1145381"/>
                  <a:gd name="connsiteX66" fmla="*/ 26194 w 2655094"/>
                  <a:gd name="connsiteY66" fmla="*/ 209550 h 1145381"/>
                  <a:gd name="connsiteX67" fmla="*/ 0 w 2655094"/>
                  <a:gd name="connsiteY67" fmla="*/ 0 h 1145381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93094 w 2655094"/>
                  <a:gd name="connsiteY49" fmla="*/ 952500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338263 w 2688432"/>
                  <a:gd name="connsiteY20" fmla="*/ 330994 h 1145415"/>
                  <a:gd name="connsiteX21" fmla="*/ 1402557 w 2688432"/>
                  <a:gd name="connsiteY21" fmla="*/ 435769 h 1145415"/>
                  <a:gd name="connsiteX22" fmla="*/ 1414463 w 2688432"/>
                  <a:gd name="connsiteY22" fmla="*/ 459581 h 1145415"/>
                  <a:gd name="connsiteX23" fmla="*/ 1481138 w 2688432"/>
                  <a:gd name="connsiteY23" fmla="*/ 490538 h 1145415"/>
                  <a:gd name="connsiteX24" fmla="*/ 1528763 w 2688432"/>
                  <a:gd name="connsiteY24" fmla="*/ 450056 h 1145415"/>
                  <a:gd name="connsiteX25" fmla="*/ 1578769 w 2688432"/>
                  <a:gd name="connsiteY25" fmla="*/ 473869 h 1145415"/>
                  <a:gd name="connsiteX26" fmla="*/ 1616869 w 2688432"/>
                  <a:gd name="connsiteY26" fmla="*/ 516731 h 1145415"/>
                  <a:gd name="connsiteX27" fmla="*/ 1664494 w 2688432"/>
                  <a:gd name="connsiteY27" fmla="*/ 571500 h 1145415"/>
                  <a:gd name="connsiteX28" fmla="*/ 1762125 w 2688432"/>
                  <a:gd name="connsiteY28" fmla="*/ 631031 h 1145415"/>
                  <a:gd name="connsiteX29" fmla="*/ 1843088 w 2688432"/>
                  <a:gd name="connsiteY29" fmla="*/ 685800 h 1145415"/>
                  <a:gd name="connsiteX30" fmla="*/ 1876425 w 2688432"/>
                  <a:gd name="connsiteY30" fmla="*/ 659606 h 1145415"/>
                  <a:gd name="connsiteX31" fmla="*/ 1909763 w 2688432"/>
                  <a:gd name="connsiteY31" fmla="*/ 652463 h 1145415"/>
                  <a:gd name="connsiteX32" fmla="*/ 1959769 w 2688432"/>
                  <a:gd name="connsiteY32" fmla="*/ 585788 h 1145415"/>
                  <a:gd name="connsiteX33" fmla="*/ 2093119 w 2688432"/>
                  <a:gd name="connsiteY33" fmla="*/ 464344 h 1145415"/>
                  <a:gd name="connsiteX34" fmla="*/ 2183607 w 2688432"/>
                  <a:gd name="connsiteY34" fmla="*/ 390525 h 1145415"/>
                  <a:gd name="connsiteX35" fmla="*/ 2235994 w 2688432"/>
                  <a:gd name="connsiteY35" fmla="*/ 328613 h 1145415"/>
                  <a:gd name="connsiteX36" fmla="*/ 2264569 w 2688432"/>
                  <a:gd name="connsiteY36" fmla="*/ 388144 h 1145415"/>
                  <a:gd name="connsiteX37" fmla="*/ 2340769 w 2688432"/>
                  <a:gd name="connsiteY37" fmla="*/ 523875 h 1145415"/>
                  <a:gd name="connsiteX38" fmla="*/ 2393157 w 2688432"/>
                  <a:gd name="connsiteY38" fmla="*/ 583406 h 1145415"/>
                  <a:gd name="connsiteX39" fmla="*/ 2452688 w 2688432"/>
                  <a:gd name="connsiteY39" fmla="*/ 626269 h 1145415"/>
                  <a:gd name="connsiteX40" fmla="*/ 2516982 w 2688432"/>
                  <a:gd name="connsiteY40" fmla="*/ 633413 h 1145415"/>
                  <a:gd name="connsiteX41" fmla="*/ 2574132 w 2688432"/>
                  <a:gd name="connsiteY41" fmla="*/ 628650 h 1145415"/>
                  <a:gd name="connsiteX42" fmla="*/ 2628900 w 2688432"/>
                  <a:gd name="connsiteY42" fmla="*/ 661988 h 1145415"/>
                  <a:gd name="connsiteX43" fmla="*/ 2688432 w 2688432"/>
                  <a:gd name="connsiteY43" fmla="*/ 702470 h 1145415"/>
                  <a:gd name="connsiteX44" fmla="*/ 2562225 w 2688432"/>
                  <a:gd name="connsiteY44" fmla="*/ 792956 h 1145415"/>
                  <a:gd name="connsiteX45" fmla="*/ 2452688 w 2688432"/>
                  <a:gd name="connsiteY45" fmla="*/ 871538 h 1145415"/>
                  <a:gd name="connsiteX46" fmla="*/ 2307432 w 2688432"/>
                  <a:gd name="connsiteY46" fmla="*/ 952500 h 1145415"/>
                  <a:gd name="connsiteX47" fmla="*/ 2202657 w 2688432"/>
                  <a:gd name="connsiteY47" fmla="*/ 995363 h 1145415"/>
                  <a:gd name="connsiteX48" fmla="*/ 2095500 w 2688432"/>
                  <a:gd name="connsiteY48" fmla="*/ 1000125 h 1145415"/>
                  <a:gd name="connsiteX49" fmla="*/ 1902619 w 2688432"/>
                  <a:gd name="connsiteY49" fmla="*/ 952500 h 1145415"/>
                  <a:gd name="connsiteX50" fmla="*/ 1754982 w 2688432"/>
                  <a:gd name="connsiteY50" fmla="*/ 869156 h 1145415"/>
                  <a:gd name="connsiteX51" fmla="*/ 1624013 w 2688432"/>
                  <a:gd name="connsiteY51" fmla="*/ 752475 h 1145415"/>
                  <a:gd name="connsiteX52" fmla="*/ 1500188 w 2688432"/>
                  <a:gd name="connsiteY52" fmla="*/ 700088 h 1145415"/>
                  <a:gd name="connsiteX53" fmla="*/ 1357313 w 2688432"/>
                  <a:gd name="connsiteY53" fmla="*/ 700088 h 1145415"/>
                  <a:gd name="connsiteX54" fmla="*/ 1223963 w 2688432"/>
                  <a:gd name="connsiteY54" fmla="*/ 762000 h 1145415"/>
                  <a:gd name="connsiteX55" fmla="*/ 1135857 w 2688432"/>
                  <a:gd name="connsiteY55" fmla="*/ 852488 h 1145415"/>
                  <a:gd name="connsiteX56" fmla="*/ 1071563 w 2688432"/>
                  <a:gd name="connsiteY56" fmla="*/ 964406 h 1145415"/>
                  <a:gd name="connsiteX57" fmla="*/ 995363 w 2688432"/>
                  <a:gd name="connsiteY57" fmla="*/ 1062038 h 1145415"/>
                  <a:gd name="connsiteX58" fmla="*/ 881063 w 2688432"/>
                  <a:gd name="connsiteY58" fmla="*/ 1123950 h 1145415"/>
                  <a:gd name="connsiteX59" fmla="*/ 757238 w 2688432"/>
                  <a:gd name="connsiteY59" fmla="*/ 1145381 h 1145415"/>
                  <a:gd name="connsiteX60" fmla="*/ 647700 w 2688432"/>
                  <a:gd name="connsiteY60" fmla="*/ 1126331 h 1145415"/>
                  <a:gd name="connsiteX61" fmla="*/ 478632 w 2688432"/>
                  <a:gd name="connsiteY61" fmla="*/ 1045369 h 1145415"/>
                  <a:gd name="connsiteX62" fmla="*/ 302419 w 2688432"/>
                  <a:gd name="connsiteY62" fmla="*/ 900113 h 1145415"/>
                  <a:gd name="connsiteX63" fmla="*/ 230982 w 2688432"/>
                  <a:gd name="connsiteY63" fmla="*/ 828675 h 1145415"/>
                  <a:gd name="connsiteX64" fmla="*/ 166688 w 2688432"/>
                  <a:gd name="connsiteY64" fmla="*/ 769144 h 1145415"/>
                  <a:gd name="connsiteX65" fmla="*/ 80963 w 2688432"/>
                  <a:gd name="connsiteY65" fmla="*/ 385763 h 1145415"/>
                  <a:gd name="connsiteX66" fmla="*/ 35719 w 2688432"/>
                  <a:gd name="connsiteY66" fmla="*/ 209550 h 1145415"/>
                  <a:gd name="connsiteX67" fmla="*/ 0 w 2688432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338263 w 2688432"/>
                  <a:gd name="connsiteY20" fmla="*/ 330994 h 1145415"/>
                  <a:gd name="connsiteX21" fmla="*/ 1402557 w 2688432"/>
                  <a:gd name="connsiteY21" fmla="*/ 435769 h 1145415"/>
                  <a:gd name="connsiteX22" fmla="*/ 1414463 w 2688432"/>
                  <a:gd name="connsiteY22" fmla="*/ 459581 h 1145415"/>
                  <a:gd name="connsiteX23" fmla="*/ 1481138 w 2688432"/>
                  <a:gd name="connsiteY23" fmla="*/ 490538 h 1145415"/>
                  <a:gd name="connsiteX24" fmla="*/ 1528763 w 2688432"/>
                  <a:gd name="connsiteY24" fmla="*/ 450056 h 1145415"/>
                  <a:gd name="connsiteX25" fmla="*/ 1578769 w 2688432"/>
                  <a:gd name="connsiteY25" fmla="*/ 473869 h 1145415"/>
                  <a:gd name="connsiteX26" fmla="*/ 1616869 w 2688432"/>
                  <a:gd name="connsiteY26" fmla="*/ 516731 h 1145415"/>
                  <a:gd name="connsiteX27" fmla="*/ 1664494 w 2688432"/>
                  <a:gd name="connsiteY27" fmla="*/ 571500 h 1145415"/>
                  <a:gd name="connsiteX28" fmla="*/ 1762125 w 2688432"/>
                  <a:gd name="connsiteY28" fmla="*/ 631031 h 1145415"/>
                  <a:gd name="connsiteX29" fmla="*/ 1843088 w 2688432"/>
                  <a:gd name="connsiteY29" fmla="*/ 685800 h 1145415"/>
                  <a:gd name="connsiteX30" fmla="*/ 1876425 w 2688432"/>
                  <a:gd name="connsiteY30" fmla="*/ 659606 h 1145415"/>
                  <a:gd name="connsiteX31" fmla="*/ 1909763 w 2688432"/>
                  <a:gd name="connsiteY31" fmla="*/ 652463 h 1145415"/>
                  <a:gd name="connsiteX32" fmla="*/ 1959769 w 2688432"/>
                  <a:gd name="connsiteY32" fmla="*/ 585788 h 1145415"/>
                  <a:gd name="connsiteX33" fmla="*/ 2093119 w 2688432"/>
                  <a:gd name="connsiteY33" fmla="*/ 464344 h 1145415"/>
                  <a:gd name="connsiteX34" fmla="*/ 2183607 w 2688432"/>
                  <a:gd name="connsiteY34" fmla="*/ 390525 h 1145415"/>
                  <a:gd name="connsiteX35" fmla="*/ 2235994 w 2688432"/>
                  <a:gd name="connsiteY35" fmla="*/ 328613 h 1145415"/>
                  <a:gd name="connsiteX36" fmla="*/ 2264569 w 2688432"/>
                  <a:gd name="connsiteY36" fmla="*/ 388144 h 1145415"/>
                  <a:gd name="connsiteX37" fmla="*/ 2340769 w 2688432"/>
                  <a:gd name="connsiteY37" fmla="*/ 523875 h 1145415"/>
                  <a:gd name="connsiteX38" fmla="*/ 2393157 w 2688432"/>
                  <a:gd name="connsiteY38" fmla="*/ 583406 h 1145415"/>
                  <a:gd name="connsiteX39" fmla="*/ 2452688 w 2688432"/>
                  <a:gd name="connsiteY39" fmla="*/ 626269 h 1145415"/>
                  <a:gd name="connsiteX40" fmla="*/ 2516982 w 2688432"/>
                  <a:gd name="connsiteY40" fmla="*/ 633413 h 1145415"/>
                  <a:gd name="connsiteX41" fmla="*/ 2574132 w 2688432"/>
                  <a:gd name="connsiteY41" fmla="*/ 628650 h 1145415"/>
                  <a:gd name="connsiteX42" fmla="*/ 2628900 w 2688432"/>
                  <a:gd name="connsiteY42" fmla="*/ 661988 h 1145415"/>
                  <a:gd name="connsiteX43" fmla="*/ 2688432 w 2688432"/>
                  <a:gd name="connsiteY43" fmla="*/ 702470 h 1145415"/>
                  <a:gd name="connsiteX44" fmla="*/ 2562225 w 2688432"/>
                  <a:gd name="connsiteY44" fmla="*/ 792956 h 1145415"/>
                  <a:gd name="connsiteX45" fmla="*/ 2452688 w 2688432"/>
                  <a:gd name="connsiteY45" fmla="*/ 871538 h 1145415"/>
                  <a:gd name="connsiteX46" fmla="*/ 2307432 w 2688432"/>
                  <a:gd name="connsiteY46" fmla="*/ 952500 h 1145415"/>
                  <a:gd name="connsiteX47" fmla="*/ 2202657 w 2688432"/>
                  <a:gd name="connsiteY47" fmla="*/ 995363 h 1145415"/>
                  <a:gd name="connsiteX48" fmla="*/ 2095500 w 2688432"/>
                  <a:gd name="connsiteY48" fmla="*/ 1000125 h 1145415"/>
                  <a:gd name="connsiteX49" fmla="*/ 1902619 w 2688432"/>
                  <a:gd name="connsiteY49" fmla="*/ 952500 h 1145415"/>
                  <a:gd name="connsiteX50" fmla="*/ 1754982 w 2688432"/>
                  <a:gd name="connsiteY50" fmla="*/ 869156 h 1145415"/>
                  <a:gd name="connsiteX51" fmla="*/ 1624013 w 2688432"/>
                  <a:gd name="connsiteY51" fmla="*/ 752475 h 1145415"/>
                  <a:gd name="connsiteX52" fmla="*/ 1500188 w 2688432"/>
                  <a:gd name="connsiteY52" fmla="*/ 700088 h 1145415"/>
                  <a:gd name="connsiteX53" fmla="*/ 1357313 w 2688432"/>
                  <a:gd name="connsiteY53" fmla="*/ 700088 h 1145415"/>
                  <a:gd name="connsiteX54" fmla="*/ 1223963 w 2688432"/>
                  <a:gd name="connsiteY54" fmla="*/ 762000 h 1145415"/>
                  <a:gd name="connsiteX55" fmla="*/ 1135857 w 2688432"/>
                  <a:gd name="connsiteY55" fmla="*/ 852488 h 1145415"/>
                  <a:gd name="connsiteX56" fmla="*/ 1071563 w 2688432"/>
                  <a:gd name="connsiteY56" fmla="*/ 964406 h 1145415"/>
                  <a:gd name="connsiteX57" fmla="*/ 995363 w 2688432"/>
                  <a:gd name="connsiteY57" fmla="*/ 1062038 h 1145415"/>
                  <a:gd name="connsiteX58" fmla="*/ 881063 w 2688432"/>
                  <a:gd name="connsiteY58" fmla="*/ 1123950 h 1145415"/>
                  <a:gd name="connsiteX59" fmla="*/ 757238 w 2688432"/>
                  <a:gd name="connsiteY59" fmla="*/ 1145381 h 1145415"/>
                  <a:gd name="connsiteX60" fmla="*/ 647700 w 2688432"/>
                  <a:gd name="connsiteY60" fmla="*/ 1126331 h 1145415"/>
                  <a:gd name="connsiteX61" fmla="*/ 478632 w 2688432"/>
                  <a:gd name="connsiteY61" fmla="*/ 1045369 h 1145415"/>
                  <a:gd name="connsiteX62" fmla="*/ 302419 w 2688432"/>
                  <a:gd name="connsiteY62" fmla="*/ 900113 h 1145415"/>
                  <a:gd name="connsiteX63" fmla="*/ 230982 w 2688432"/>
                  <a:gd name="connsiteY63" fmla="*/ 828675 h 1145415"/>
                  <a:gd name="connsiteX64" fmla="*/ 166688 w 2688432"/>
                  <a:gd name="connsiteY64" fmla="*/ 769144 h 1145415"/>
                  <a:gd name="connsiteX65" fmla="*/ 80963 w 2688432"/>
                  <a:gd name="connsiteY65" fmla="*/ 385763 h 1145415"/>
                  <a:gd name="connsiteX66" fmla="*/ 35719 w 2688432"/>
                  <a:gd name="connsiteY66" fmla="*/ 209550 h 1145415"/>
                  <a:gd name="connsiteX67" fmla="*/ 0 w 2688432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172052 w 2688432"/>
                  <a:gd name="connsiteY20" fmla="*/ 234132 h 1145415"/>
                  <a:gd name="connsiteX21" fmla="*/ 1338263 w 2688432"/>
                  <a:gd name="connsiteY21" fmla="*/ 330994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172052 w 2688432"/>
                  <a:gd name="connsiteY20" fmla="*/ 234132 h 1145415"/>
                  <a:gd name="connsiteX21" fmla="*/ 1319213 w 2688432"/>
                  <a:gd name="connsiteY21" fmla="*/ 290513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9669 w 2688432"/>
                  <a:gd name="connsiteY19" fmla="*/ 245269 h 1145415"/>
                  <a:gd name="connsiteX20" fmla="*/ 1172052 w 2688432"/>
                  <a:gd name="connsiteY20" fmla="*/ 234132 h 1145415"/>
                  <a:gd name="connsiteX21" fmla="*/ 1319213 w 2688432"/>
                  <a:gd name="connsiteY21" fmla="*/ 290513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2688432" h="1145415">
                    <a:moveTo>
                      <a:pt x="0" y="0"/>
                    </a:moveTo>
                    <a:lnTo>
                      <a:pt x="90488" y="173831"/>
                    </a:lnTo>
                    <a:lnTo>
                      <a:pt x="166688" y="290513"/>
                    </a:lnTo>
                    <a:cubicBezTo>
                      <a:pt x="193675" y="330994"/>
                      <a:pt x="227807" y="396082"/>
                      <a:pt x="252413" y="416719"/>
                    </a:cubicBezTo>
                    <a:cubicBezTo>
                      <a:pt x="277019" y="437356"/>
                      <a:pt x="296863" y="414735"/>
                      <a:pt x="314325" y="414338"/>
                    </a:cubicBezTo>
                    <a:lnTo>
                      <a:pt x="357188" y="414338"/>
                    </a:lnTo>
                    <a:cubicBezTo>
                      <a:pt x="369888" y="409179"/>
                      <a:pt x="379016" y="377031"/>
                      <a:pt x="390525" y="383381"/>
                    </a:cubicBezTo>
                    <a:cubicBezTo>
                      <a:pt x="402034" y="389731"/>
                      <a:pt x="415528" y="436563"/>
                      <a:pt x="426244" y="452438"/>
                    </a:cubicBezTo>
                    <a:lnTo>
                      <a:pt x="454819" y="478631"/>
                    </a:lnTo>
                    <a:lnTo>
                      <a:pt x="476250" y="481013"/>
                    </a:lnTo>
                    <a:lnTo>
                      <a:pt x="509588" y="461963"/>
                    </a:lnTo>
                    <a:lnTo>
                      <a:pt x="528638" y="416719"/>
                    </a:lnTo>
                    <a:lnTo>
                      <a:pt x="569119" y="371475"/>
                    </a:lnTo>
                    <a:lnTo>
                      <a:pt x="609600" y="347663"/>
                    </a:lnTo>
                    <a:lnTo>
                      <a:pt x="652463" y="319088"/>
                    </a:lnTo>
                    <a:lnTo>
                      <a:pt x="1012032" y="292894"/>
                    </a:lnTo>
                    <a:lnTo>
                      <a:pt x="1028700" y="347663"/>
                    </a:lnTo>
                    <a:lnTo>
                      <a:pt x="1062038" y="330994"/>
                    </a:lnTo>
                    <a:lnTo>
                      <a:pt x="1095375" y="321469"/>
                    </a:lnTo>
                    <a:lnTo>
                      <a:pt x="1159669" y="245269"/>
                    </a:lnTo>
                    <a:cubicBezTo>
                      <a:pt x="1162209" y="246319"/>
                      <a:pt x="1169512" y="233082"/>
                      <a:pt x="1172052" y="234132"/>
                    </a:cubicBezTo>
                    <a:lnTo>
                      <a:pt x="1319213" y="290513"/>
                    </a:lnTo>
                    <a:lnTo>
                      <a:pt x="1402557" y="435769"/>
                    </a:lnTo>
                    <a:lnTo>
                      <a:pt x="1414463" y="459581"/>
                    </a:lnTo>
                    <a:lnTo>
                      <a:pt x="1481138" y="490538"/>
                    </a:lnTo>
                    <a:lnTo>
                      <a:pt x="1528763" y="450056"/>
                    </a:lnTo>
                    <a:lnTo>
                      <a:pt x="1578769" y="473869"/>
                    </a:lnTo>
                    <a:lnTo>
                      <a:pt x="1616869" y="516731"/>
                    </a:lnTo>
                    <a:lnTo>
                      <a:pt x="1664494" y="571500"/>
                    </a:lnTo>
                    <a:lnTo>
                      <a:pt x="1762125" y="631031"/>
                    </a:lnTo>
                    <a:lnTo>
                      <a:pt x="1843088" y="685800"/>
                    </a:lnTo>
                    <a:lnTo>
                      <a:pt x="1876425" y="659606"/>
                    </a:lnTo>
                    <a:lnTo>
                      <a:pt x="1909763" y="652463"/>
                    </a:lnTo>
                    <a:lnTo>
                      <a:pt x="1959769" y="585788"/>
                    </a:lnTo>
                    <a:lnTo>
                      <a:pt x="2093119" y="464344"/>
                    </a:lnTo>
                    <a:lnTo>
                      <a:pt x="2183607" y="390525"/>
                    </a:lnTo>
                    <a:lnTo>
                      <a:pt x="2235994" y="328613"/>
                    </a:lnTo>
                    <a:lnTo>
                      <a:pt x="2264569" y="388144"/>
                    </a:lnTo>
                    <a:lnTo>
                      <a:pt x="2340769" y="523875"/>
                    </a:lnTo>
                    <a:lnTo>
                      <a:pt x="2393157" y="583406"/>
                    </a:lnTo>
                    <a:lnTo>
                      <a:pt x="2452688" y="626269"/>
                    </a:lnTo>
                    <a:lnTo>
                      <a:pt x="2516982" y="633413"/>
                    </a:lnTo>
                    <a:lnTo>
                      <a:pt x="2574132" y="628650"/>
                    </a:lnTo>
                    <a:lnTo>
                      <a:pt x="2628900" y="661988"/>
                    </a:lnTo>
                    <a:lnTo>
                      <a:pt x="2688432" y="702470"/>
                    </a:lnTo>
                    <a:cubicBezTo>
                      <a:pt x="2677320" y="724298"/>
                      <a:pt x="2601516" y="764778"/>
                      <a:pt x="2562225" y="792956"/>
                    </a:cubicBezTo>
                    <a:cubicBezTo>
                      <a:pt x="2522934" y="821134"/>
                      <a:pt x="2495153" y="844947"/>
                      <a:pt x="2452688" y="871538"/>
                    </a:cubicBezTo>
                    <a:lnTo>
                      <a:pt x="2307432" y="952500"/>
                    </a:lnTo>
                    <a:lnTo>
                      <a:pt x="2202657" y="995363"/>
                    </a:lnTo>
                    <a:cubicBezTo>
                      <a:pt x="2167335" y="1003300"/>
                      <a:pt x="2145506" y="1007269"/>
                      <a:pt x="2095500" y="1000125"/>
                    </a:cubicBezTo>
                    <a:cubicBezTo>
                      <a:pt x="2045494" y="992981"/>
                      <a:pt x="1959372" y="974328"/>
                      <a:pt x="1902619" y="952500"/>
                    </a:cubicBezTo>
                    <a:cubicBezTo>
                      <a:pt x="1845866" y="930672"/>
                      <a:pt x="1801416" y="902494"/>
                      <a:pt x="1754982" y="869156"/>
                    </a:cubicBezTo>
                    <a:cubicBezTo>
                      <a:pt x="1708548" y="835818"/>
                      <a:pt x="1666479" y="780653"/>
                      <a:pt x="1624013" y="752475"/>
                    </a:cubicBezTo>
                    <a:cubicBezTo>
                      <a:pt x="1581547" y="724297"/>
                      <a:pt x="1544638" y="708819"/>
                      <a:pt x="1500188" y="700088"/>
                    </a:cubicBezTo>
                    <a:cubicBezTo>
                      <a:pt x="1455738" y="691357"/>
                      <a:pt x="1403351" y="689769"/>
                      <a:pt x="1357313" y="700088"/>
                    </a:cubicBezTo>
                    <a:cubicBezTo>
                      <a:pt x="1311276" y="710407"/>
                      <a:pt x="1260872" y="736600"/>
                      <a:pt x="1223963" y="762000"/>
                    </a:cubicBezTo>
                    <a:cubicBezTo>
                      <a:pt x="1187054" y="787400"/>
                      <a:pt x="1161257" y="818754"/>
                      <a:pt x="1135857" y="852488"/>
                    </a:cubicBezTo>
                    <a:cubicBezTo>
                      <a:pt x="1110457" y="886222"/>
                      <a:pt x="1094979" y="929481"/>
                      <a:pt x="1071563" y="964406"/>
                    </a:cubicBezTo>
                    <a:cubicBezTo>
                      <a:pt x="1048147" y="999331"/>
                      <a:pt x="1027113" y="1035447"/>
                      <a:pt x="995363" y="1062038"/>
                    </a:cubicBezTo>
                    <a:cubicBezTo>
                      <a:pt x="963613" y="1088629"/>
                      <a:pt x="920750" y="1110060"/>
                      <a:pt x="881063" y="1123950"/>
                    </a:cubicBezTo>
                    <a:cubicBezTo>
                      <a:pt x="841376" y="1137840"/>
                      <a:pt x="796132" y="1144984"/>
                      <a:pt x="757238" y="1145381"/>
                    </a:cubicBezTo>
                    <a:cubicBezTo>
                      <a:pt x="718344" y="1145778"/>
                      <a:pt x="694134" y="1143000"/>
                      <a:pt x="647700" y="1126331"/>
                    </a:cubicBezTo>
                    <a:cubicBezTo>
                      <a:pt x="601266" y="1109662"/>
                      <a:pt x="536179" y="1083072"/>
                      <a:pt x="478632" y="1045369"/>
                    </a:cubicBezTo>
                    <a:cubicBezTo>
                      <a:pt x="421085" y="1007666"/>
                      <a:pt x="343694" y="936229"/>
                      <a:pt x="302419" y="900113"/>
                    </a:cubicBezTo>
                    <a:lnTo>
                      <a:pt x="230982" y="828675"/>
                    </a:lnTo>
                    <a:lnTo>
                      <a:pt x="166688" y="769144"/>
                    </a:lnTo>
                    <a:lnTo>
                      <a:pt x="80963" y="385763"/>
                    </a:lnTo>
                    <a:lnTo>
                      <a:pt x="35719" y="2095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" name="Freeform 2"/>
              <p:cNvSpPr/>
              <p:nvPr/>
            </p:nvSpPr>
            <p:spPr>
              <a:xfrm rot="5400000">
                <a:off x="1370871" y="2183597"/>
                <a:ext cx="272331" cy="236905"/>
              </a:xfrm>
              <a:custGeom>
                <a:avLst/>
                <a:gdLst>
                  <a:gd name="connsiteX0" fmla="*/ 0 w 357188"/>
                  <a:gd name="connsiteY0" fmla="*/ 311944 h 461963"/>
                  <a:gd name="connsiteX1" fmla="*/ 71438 w 357188"/>
                  <a:gd name="connsiteY1" fmla="*/ 247650 h 461963"/>
                  <a:gd name="connsiteX2" fmla="*/ 126207 w 357188"/>
                  <a:gd name="connsiteY2" fmla="*/ 190500 h 461963"/>
                  <a:gd name="connsiteX3" fmla="*/ 169069 w 357188"/>
                  <a:gd name="connsiteY3" fmla="*/ 95250 h 461963"/>
                  <a:gd name="connsiteX4" fmla="*/ 195263 w 357188"/>
                  <a:gd name="connsiteY4" fmla="*/ 35719 h 461963"/>
                  <a:gd name="connsiteX5" fmla="*/ 211932 w 357188"/>
                  <a:gd name="connsiteY5" fmla="*/ 0 h 461963"/>
                  <a:gd name="connsiteX6" fmla="*/ 250032 w 357188"/>
                  <a:gd name="connsiteY6" fmla="*/ 83344 h 461963"/>
                  <a:gd name="connsiteX7" fmla="*/ 295275 w 357188"/>
                  <a:gd name="connsiteY7" fmla="*/ 166688 h 461963"/>
                  <a:gd name="connsiteX8" fmla="*/ 330994 w 357188"/>
                  <a:gd name="connsiteY8" fmla="*/ 228600 h 461963"/>
                  <a:gd name="connsiteX9" fmla="*/ 357188 w 357188"/>
                  <a:gd name="connsiteY9" fmla="*/ 271463 h 461963"/>
                  <a:gd name="connsiteX10" fmla="*/ 311944 w 357188"/>
                  <a:gd name="connsiteY10" fmla="*/ 350044 h 461963"/>
                  <a:gd name="connsiteX11" fmla="*/ 254794 w 357188"/>
                  <a:gd name="connsiteY11" fmla="*/ 411957 h 461963"/>
                  <a:gd name="connsiteX12" fmla="*/ 211932 w 357188"/>
                  <a:gd name="connsiteY12" fmla="*/ 450057 h 461963"/>
                  <a:gd name="connsiteX13" fmla="*/ 150019 w 357188"/>
                  <a:gd name="connsiteY13" fmla="*/ 461963 h 461963"/>
                  <a:gd name="connsiteX14" fmla="*/ 104775 w 357188"/>
                  <a:gd name="connsiteY14" fmla="*/ 442913 h 461963"/>
                  <a:gd name="connsiteX15" fmla="*/ 45244 w 357188"/>
                  <a:gd name="connsiteY15" fmla="*/ 388144 h 461963"/>
                  <a:gd name="connsiteX16" fmla="*/ 0 w 357188"/>
                  <a:gd name="connsiteY16" fmla="*/ 311944 h 461963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19063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431 w 357619"/>
                  <a:gd name="connsiteY0" fmla="*/ 311944 h 462144"/>
                  <a:gd name="connsiteX1" fmla="*/ 71869 w 357619"/>
                  <a:gd name="connsiteY1" fmla="*/ 247650 h 462144"/>
                  <a:gd name="connsiteX2" fmla="*/ 119494 w 357619"/>
                  <a:gd name="connsiteY2" fmla="*/ 190500 h 462144"/>
                  <a:gd name="connsiteX3" fmla="*/ 169500 w 357619"/>
                  <a:gd name="connsiteY3" fmla="*/ 95250 h 462144"/>
                  <a:gd name="connsiteX4" fmla="*/ 195694 w 357619"/>
                  <a:gd name="connsiteY4" fmla="*/ 35719 h 462144"/>
                  <a:gd name="connsiteX5" fmla="*/ 212363 w 357619"/>
                  <a:gd name="connsiteY5" fmla="*/ 0 h 462144"/>
                  <a:gd name="connsiteX6" fmla="*/ 250463 w 357619"/>
                  <a:gd name="connsiteY6" fmla="*/ 83344 h 462144"/>
                  <a:gd name="connsiteX7" fmla="*/ 295706 w 357619"/>
                  <a:gd name="connsiteY7" fmla="*/ 166688 h 462144"/>
                  <a:gd name="connsiteX8" fmla="*/ 331425 w 357619"/>
                  <a:gd name="connsiteY8" fmla="*/ 228600 h 462144"/>
                  <a:gd name="connsiteX9" fmla="*/ 357619 w 357619"/>
                  <a:gd name="connsiteY9" fmla="*/ 271463 h 462144"/>
                  <a:gd name="connsiteX10" fmla="*/ 312375 w 357619"/>
                  <a:gd name="connsiteY10" fmla="*/ 350044 h 462144"/>
                  <a:gd name="connsiteX11" fmla="*/ 255225 w 357619"/>
                  <a:gd name="connsiteY11" fmla="*/ 411957 h 462144"/>
                  <a:gd name="connsiteX12" fmla="*/ 212363 w 357619"/>
                  <a:gd name="connsiteY12" fmla="*/ 450057 h 462144"/>
                  <a:gd name="connsiteX13" fmla="*/ 150450 w 357619"/>
                  <a:gd name="connsiteY13" fmla="*/ 461963 h 462144"/>
                  <a:gd name="connsiteX14" fmla="*/ 105206 w 357619"/>
                  <a:gd name="connsiteY14" fmla="*/ 442913 h 462144"/>
                  <a:gd name="connsiteX15" fmla="*/ 45675 w 357619"/>
                  <a:gd name="connsiteY15" fmla="*/ 388144 h 462144"/>
                  <a:gd name="connsiteX16" fmla="*/ 431 w 357619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19063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61950"/>
                  <a:gd name="connsiteY0" fmla="*/ 311944 h 462144"/>
                  <a:gd name="connsiteX1" fmla="*/ 71438 w 361950"/>
                  <a:gd name="connsiteY1" fmla="*/ 247650 h 462144"/>
                  <a:gd name="connsiteX2" fmla="*/ 119063 w 361950"/>
                  <a:gd name="connsiteY2" fmla="*/ 190500 h 462144"/>
                  <a:gd name="connsiteX3" fmla="*/ 169069 w 361950"/>
                  <a:gd name="connsiteY3" fmla="*/ 95250 h 462144"/>
                  <a:gd name="connsiteX4" fmla="*/ 195263 w 361950"/>
                  <a:gd name="connsiteY4" fmla="*/ 35719 h 462144"/>
                  <a:gd name="connsiteX5" fmla="*/ 211932 w 361950"/>
                  <a:gd name="connsiteY5" fmla="*/ 0 h 462144"/>
                  <a:gd name="connsiteX6" fmla="*/ 250032 w 361950"/>
                  <a:gd name="connsiteY6" fmla="*/ 83344 h 462144"/>
                  <a:gd name="connsiteX7" fmla="*/ 295275 w 361950"/>
                  <a:gd name="connsiteY7" fmla="*/ 166688 h 462144"/>
                  <a:gd name="connsiteX8" fmla="*/ 330994 w 361950"/>
                  <a:gd name="connsiteY8" fmla="*/ 228600 h 462144"/>
                  <a:gd name="connsiteX9" fmla="*/ 361950 w 361950"/>
                  <a:gd name="connsiteY9" fmla="*/ 278607 h 462144"/>
                  <a:gd name="connsiteX10" fmla="*/ 311944 w 361950"/>
                  <a:gd name="connsiteY10" fmla="*/ 350044 h 462144"/>
                  <a:gd name="connsiteX11" fmla="*/ 254794 w 361950"/>
                  <a:gd name="connsiteY11" fmla="*/ 411957 h 462144"/>
                  <a:gd name="connsiteX12" fmla="*/ 211932 w 361950"/>
                  <a:gd name="connsiteY12" fmla="*/ 450057 h 462144"/>
                  <a:gd name="connsiteX13" fmla="*/ 150019 w 361950"/>
                  <a:gd name="connsiteY13" fmla="*/ 461963 h 462144"/>
                  <a:gd name="connsiteX14" fmla="*/ 104775 w 361950"/>
                  <a:gd name="connsiteY14" fmla="*/ 442913 h 462144"/>
                  <a:gd name="connsiteX15" fmla="*/ 45244 w 361950"/>
                  <a:gd name="connsiteY15" fmla="*/ 388144 h 462144"/>
                  <a:gd name="connsiteX16" fmla="*/ 0 w 361950"/>
                  <a:gd name="connsiteY16" fmla="*/ 311944 h 462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1950" h="462144">
                    <a:moveTo>
                      <a:pt x="0" y="311944"/>
                    </a:moveTo>
                    <a:cubicBezTo>
                      <a:pt x="4366" y="288528"/>
                      <a:pt x="51594" y="267891"/>
                      <a:pt x="71438" y="247650"/>
                    </a:cubicBezTo>
                    <a:cubicBezTo>
                      <a:pt x="91282" y="227409"/>
                      <a:pt x="102791" y="215900"/>
                      <a:pt x="119063" y="190500"/>
                    </a:cubicBezTo>
                    <a:cubicBezTo>
                      <a:pt x="135335" y="165100"/>
                      <a:pt x="156369" y="121047"/>
                      <a:pt x="169069" y="95250"/>
                    </a:cubicBezTo>
                    <a:cubicBezTo>
                      <a:pt x="181769" y="69453"/>
                      <a:pt x="186532" y="55563"/>
                      <a:pt x="195263" y="35719"/>
                    </a:cubicBezTo>
                    <a:lnTo>
                      <a:pt x="211932" y="0"/>
                    </a:lnTo>
                    <a:cubicBezTo>
                      <a:pt x="221060" y="7938"/>
                      <a:pt x="236142" y="55563"/>
                      <a:pt x="250032" y="83344"/>
                    </a:cubicBezTo>
                    <a:cubicBezTo>
                      <a:pt x="263922" y="111125"/>
                      <a:pt x="281781" y="142479"/>
                      <a:pt x="295275" y="166688"/>
                    </a:cubicBezTo>
                    <a:lnTo>
                      <a:pt x="330994" y="228600"/>
                    </a:lnTo>
                    <a:cubicBezTo>
                      <a:pt x="339725" y="242888"/>
                      <a:pt x="353219" y="264319"/>
                      <a:pt x="361950" y="278607"/>
                    </a:cubicBezTo>
                    <a:cubicBezTo>
                      <a:pt x="358775" y="298848"/>
                      <a:pt x="329803" y="327819"/>
                      <a:pt x="311944" y="350044"/>
                    </a:cubicBezTo>
                    <a:cubicBezTo>
                      <a:pt x="294085" y="372269"/>
                      <a:pt x="271463" y="395288"/>
                      <a:pt x="254794" y="411957"/>
                    </a:cubicBezTo>
                    <a:cubicBezTo>
                      <a:pt x="238125" y="428626"/>
                      <a:pt x="229394" y="441723"/>
                      <a:pt x="211932" y="450057"/>
                    </a:cubicBezTo>
                    <a:cubicBezTo>
                      <a:pt x="194470" y="458391"/>
                      <a:pt x="167878" y="463154"/>
                      <a:pt x="150019" y="461963"/>
                    </a:cubicBezTo>
                    <a:cubicBezTo>
                      <a:pt x="132160" y="460772"/>
                      <a:pt x="122238" y="455216"/>
                      <a:pt x="104775" y="442913"/>
                    </a:cubicBezTo>
                    <a:lnTo>
                      <a:pt x="45244" y="388144"/>
                    </a:lnTo>
                    <a:cubicBezTo>
                      <a:pt x="25400" y="369888"/>
                      <a:pt x="22622" y="350044"/>
                      <a:pt x="0" y="311944"/>
                    </a:cubicBez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5400000">
                <a:off x="1468788" y="2554375"/>
                <a:ext cx="125515" cy="115159"/>
              </a:xfrm>
              <a:custGeom>
                <a:avLst/>
                <a:gdLst>
                  <a:gd name="connsiteX0" fmla="*/ 0 w 176212"/>
                  <a:gd name="connsiteY0" fmla="*/ 159544 h 266700"/>
                  <a:gd name="connsiteX1" fmla="*/ 21431 w 176212"/>
                  <a:gd name="connsiteY1" fmla="*/ 211932 h 266700"/>
                  <a:gd name="connsiteX2" fmla="*/ 50006 w 176212"/>
                  <a:gd name="connsiteY2" fmla="*/ 250032 h 266700"/>
                  <a:gd name="connsiteX3" fmla="*/ 80962 w 176212"/>
                  <a:gd name="connsiteY3" fmla="*/ 264319 h 266700"/>
                  <a:gd name="connsiteX4" fmla="*/ 116681 w 176212"/>
                  <a:gd name="connsiteY4" fmla="*/ 266700 h 266700"/>
                  <a:gd name="connsiteX5" fmla="*/ 140494 w 176212"/>
                  <a:gd name="connsiteY5" fmla="*/ 252413 h 266700"/>
                  <a:gd name="connsiteX6" fmla="*/ 176212 w 176212"/>
                  <a:gd name="connsiteY6" fmla="*/ 238125 h 266700"/>
                  <a:gd name="connsiteX7" fmla="*/ 135731 w 176212"/>
                  <a:gd name="connsiteY7" fmla="*/ 159544 h 266700"/>
                  <a:gd name="connsiteX8" fmla="*/ 102394 w 176212"/>
                  <a:gd name="connsiteY8" fmla="*/ 64294 h 266700"/>
                  <a:gd name="connsiteX9" fmla="*/ 76200 w 176212"/>
                  <a:gd name="connsiteY9" fmla="*/ 0 h 266700"/>
                  <a:gd name="connsiteX10" fmla="*/ 40481 w 176212"/>
                  <a:gd name="connsiteY10" fmla="*/ 73819 h 266700"/>
                  <a:gd name="connsiteX11" fmla="*/ 0 w 176212"/>
                  <a:gd name="connsiteY11" fmla="*/ 159544 h 266700"/>
                  <a:gd name="connsiteX0" fmla="*/ 0 w 176212"/>
                  <a:gd name="connsiteY0" fmla="*/ 159544 h 266700"/>
                  <a:gd name="connsiteX1" fmla="*/ 21431 w 176212"/>
                  <a:gd name="connsiteY1" fmla="*/ 211932 h 266700"/>
                  <a:gd name="connsiteX2" fmla="*/ 50006 w 176212"/>
                  <a:gd name="connsiteY2" fmla="*/ 250032 h 266700"/>
                  <a:gd name="connsiteX3" fmla="*/ 80962 w 176212"/>
                  <a:gd name="connsiteY3" fmla="*/ 264319 h 266700"/>
                  <a:gd name="connsiteX4" fmla="*/ 116681 w 176212"/>
                  <a:gd name="connsiteY4" fmla="*/ 266700 h 266700"/>
                  <a:gd name="connsiteX5" fmla="*/ 176212 w 176212"/>
                  <a:gd name="connsiteY5" fmla="*/ 238125 h 266700"/>
                  <a:gd name="connsiteX6" fmla="*/ 135731 w 176212"/>
                  <a:gd name="connsiteY6" fmla="*/ 159544 h 266700"/>
                  <a:gd name="connsiteX7" fmla="*/ 102394 w 176212"/>
                  <a:gd name="connsiteY7" fmla="*/ 64294 h 266700"/>
                  <a:gd name="connsiteX8" fmla="*/ 76200 w 176212"/>
                  <a:gd name="connsiteY8" fmla="*/ 0 h 266700"/>
                  <a:gd name="connsiteX9" fmla="*/ 40481 w 176212"/>
                  <a:gd name="connsiteY9" fmla="*/ 73819 h 266700"/>
                  <a:gd name="connsiteX10" fmla="*/ 0 w 176212"/>
                  <a:gd name="connsiteY10" fmla="*/ 159544 h 266700"/>
                  <a:gd name="connsiteX0" fmla="*/ 405 w 176617"/>
                  <a:gd name="connsiteY0" fmla="*/ 159544 h 266700"/>
                  <a:gd name="connsiteX1" fmla="*/ 21836 w 176617"/>
                  <a:gd name="connsiteY1" fmla="*/ 211932 h 266700"/>
                  <a:gd name="connsiteX2" fmla="*/ 50411 w 176617"/>
                  <a:gd name="connsiteY2" fmla="*/ 250032 h 266700"/>
                  <a:gd name="connsiteX3" fmla="*/ 81367 w 176617"/>
                  <a:gd name="connsiteY3" fmla="*/ 264319 h 266700"/>
                  <a:gd name="connsiteX4" fmla="*/ 117086 w 176617"/>
                  <a:gd name="connsiteY4" fmla="*/ 266700 h 266700"/>
                  <a:gd name="connsiteX5" fmla="*/ 176617 w 176617"/>
                  <a:gd name="connsiteY5" fmla="*/ 238125 h 266700"/>
                  <a:gd name="connsiteX6" fmla="*/ 136136 w 176617"/>
                  <a:gd name="connsiteY6" fmla="*/ 159544 h 266700"/>
                  <a:gd name="connsiteX7" fmla="*/ 102799 w 176617"/>
                  <a:gd name="connsiteY7" fmla="*/ 64294 h 266700"/>
                  <a:gd name="connsiteX8" fmla="*/ 76605 w 176617"/>
                  <a:gd name="connsiteY8" fmla="*/ 0 h 266700"/>
                  <a:gd name="connsiteX9" fmla="*/ 40886 w 176617"/>
                  <a:gd name="connsiteY9" fmla="*/ 73819 h 266700"/>
                  <a:gd name="connsiteX10" fmla="*/ 405 w 176617"/>
                  <a:gd name="connsiteY10" fmla="*/ 159544 h 266700"/>
                  <a:gd name="connsiteX0" fmla="*/ 405 w 176617"/>
                  <a:gd name="connsiteY0" fmla="*/ 159544 h 266700"/>
                  <a:gd name="connsiteX1" fmla="*/ 21836 w 176617"/>
                  <a:gd name="connsiteY1" fmla="*/ 211932 h 266700"/>
                  <a:gd name="connsiteX2" fmla="*/ 50411 w 176617"/>
                  <a:gd name="connsiteY2" fmla="*/ 250032 h 266700"/>
                  <a:gd name="connsiteX3" fmla="*/ 81367 w 176617"/>
                  <a:gd name="connsiteY3" fmla="*/ 264319 h 266700"/>
                  <a:gd name="connsiteX4" fmla="*/ 117086 w 176617"/>
                  <a:gd name="connsiteY4" fmla="*/ 266700 h 266700"/>
                  <a:gd name="connsiteX5" fmla="*/ 176617 w 176617"/>
                  <a:gd name="connsiteY5" fmla="*/ 238125 h 266700"/>
                  <a:gd name="connsiteX6" fmla="*/ 136136 w 176617"/>
                  <a:gd name="connsiteY6" fmla="*/ 159544 h 266700"/>
                  <a:gd name="connsiteX7" fmla="*/ 102799 w 176617"/>
                  <a:gd name="connsiteY7" fmla="*/ 64294 h 266700"/>
                  <a:gd name="connsiteX8" fmla="*/ 76605 w 176617"/>
                  <a:gd name="connsiteY8" fmla="*/ 0 h 266700"/>
                  <a:gd name="connsiteX9" fmla="*/ 40886 w 176617"/>
                  <a:gd name="connsiteY9" fmla="*/ 73819 h 266700"/>
                  <a:gd name="connsiteX10" fmla="*/ 405 w 176617"/>
                  <a:gd name="connsiteY10" fmla="*/ 159544 h 266700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104 w 176316"/>
                  <a:gd name="connsiteY0" fmla="*/ 159544 h 268643"/>
                  <a:gd name="connsiteX1" fmla="*/ 76304 w 176316"/>
                  <a:gd name="connsiteY1" fmla="*/ 188119 h 268643"/>
                  <a:gd name="connsiteX2" fmla="*/ 50110 w 176316"/>
                  <a:gd name="connsiteY2" fmla="*/ 250032 h 268643"/>
                  <a:gd name="connsiteX3" fmla="*/ 81066 w 176316"/>
                  <a:gd name="connsiteY3" fmla="*/ 264319 h 268643"/>
                  <a:gd name="connsiteX4" fmla="*/ 116785 w 176316"/>
                  <a:gd name="connsiteY4" fmla="*/ 266700 h 268643"/>
                  <a:gd name="connsiteX5" fmla="*/ 176316 w 176316"/>
                  <a:gd name="connsiteY5" fmla="*/ 238125 h 268643"/>
                  <a:gd name="connsiteX6" fmla="*/ 135835 w 176316"/>
                  <a:gd name="connsiteY6" fmla="*/ 159544 h 268643"/>
                  <a:gd name="connsiteX7" fmla="*/ 102498 w 176316"/>
                  <a:gd name="connsiteY7" fmla="*/ 64294 h 268643"/>
                  <a:gd name="connsiteX8" fmla="*/ 76304 w 176316"/>
                  <a:gd name="connsiteY8" fmla="*/ 0 h 268643"/>
                  <a:gd name="connsiteX9" fmla="*/ 40585 w 176316"/>
                  <a:gd name="connsiteY9" fmla="*/ 73819 h 268643"/>
                  <a:gd name="connsiteX10" fmla="*/ 104 w 176316"/>
                  <a:gd name="connsiteY10" fmla="*/ 159544 h 268643"/>
                  <a:gd name="connsiteX0" fmla="*/ 111 w 176323"/>
                  <a:gd name="connsiteY0" fmla="*/ 159544 h 272139"/>
                  <a:gd name="connsiteX1" fmla="*/ 76311 w 176323"/>
                  <a:gd name="connsiteY1" fmla="*/ 188119 h 272139"/>
                  <a:gd name="connsiteX2" fmla="*/ 81073 w 176323"/>
                  <a:gd name="connsiteY2" fmla="*/ 264319 h 272139"/>
                  <a:gd name="connsiteX3" fmla="*/ 116792 w 176323"/>
                  <a:gd name="connsiteY3" fmla="*/ 266700 h 272139"/>
                  <a:gd name="connsiteX4" fmla="*/ 176323 w 176323"/>
                  <a:gd name="connsiteY4" fmla="*/ 238125 h 272139"/>
                  <a:gd name="connsiteX5" fmla="*/ 135842 w 176323"/>
                  <a:gd name="connsiteY5" fmla="*/ 159544 h 272139"/>
                  <a:gd name="connsiteX6" fmla="*/ 102505 w 176323"/>
                  <a:gd name="connsiteY6" fmla="*/ 64294 h 272139"/>
                  <a:gd name="connsiteX7" fmla="*/ 76311 w 176323"/>
                  <a:gd name="connsiteY7" fmla="*/ 0 h 272139"/>
                  <a:gd name="connsiteX8" fmla="*/ 40592 w 176323"/>
                  <a:gd name="connsiteY8" fmla="*/ 73819 h 272139"/>
                  <a:gd name="connsiteX9" fmla="*/ 111 w 176323"/>
                  <a:gd name="connsiteY9" fmla="*/ 159544 h 272139"/>
                  <a:gd name="connsiteX0" fmla="*/ 124 w 176336"/>
                  <a:gd name="connsiteY0" fmla="*/ 159544 h 266700"/>
                  <a:gd name="connsiteX1" fmla="*/ 76324 w 176336"/>
                  <a:gd name="connsiteY1" fmla="*/ 188119 h 266700"/>
                  <a:gd name="connsiteX2" fmla="*/ 126330 w 176336"/>
                  <a:gd name="connsiteY2" fmla="*/ 238125 h 266700"/>
                  <a:gd name="connsiteX3" fmla="*/ 116805 w 176336"/>
                  <a:gd name="connsiteY3" fmla="*/ 266700 h 266700"/>
                  <a:gd name="connsiteX4" fmla="*/ 176336 w 176336"/>
                  <a:gd name="connsiteY4" fmla="*/ 238125 h 266700"/>
                  <a:gd name="connsiteX5" fmla="*/ 135855 w 176336"/>
                  <a:gd name="connsiteY5" fmla="*/ 159544 h 266700"/>
                  <a:gd name="connsiteX6" fmla="*/ 102518 w 176336"/>
                  <a:gd name="connsiteY6" fmla="*/ 64294 h 266700"/>
                  <a:gd name="connsiteX7" fmla="*/ 76324 w 176336"/>
                  <a:gd name="connsiteY7" fmla="*/ 0 h 266700"/>
                  <a:gd name="connsiteX8" fmla="*/ 40605 w 176336"/>
                  <a:gd name="connsiteY8" fmla="*/ 73819 h 266700"/>
                  <a:gd name="connsiteX9" fmla="*/ 124 w 176336"/>
                  <a:gd name="connsiteY9" fmla="*/ 159544 h 266700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32 w 176344"/>
                  <a:gd name="connsiteY0" fmla="*/ 159544 h 241978"/>
                  <a:gd name="connsiteX1" fmla="*/ 76332 w 176344"/>
                  <a:gd name="connsiteY1" fmla="*/ 188119 h 241978"/>
                  <a:gd name="connsiteX2" fmla="*/ 147769 w 176344"/>
                  <a:gd name="connsiteY2" fmla="*/ 219075 h 241978"/>
                  <a:gd name="connsiteX3" fmla="*/ 176344 w 176344"/>
                  <a:gd name="connsiteY3" fmla="*/ 238125 h 241978"/>
                  <a:gd name="connsiteX4" fmla="*/ 135863 w 176344"/>
                  <a:gd name="connsiteY4" fmla="*/ 159544 h 241978"/>
                  <a:gd name="connsiteX5" fmla="*/ 102526 w 176344"/>
                  <a:gd name="connsiteY5" fmla="*/ 64294 h 241978"/>
                  <a:gd name="connsiteX6" fmla="*/ 76332 w 176344"/>
                  <a:gd name="connsiteY6" fmla="*/ 0 h 241978"/>
                  <a:gd name="connsiteX7" fmla="*/ 40613 w 176344"/>
                  <a:gd name="connsiteY7" fmla="*/ 73819 h 241978"/>
                  <a:gd name="connsiteX8" fmla="*/ 132 w 176344"/>
                  <a:gd name="connsiteY8" fmla="*/ 159544 h 241978"/>
                  <a:gd name="connsiteX0" fmla="*/ 132 w 166819"/>
                  <a:gd name="connsiteY0" fmla="*/ 159544 h 224646"/>
                  <a:gd name="connsiteX1" fmla="*/ 76332 w 166819"/>
                  <a:gd name="connsiteY1" fmla="*/ 188119 h 224646"/>
                  <a:gd name="connsiteX2" fmla="*/ 147769 w 166819"/>
                  <a:gd name="connsiteY2" fmla="*/ 219075 h 224646"/>
                  <a:gd name="connsiteX3" fmla="*/ 166819 w 166819"/>
                  <a:gd name="connsiteY3" fmla="*/ 216694 h 224646"/>
                  <a:gd name="connsiteX4" fmla="*/ 135863 w 166819"/>
                  <a:gd name="connsiteY4" fmla="*/ 159544 h 224646"/>
                  <a:gd name="connsiteX5" fmla="*/ 102526 w 166819"/>
                  <a:gd name="connsiteY5" fmla="*/ 64294 h 224646"/>
                  <a:gd name="connsiteX6" fmla="*/ 76332 w 166819"/>
                  <a:gd name="connsiteY6" fmla="*/ 0 h 224646"/>
                  <a:gd name="connsiteX7" fmla="*/ 40613 w 166819"/>
                  <a:gd name="connsiteY7" fmla="*/ 73819 h 224646"/>
                  <a:gd name="connsiteX8" fmla="*/ 132 w 166819"/>
                  <a:gd name="connsiteY8" fmla="*/ 159544 h 22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819" h="224646">
                    <a:moveTo>
                      <a:pt x="132" y="159544"/>
                    </a:moveTo>
                    <a:cubicBezTo>
                      <a:pt x="-3043" y="182563"/>
                      <a:pt x="51726" y="178197"/>
                      <a:pt x="76332" y="188119"/>
                    </a:cubicBezTo>
                    <a:cubicBezTo>
                      <a:pt x="100938" y="198041"/>
                      <a:pt x="132688" y="214313"/>
                      <a:pt x="147769" y="219075"/>
                    </a:cubicBezTo>
                    <a:cubicBezTo>
                      <a:pt x="162850" y="223837"/>
                      <a:pt x="165232" y="229791"/>
                      <a:pt x="166819" y="216694"/>
                    </a:cubicBezTo>
                    <a:lnTo>
                      <a:pt x="135863" y="159544"/>
                    </a:lnTo>
                    <a:lnTo>
                      <a:pt x="102526" y="64294"/>
                    </a:lnTo>
                    <a:lnTo>
                      <a:pt x="76332" y="0"/>
                    </a:lnTo>
                    <a:lnTo>
                      <a:pt x="40613" y="73819"/>
                    </a:lnTo>
                    <a:lnTo>
                      <a:pt x="132" y="159544"/>
                    </a:ln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9" name="Freeform 18"/>
              <p:cNvSpPr/>
              <p:nvPr/>
            </p:nvSpPr>
            <p:spPr>
              <a:xfrm rot="5400000">
                <a:off x="832028" y="4451856"/>
                <a:ext cx="514357" cy="199070"/>
              </a:xfrm>
              <a:custGeom>
                <a:avLst/>
                <a:gdLst>
                  <a:gd name="connsiteX0" fmla="*/ 66675 w 685800"/>
                  <a:gd name="connsiteY0" fmla="*/ 0 h 388144"/>
                  <a:gd name="connsiteX1" fmla="*/ 0 w 685800"/>
                  <a:gd name="connsiteY1" fmla="*/ 4763 h 388144"/>
                  <a:gd name="connsiteX2" fmla="*/ 47625 w 685800"/>
                  <a:gd name="connsiteY2" fmla="*/ 100013 h 388144"/>
                  <a:gd name="connsiteX3" fmla="*/ 97632 w 685800"/>
                  <a:gd name="connsiteY3" fmla="*/ 195263 h 388144"/>
                  <a:gd name="connsiteX4" fmla="*/ 164307 w 685800"/>
                  <a:gd name="connsiteY4" fmla="*/ 254794 h 388144"/>
                  <a:gd name="connsiteX5" fmla="*/ 223838 w 685800"/>
                  <a:gd name="connsiteY5" fmla="*/ 328613 h 388144"/>
                  <a:gd name="connsiteX6" fmla="*/ 307182 w 685800"/>
                  <a:gd name="connsiteY6" fmla="*/ 371475 h 388144"/>
                  <a:gd name="connsiteX7" fmla="*/ 383382 w 685800"/>
                  <a:gd name="connsiteY7" fmla="*/ 388144 h 388144"/>
                  <a:gd name="connsiteX8" fmla="*/ 442913 w 685800"/>
                  <a:gd name="connsiteY8" fmla="*/ 383382 h 388144"/>
                  <a:gd name="connsiteX9" fmla="*/ 528638 w 685800"/>
                  <a:gd name="connsiteY9" fmla="*/ 326232 h 388144"/>
                  <a:gd name="connsiteX10" fmla="*/ 619125 w 685800"/>
                  <a:gd name="connsiteY10" fmla="*/ 259557 h 388144"/>
                  <a:gd name="connsiteX11" fmla="*/ 654844 w 685800"/>
                  <a:gd name="connsiteY11" fmla="*/ 197644 h 388144"/>
                  <a:gd name="connsiteX12" fmla="*/ 685800 w 685800"/>
                  <a:gd name="connsiteY12" fmla="*/ 154782 h 388144"/>
                  <a:gd name="connsiteX13" fmla="*/ 666750 w 685800"/>
                  <a:gd name="connsiteY13" fmla="*/ 83344 h 388144"/>
                  <a:gd name="connsiteX14" fmla="*/ 402432 w 685800"/>
                  <a:gd name="connsiteY14" fmla="*/ 242888 h 388144"/>
                  <a:gd name="connsiteX15" fmla="*/ 164307 w 685800"/>
                  <a:gd name="connsiteY15" fmla="*/ 138113 h 388144"/>
                  <a:gd name="connsiteX16" fmla="*/ 66675 w 685800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3622"/>
                  <a:gd name="connsiteY0" fmla="*/ 0 h 388338"/>
                  <a:gd name="connsiteX1" fmla="*/ 204 w 683622"/>
                  <a:gd name="connsiteY1" fmla="*/ 4763 h 388338"/>
                  <a:gd name="connsiteX2" fmla="*/ 47829 w 683622"/>
                  <a:gd name="connsiteY2" fmla="*/ 100013 h 388338"/>
                  <a:gd name="connsiteX3" fmla="*/ 97836 w 683622"/>
                  <a:gd name="connsiteY3" fmla="*/ 195263 h 388338"/>
                  <a:gd name="connsiteX4" fmla="*/ 164511 w 683622"/>
                  <a:gd name="connsiteY4" fmla="*/ 254794 h 388338"/>
                  <a:gd name="connsiteX5" fmla="*/ 224042 w 683622"/>
                  <a:gd name="connsiteY5" fmla="*/ 328613 h 388338"/>
                  <a:gd name="connsiteX6" fmla="*/ 307386 w 683622"/>
                  <a:gd name="connsiteY6" fmla="*/ 371475 h 388338"/>
                  <a:gd name="connsiteX7" fmla="*/ 383586 w 683622"/>
                  <a:gd name="connsiteY7" fmla="*/ 388144 h 388338"/>
                  <a:gd name="connsiteX8" fmla="*/ 443117 w 683622"/>
                  <a:gd name="connsiteY8" fmla="*/ 383382 h 388338"/>
                  <a:gd name="connsiteX9" fmla="*/ 528842 w 683622"/>
                  <a:gd name="connsiteY9" fmla="*/ 326232 h 388338"/>
                  <a:gd name="connsiteX10" fmla="*/ 619329 w 683622"/>
                  <a:gd name="connsiteY10" fmla="*/ 259557 h 388338"/>
                  <a:gd name="connsiteX11" fmla="*/ 655048 w 683622"/>
                  <a:gd name="connsiteY11" fmla="*/ 197644 h 388338"/>
                  <a:gd name="connsiteX12" fmla="*/ 683622 w 683622"/>
                  <a:gd name="connsiteY12" fmla="*/ 140495 h 388338"/>
                  <a:gd name="connsiteX13" fmla="*/ 666954 w 683622"/>
                  <a:gd name="connsiteY13" fmla="*/ 83344 h 388338"/>
                  <a:gd name="connsiteX14" fmla="*/ 402636 w 683622"/>
                  <a:gd name="connsiteY14" fmla="*/ 242888 h 388338"/>
                  <a:gd name="connsiteX15" fmla="*/ 164511 w 683622"/>
                  <a:gd name="connsiteY15" fmla="*/ 138113 h 388338"/>
                  <a:gd name="connsiteX16" fmla="*/ 66879 w 683622"/>
                  <a:gd name="connsiteY16" fmla="*/ 0 h 38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3622" h="388338">
                    <a:moveTo>
                      <a:pt x="66879" y="0"/>
                    </a:moveTo>
                    <a:lnTo>
                      <a:pt x="204" y="4763"/>
                    </a:lnTo>
                    <a:cubicBezTo>
                      <a:pt x="-2971" y="21432"/>
                      <a:pt x="31557" y="68263"/>
                      <a:pt x="47829" y="100013"/>
                    </a:cubicBezTo>
                    <a:cubicBezTo>
                      <a:pt x="64101" y="131763"/>
                      <a:pt x="75611" y="175419"/>
                      <a:pt x="97836" y="195263"/>
                    </a:cubicBezTo>
                    <a:lnTo>
                      <a:pt x="164511" y="254794"/>
                    </a:lnTo>
                    <a:cubicBezTo>
                      <a:pt x="185545" y="277019"/>
                      <a:pt x="196261" y="314326"/>
                      <a:pt x="224042" y="328613"/>
                    </a:cubicBezTo>
                    <a:lnTo>
                      <a:pt x="307386" y="371475"/>
                    </a:lnTo>
                    <a:cubicBezTo>
                      <a:pt x="333977" y="381397"/>
                      <a:pt x="363742" y="389731"/>
                      <a:pt x="383586" y="388144"/>
                    </a:cubicBezTo>
                    <a:lnTo>
                      <a:pt x="443117" y="383382"/>
                    </a:lnTo>
                    <a:cubicBezTo>
                      <a:pt x="467326" y="373063"/>
                      <a:pt x="498680" y="348457"/>
                      <a:pt x="528842" y="326232"/>
                    </a:cubicBezTo>
                    <a:lnTo>
                      <a:pt x="619329" y="259557"/>
                    </a:lnTo>
                    <a:cubicBezTo>
                      <a:pt x="649491" y="237332"/>
                      <a:pt x="643936" y="215106"/>
                      <a:pt x="655048" y="197644"/>
                    </a:cubicBezTo>
                    <a:lnTo>
                      <a:pt x="683622" y="140495"/>
                    </a:lnTo>
                    <a:lnTo>
                      <a:pt x="666954" y="83344"/>
                    </a:lnTo>
                    <a:lnTo>
                      <a:pt x="402636" y="242888"/>
                    </a:lnTo>
                    <a:lnTo>
                      <a:pt x="164511" y="138113"/>
                    </a:lnTo>
                    <a:lnTo>
                      <a:pt x="66879" y="0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8" name="Freeform 17"/>
              <p:cNvSpPr/>
              <p:nvPr/>
            </p:nvSpPr>
            <p:spPr>
              <a:xfrm rot="5400000">
                <a:off x="864587" y="4471037"/>
                <a:ext cx="465716" cy="187852"/>
              </a:xfrm>
              <a:custGeom>
                <a:avLst/>
                <a:gdLst>
                  <a:gd name="connsiteX0" fmla="*/ 0 w 642937"/>
                  <a:gd name="connsiteY0" fmla="*/ 0 h 376237"/>
                  <a:gd name="connsiteX1" fmla="*/ 114300 w 642937"/>
                  <a:gd name="connsiteY1" fmla="*/ 42862 h 376237"/>
                  <a:gd name="connsiteX2" fmla="*/ 152400 w 642937"/>
                  <a:gd name="connsiteY2" fmla="*/ 138112 h 376237"/>
                  <a:gd name="connsiteX3" fmla="*/ 223837 w 642937"/>
                  <a:gd name="connsiteY3" fmla="*/ 90487 h 376237"/>
                  <a:gd name="connsiteX4" fmla="*/ 276225 w 642937"/>
                  <a:gd name="connsiteY4" fmla="*/ 61912 h 376237"/>
                  <a:gd name="connsiteX5" fmla="*/ 342900 w 642937"/>
                  <a:gd name="connsiteY5" fmla="*/ 80962 h 376237"/>
                  <a:gd name="connsiteX6" fmla="*/ 385762 w 642937"/>
                  <a:gd name="connsiteY6" fmla="*/ 114300 h 376237"/>
                  <a:gd name="connsiteX7" fmla="*/ 400050 w 642937"/>
                  <a:gd name="connsiteY7" fmla="*/ 157162 h 376237"/>
                  <a:gd name="connsiteX8" fmla="*/ 433387 w 642937"/>
                  <a:gd name="connsiteY8" fmla="*/ 185737 h 376237"/>
                  <a:gd name="connsiteX9" fmla="*/ 466725 w 642937"/>
                  <a:gd name="connsiteY9" fmla="*/ 119062 h 376237"/>
                  <a:gd name="connsiteX10" fmla="*/ 481012 w 642937"/>
                  <a:gd name="connsiteY10" fmla="*/ 42862 h 376237"/>
                  <a:gd name="connsiteX11" fmla="*/ 538162 w 642937"/>
                  <a:gd name="connsiteY11" fmla="*/ 57150 h 376237"/>
                  <a:gd name="connsiteX12" fmla="*/ 590550 w 642937"/>
                  <a:gd name="connsiteY12" fmla="*/ 80962 h 376237"/>
                  <a:gd name="connsiteX13" fmla="*/ 642937 w 642937"/>
                  <a:gd name="connsiteY13" fmla="*/ 119062 h 376237"/>
                  <a:gd name="connsiteX14" fmla="*/ 576262 w 642937"/>
                  <a:gd name="connsiteY14" fmla="*/ 233362 h 376237"/>
                  <a:gd name="connsiteX15" fmla="*/ 447675 w 642937"/>
                  <a:gd name="connsiteY15" fmla="*/ 338137 h 376237"/>
                  <a:gd name="connsiteX16" fmla="*/ 371475 w 642937"/>
                  <a:gd name="connsiteY16" fmla="*/ 376237 h 376237"/>
                  <a:gd name="connsiteX17" fmla="*/ 257175 w 642937"/>
                  <a:gd name="connsiteY17" fmla="*/ 361950 h 376237"/>
                  <a:gd name="connsiteX18" fmla="*/ 133350 w 642937"/>
                  <a:gd name="connsiteY18" fmla="*/ 276225 h 376237"/>
                  <a:gd name="connsiteX19" fmla="*/ 47625 w 642937"/>
                  <a:gd name="connsiteY19" fmla="*/ 171450 h 376237"/>
                  <a:gd name="connsiteX20" fmla="*/ 0 w 642937"/>
                  <a:gd name="connsiteY20" fmla="*/ 85725 h 376237"/>
                  <a:gd name="connsiteX21" fmla="*/ 0 w 642937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76262 w 619124"/>
                  <a:gd name="connsiteY14" fmla="*/ 233362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81908"/>
                  <a:gd name="connsiteX1" fmla="*/ 114300 w 619124"/>
                  <a:gd name="connsiteY1" fmla="*/ 42862 h 381908"/>
                  <a:gd name="connsiteX2" fmla="*/ 152400 w 619124"/>
                  <a:gd name="connsiteY2" fmla="*/ 138112 h 381908"/>
                  <a:gd name="connsiteX3" fmla="*/ 223837 w 619124"/>
                  <a:gd name="connsiteY3" fmla="*/ 90487 h 381908"/>
                  <a:gd name="connsiteX4" fmla="*/ 276225 w 619124"/>
                  <a:gd name="connsiteY4" fmla="*/ 61912 h 381908"/>
                  <a:gd name="connsiteX5" fmla="*/ 342900 w 619124"/>
                  <a:gd name="connsiteY5" fmla="*/ 80962 h 381908"/>
                  <a:gd name="connsiteX6" fmla="*/ 385762 w 619124"/>
                  <a:gd name="connsiteY6" fmla="*/ 114300 h 381908"/>
                  <a:gd name="connsiteX7" fmla="*/ 400050 w 619124"/>
                  <a:gd name="connsiteY7" fmla="*/ 157162 h 381908"/>
                  <a:gd name="connsiteX8" fmla="*/ 433387 w 619124"/>
                  <a:gd name="connsiteY8" fmla="*/ 185737 h 381908"/>
                  <a:gd name="connsiteX9" fmla="*/ 466725 w 619124"/>
                  <a:gd name="connsiteY9" fmla="*/ 119062 h 381908"/>
                  <a:gd name="connsiteX10" fmla="*/ 481012 w 619124"/>
                  <a:gd name="connsiteY10" fmla="*/ 42862 h 381908"/>
                  <a:gd name="connsiteX11" fmla="*/ 538162 w 619124"/>
                  <a:gd name="connsiteY11" fmla="*/ 57150 h 381908"/>
                  <a:gd name="connsiteX12" fmla="*/ 590550 w 619124"/>
                  <a:gd name="connsiteY12" fmla="*/ 80962 h 381908"/>
                  <a:gd name="connsiteX13" fmla="*/ 619124 w 619124"/>
                  <a:gd name="connsiteY13" fmla="*/ 97631 h 381908"/>
                  <a:gd name="connsiteX14" fmla="*/ 566737 w 619124"/>
                  <a:gd name="connsiteY14" fmla="*/ 230981 h 381908"/>
                  <a:gd name="connsiteX15" fmla="*/ 447675 w 619124"/>
                  <a:gd name="connsiteY15" fmla="*/ 338137 h 381908"/>
                  <a:gd name="connsiteX16" fmla="*/ 371475 w 619124"/>
                  <a:gd name="connsiteY16" fmla="*/ 376237 h 381908"/>
                  <a:gd name="connsiteX17" fmla="*/ 257175 w 619124"/>
                  <a:gd name="connsiteY17" fmla="*/ 361950 h 381908"/>
                  <a:gd name="connsiteX18" fmla="*/ 133350 w 619124"/>
                  <a:gd name="connsiteY18" fmla="*/ 276225 h 381908"/>
                  <a:gd name="connsiteX19" fmla="*/ 47625 w 619124"/>
                  <a:gd name="connsiteY19" fmla="*/ 171450 h 381908"/>
                  <a:gd name="connsiteX20" fmla="*/ 0 w 619124"/>
                  <a:gd name="connsiteY20" fmla="*/ 85725 h 381908"/>
                  <a:gd name="connsiteX21" fmla="*/ 0 w 619124"/>
                  <a:gd name="connsiteY21" fmla="*/ 0 h 381908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13123 w 632247"/>
                  <a:gd name="connsiteY0" fmla="*/ 0 h 381344"/>
                  <a:gd name="connsiteX1" fmla="*/ 127423 w 632247"/>
                  <a:gd name="connsiteY1" fmla="*/ 42862 h 381344"/>
                  <a:gd name="connsiteX2" fmla="*/ 165523 w 632247"/>
                  <a:gd name="connsiteY2" fmla="*/ 138112 h 381344"/>
                  <a:gd name="connsiteX3" fmla="*/ 236960 w 632247"/>
                  <a:gd name="connsiteY3" fmla="*/ 90487 h 381344"/>
                  <a:gd name="connsiteX4" fmla="*/ 289348 w 632247"/>
                  <a:gd name="connsiteY4" fmla="*/ 61912 h 381344"/>
                  <a:gd name="connsiteX5" fmla="*/ 356023 w 632247"/>
                  <a:gd name="connsiteY5" fmla="*/ 80962 h 381344"/>
                  <a:gd name="connsiteX6" fmla="*/ 398885 w 632247"/>
                  <a:gd name="connsiteY6" fmla="*/ 114300 h 381344"/>
                  <a:gd name="connsiteX7" fmla="*/ 413173 w 632247"/>
                  <a:gd name="connsiteY7" fmla="*/ 157162 h 381344"/>
                  <a:gd name="connsiteX8" fmla="*/ 446510 w 632247"/>
                  <a:gd name="connsiteY8" fmla="*/ 185737 h 381344"/>
                  <a:gd name="connsiteX9" fmla="*/ 479848 w 632247"/>
                  <a:gd name="connsiteY9" fmla="*/ 119062 h 381344"/>
                  <a:gd name="connsiteX10" fmla="*/ 494135 w 632247"/>
                  <a:gd name="connsiteY10" fmla="*/ 42862 h 381344"/>
                  <a:gd name="connsiteX11" fmla="*/ 551285 w 632247"/>
                  <a:gd name="connsiteY11" fmla="*/ 57150 h 381344"/>
                  <a:gd name="connsiteX12" fmla="*/ 603673 w 632247"/>
                  <a:gd name="connsiteY12" fmla="*/ 80962 h 381344"/>
                  <a:gd name="connsiteX13" fmla="*/ 632247 w 632247"/>
                  <a:gd name="connsiteY13" fmla="*/ 97631 h 381344"/>
                  <a:gd name="connsiteX14" fmla="*/ 579860 w 632247"/>
                  <a:gd name="connsiteY14" fmla="*/ 230981 h 381344"/>
                  <a:gd name="connsiteX15" fmla="*/ 460798 w 632247"/>
                  <a:gd name="connsiteY15" fmla="*/ 338137 h 381344"/>
                  <a:gd name="connsiteX16" fmla="*/ 384598 w 632247"/>
                  <a:gd name="connsiteY16" fmla="*/ 376237 h 381344"/>
                  <a:gd name="connsiteX17" fmla="*/ 270298 w 632247"/>
                  <a:gd name="connsiteY17" fmla="*/ 361950 h 381344"/>
                  <a:gd name="connsiteX18" fmla="*/ 146473 w 632247"/>
                  <a:gd name="connsiteY18" fmla="*/ 276225 h 381344"/>
                  <a:gd name="connsiteX19" fmla="*/ 60748 w 632247"/>
                  <a:gd name="connsiteY19" fmla="*/ 171450 h 381344"/>
                  <a:gd name="connsiteX20" fmla="*/ 13123 w 632247"/>
                  <a:gd name="connsiteY20" fmla="*/ 85725 h 381344"/>
                  <a:gd name="connsiteX21" fmla="*/ 13123 w 632247"/>
                  <a:gd name="connsiteY21" fmla="*/ 0 h 381344"/>
                  <a:gd name="connsiteX0" fmla="*/ 6927 w 626051"/>
                  <a:gd name="connsiteY0" fmla="*/ 0 h 381344"/>
                  <a:gd name="connsiteX1" fmla="*/ 121227 w 626051"/>
                  <a:gd name="connsiteY1" fmla="*/ 42862 h 381344"/>
                  <a:gd name="connsiteX2" fmla="*/ 159327 w 626051"/>
                  <a:gd name="connsiteY2" fmla="*/ 138112 h 381344"/>
                  <a:gd name="connsiteX3" fmla="*/ 230764 w 626051"/>
                  <a:gd name="connsiteY3" fmla="*/ 90487 h 381344"/>
                  <a:gd name="connsiteX4" fmla="*/ 283152 w 626051"/>
                  <a:gd name="connsiteY4" fmla="*/ 61912 h 381344"/>
                  <a:gd name="connsiteX5" fmla="*/ 349827 w 626051"/>
                  <a:gd name="connsiteY5" fmla="*/ 80962 h 381344"/>
                  <a:gd name="connsiteX6" fmla="*/ 392689 w 626051"/>
                  <a:gd name="connsiteY6" fmla="*/ 114300 h 381344"/>
                  <a:gd name="connsiteX7" fmla="*/ 406977 w 626051"/>
                  <a:gd name="connsiteY7" fmla="*/ 157162 h 381344"/>
                  <a:gd name="connsiteX8" fmla="*/ 440314 w 626051"/>
                  <a:gd name="connsiteY8" fmla="*/ 185737 h 381344"/>
                  <a:gd name="connsiteX9" fmla="*/ 473652 w 626051"/>
                  <a:gd name="connsiteY9" fmla="*/ 119062 h 381344"/>
                  <a:gd name="connsiteX10" fmla="*/ 487939 w 626051"/>
                  <a:gd name="connsiteY10" fmla="*/ 42862 h 381344"/>
                  <a:gd name="connsiteX11" fmla="*/ 545089 w 626051"/>
                  <a:gd name="connsiteY11" fmla="*/ 57150 h 381344"/>
                  <a:gd name="connsiteX12" fmla="*/ 597477 w 626051"/>
                  <a:gd name="connsiteY12" fmla="*/ 80962 h 381344"/>
                  <a:gd name="connsiteX13" fmla="*/ 626051 w 626051"/>
                  <a:gd name="connsiteY13" fmla="*/ 97631 h 381344"/>
                  <a:gd name="connsiteX14" fmla="*/ 573664 w 626051"/>
                  <a:gd name="connsiteY14" fmla="*/ 230981 h 381344"/>
                  <a:gd name="connsiteX15" fmla="*/ 454602 w 626051"/>
                  <a:gd name="connsiteY15" fmla="*/ 338137 h 381344"/>
                  <a:gd name="connsiteX16" fmla="*/ 378402 w 626051"/>
                  <a:gd name="connsiteY16" fmla="*/ 376237 h 381344"/>
                  <a:gd name="connsiteX17" fmla="*/ 264102 w 626051"/>
                  <a:gd name="connsiteY17" fmla="*/ 361950 h 381344"/>
                  <a:gd name="connsiteX18" fmla="*/ 140277 w 626051"/>
                  <a:gd name="connsiteY18" fmla="*/ 276225 h 381344"/>
                  <a:gd name="connsiteX19" fmla="*/ 54552 w 626051"/>
                  <a:gd name="connsiteY19" fmla="*/ 171450 h 381344"/>
                  <a:gd name="connsiteX20" fmla="*/ 28358 w 626051"/>
                  <a:gd name="connsiteY20" fmla="*/ 83343 h 381344"/>
                  <a:gd name="connsiteX21" fmla="*/ 6927 w 626051"/>
                  <a:gd name="connsiteY21" fmla="*/ 0 h 381344"/>
                  <a:gd name="connsiteX0" fmla="*/ 6927 w 626051"/>
                  <a:gd name="connsiteY0" fmla="*/ 0 h 381344"/>
                  <a:gd name="connsiteX1" fmla="*/ 121227 w 626051"/>
                  <a:gd name="connsiteY1" fmla="*/ 42862 h 381344"/>
                  <a:gd name="connsiteX2" fmla="*/ 159327 w 626051"/>
                  <a:gd name="connsiteY2" fmla="*/ 138112 h 381344"/>
                  <a:gd name="connsiteX3" fmla="*/ 230764 w 626051"/>
                  <a:gd name="connsiteY3" fmla="*/ 90487 h 381344"/>
                  <a:gd name="connsiteX4" fmla="*/ 283152 w 626051"/>
                  <a:gd name="connsiteY4" fmla="*/ 61912 h 381344"/>
                  <a:gd name="connsiteX5" fmla="*/ 349827 w 626051"/>
                  <a:gd name="connsiteY5" fmla="*/ 80962 h 381344"/>
                  <a:gd name="connsiteX6" fmla="*/ 392689 w 626051"/>
                  <a:gd name="connsiteY6" fmla="*/ 114300 h 381344"/>
                  <a:gd name="connsiteX7" fmla="*/ 406977 w 626051"/>
                  <a:gd name="connsiteY7" fmla="*/ 157162 h 381344"/>
                  <a:gd name="connsiteX8" fmla="*/ 440314 w 626051"/>
                  <a:gd name="connsiteY8" fmla="*/ 185737 h 381344"/>
                  <a:gd name="connsiteX9" fmla="*/ 473652 w 626051"/>
                  <a:gd name="connsiteY9" fmla="*/ 119062 h 381344"/>
                  <a:gd name="connsiteX10" fmla="*/ 487939 w 626051"/>
                  <a:gd name="connsiteY10" fmla="*/ 42862 h 381344"/>
                  <a:gd name="connsiteX11" fmla="*/ 545089 w 626051"/>
                  <a:gd name="connsiteY11" fmla="*/ 57150 h 381344"/>
                  <a:gd name="connsiteX12" fmla="*/ 597477 w 626051"/>
                  <a:gd name="connsiteY12" fmla="*/ 80962 h 381344"/>
                  <a:gd name="connsiteX13" fmla="*/ 626051 w 626051"/>
                  <a:gd name="connsiteY13" fmla="*/ 97631 h 381344"/>
                  <a:gd name="connsiteX14" fmla="*/ 573664 w 626051"/>
                  <a:gd name="connsiteY14" fmla="*/ 230981 h 381344"/>
                  <a:gd name="connsiteX15" fmla="*/ 454602 w 626051"/>
                  <a:gd name="connsiteY15" fmla="*/ 338137 h 381344"/>
                  <a:gd name="connsiteX16" fmla="*/ 378402 w 626051"/>
                  <a:gd name="connsiteY16" fmla="*/ 376237 h 381344"/>
                  <a:gd name="connsiteX17" fmla="*/ 264102 w 626051"/>
                  <a:gd name="connsiteY17" fmla="*/ 361950 h 381344"/>
                  <a:gd name="connsiteX18" fmla="*/ 140277 w 626051"/>
                  <a:gd name="connsiteY18" fmla="*/ 276225 h 381344"/>
                  <a:gd name="connsiteX19" fmla="*/ 54552 w 626051"/>
                  <a:gd name="connsiteY19" fmla="*/ 171450 h 381344"/>
                  <a:gd name="connsiteX20" fmla="*/ 28358 w 626051"/>
                  <a:gd name="connsiteY20" fmla="*/ 83343 h 381344"/>
                  <a:gd name="connsiteX21" fmla="*/ 6927 w 626051"/>
                  <a:gd name="connsiteY21" fmla="*/ 0 h 381344"/>
                  <a:gd name="connsiteX0" fmla="*/ 6079 w 625203"/>
                  <a:gd name="connsiteY0" fmla="*/ 0 h 381344"/>
                  <a:gd name="connsiteX1" fmla="*/ 120379 w 625203"/>
                  <a:gd name="connsiteY1" fmla="*/ 42862 h 381344"/>
                  <a:gd name="connsiteX2" fmla="*/ 158479 w 625203"/>
                  <a:gd name="connsiteY2" fmla="*/ 138112 h 381344"/>
                  <a:gd name="connsiteX3" fmla="*/ 229916 w 625203"/>
                  <a:gd name="connsiteY3" fmla="*/ 90487 h 381344"/>
                  <a:gd name="connsiteX4" fmla="*/ 282304 w 625203"/>
                  <a:gd name="connsiteY4" fmla="*/ 61912 h 381344"/>
                  <a:gd name="connsiteX5" fmla="*/ 348979 w 625203"/>
                  <a:gd name="connsiteY5" fmla="*/ 80962 h 381344"/>
                  <a:gd name="connsiteX6" fmla="*/ 391841 w 625203"/>
                  <a:gd name="connsiteY6" fmla="*/ 114300 h 381344"/>
                  <a:gd name="connsiteX7" fmla="*/ 406129 w 625203"/>
                  <a:gd name="connsiteY7" fmla="*/ 157162 h 381344"/>
                  <a:gd name="connsiteX8" fmla="*/ 439466 w 625203"/>
                  <a:gd name="connsiteY8" fmla="*/ 185737 h 381344"/>
                  <a:gd name="connsiteX9" fmla="*/ 472804 w 625203"/>
                  <a:gd name="connsiteY9" fmla="*/ 119062 h 381344"/>
                  <a:gd name="connsiteX10" fmla="*/ 487091 w 625203"/>
                  <a:gd name="connsiteY10" fmla="*/ 42862 h 381344"/>
                  <a:gd name="connsiteX11" fmla="*/ 544241 w 625203"/>
                  <a:gd name="connsiteY11" fmla="*/ 57150 h 381344"/>
                  <a:gd name="connsiteX12" fmla="*/ 596629 w 625203"/>
                  <a:gd name="connsiteY12" fmla="*/ 80962 h 381344"/>
                  <a:gd name="connsiteX13" fmla="*/ 625203 w 625203"/>
                  <a:gd name="connsiteY13" fmla="*/ 97631 h 381344"/>
                  <a:gd name="connsiteX14" fmla="*/ 572816 w 625203"/>
                  <a:gd name="connsiteY14" fmla="*/ 230981 h 381344"/>
                  <a:gd name="connsiteX15" fmla="*/ 453754 w 625203"/>
                  <a:gd name="connsiteY15" fmla="*/ 338137 h 381344"/>
                  <a:gd name="connsiteX16" fmla="*/ 377554 w 625203"/>
                  <a:gd name="connsiteY16" fmla="*/ 376237 h 381344"/>
                  <a:gd name="connsiteX17" fmla="*/ 263254 w 625203"/>
                  <a:gd name="connsiteY17" fmla="*/ 361950 h 381344"/>
                  <a:gd name="connsiteX18" fmla="*/ 139429 w 625203"/>
                  <a:gd name="connsiteY18" fmla="*/ 276225 h 381344"/>
                  <a:gd name="connsiteX19" fmla="*/ 63229 w 625203"/>
                  <a:gd name="connsiteY19" fmla="*/ 169068 h 381344"/>
                  <a:gd name="connsiteX20" fmla="*/ 27510 w 625203"/>
                  <a:gd name="connsiteY20" fmla="*/ 83343 h 381344"/>
                  <a:gd name="connsiteX21" fmla="*/ 6079 w 625203"/>
                  <a:gd name="connsiteY21" fmla="*/ 0 h 381344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82304 w 625203"/>
                  <a:gd name="connsiteY4" fmla="*/ 61912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70398 w 625203"/>
                  <a:gd name="connsiteY4" fmla="*/ 57150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70398 w 625203"/>
                  <a:gd name="connsiteY4" fmla="*/ 57150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994 w 618974"/>
                  <a:gd name="connsiteY0" fmla="*/ 0 h 366453"/>
                  <a:gd name="connsiteX1" fmla="*/ 114150 w 618974"/>
                  <a:gd name="connsiteY1" fmla="*/ 30956 h 366453"/>
                  <a:gd name="connsiteX2" fmla="*/ 152250 w 618974"/>
                  <a:gd name="connsiteY2" fmla="*/ 126206 h 366453"/>
                  <a:gd name="connsiteX3" fmla="*/ 223687 w 618974"/>
                  <a:gd name="connsiteY3" fmla="*/ 78581 h 366453"/>
                  <a:gd name="connsiteX4" fmla="*/ 264169 w 618974"/>
                  <a:gd name="connsiteY4" fmla="*/ 45244 h 366453"/>
                  <a:gd name="connsiteX5" fmla="*/ 342750 w 618974"/>
                  <a:gd name="connsiteY5" fmla="*/ 69056 h 366453"/>
                  <a:gd name="connsiteX6" fmla="*/ 385612 w 618974"/>
                  <a:gd name="connsiteY6" fmla="*/ 102394 h 366453"/>
                  <a:gd name="connsiteX7" fmla="*/ 399900 w 618974"/>
                  <a:gd name="connsiteY7" fmla="*/ 145256 h 366453"/>
                  <a:gd name="connsiteX8" fmla="*/ 433237 w 618974"/>
                  <a:gd name="connsiteY8" fmla="*/ 173831 h 366453"/>
                  <a:gd name="connsiteX9" fmla="*/ 466575 w 618974"/>
                  <a:gd name="connsiteY9" fmla="*/ 107156 h 366453"/>
                  <a:gd name="connsiteX10" fmla="*/ 480862 w 618974"/>
                  <a:gd name="connsiteY10" fmla="*/ 30956 h 366453"/>
                  <a:gd name="connsiteX11" fmla="*/ 538012 w 618974"/>
                  <a:gd name="connsiteY11" fmla="*/ 45244 h 366453"/>
                  <a:gd name="connsiteX12" fmla="*/ 590400 w 618974"/>
                  <a:gd name="connsiteY12" fmla="*/ 69056 h 366453"/>
                  <a:gd name="connsiteX13" fmla="*/ 618974 w 618974"/>
                  <a:gd name="connsiteY13" fmla="*/ 85725 h 366453"/>
                  <a:gd name="connsiteX14" fmla="*/ 566587 w 618974"/>
                  <a:gd name="connsiteY14" fmla="*/ 219075 h 366453"/>
                  <a:gd name="connsiteX15" fmla="*/ 447525 w 618974"/>
                  <a:gd name="connsiteY15" fmla="*/ 326231 h 366453"/>
                  <a:gd name="connsiteX16" fmla="*/ 371325 w 618974"/>
                  <a:gd name="connsiteY16" fmla="*/ 364331 h 366453"/>
                  <a:gd name="connsiteX17" fmla="*/ 257025 w 618974"/>
                  <a:gd name="connsiteY17" fmla="*/ 350044 h 366453"/>
                  <a:gd name="connsiteX18" fmla="*/ 147487 w 618974"/>
                  <a:gd name="connsiteY18" fmla="*/ 254794 h 366453"/>
                  <a:gd name="connsiteX19" fmla="*/ 57000 w 618974"/>
                  <a:gd name="connsiteY19" fmla="*/ 157162 h 366453"/>
                  <a:gd name="connsiteX20" fmla="*/ 21281 w 618974"/>
                  <a:gd name="connsiteY20" fmla="*/ 71437 h 366453"/>
                  <a:gd name="connsiteX21" fmla="*/ 6994 w 618974"/>
                  <a:gd name="connsiteY21" fmla="*/ 0 h 36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18974" h="366453">
                    <a:moveTo>
                      <a:pt x="6994" y="0"/>
                    </a:moveTo>
                    <a:cubicBezTo>
                      <a:pt x="42713" y="10319"/>
                      <a:pt x="89941" y="9922"/>
                      <a:pt x="114150" y="30956"/>
                    </a:cubicBezTo>
                    <a:cubicBezTo>
                      <a:pt x="138359" y="51990"/>
                      <a:pt x="133994" y="118269"/>
                      <a:pt x="152250" y="126206"/>
                    </a:cubicBezTo>
                    <a:lnTo>
                      <a:pt x="223687" y="78581"/>
                    </a:lnTo>
                    <a:lnTo>
                      <a:pt x="264169" y="45244"/>
                    </a:lnTo>
                    <a:lnTo>
                      <a:pt x="342750" y="69056"/>
                    </a:lnTo>
                    <a:lnTo>
                      <a:pt x="385612" y="102394"/>
                    </a:lnTo>
                    <a:lnTo>
                      <a:pt x="399900" y="145256"/>
                    </a:lnTo>
                    <a:lnTo>
                      <a:pt x="433237" y="173831"/>
                    </a:lnTo>
                    <a:lnTo>
                      <a:pt x="466575" y="107156"/>
                    </a:lnTo>
                    <a:lnTo>
                      <a:pt x="480862" y="30956"/>
                    </a:lnTo>
                    <a:lnTo>
                      <a:pt x="538012" y="45244"/>
                    </a:lnTo>
                    <a:lnTo>
                      <a:pt x="590400" y="69056"/>
                    </a:lnTo>
                    <a:lnTo>
                      <a:pt x="618974" y="85725"/>
                    </a:lnTo>
                    <a:cubicBezTo>
                      <a:pt x="615005" y="110728"/>
                      <a:pt x="595162" y="178991"/>
                      <a:pt x="566587" y="219075"/>
                    </a:cubicBezTo>
                    <a:cubicBezTo>
                      <a:pt x="538012" y="259159"/>
                      <a:pt x="472925" y="313531"/>
                      <a:pt x="447525" y="326231"/>
                    </a:cubicBezTo>
                    <a:lnTo>
                      <a:pt x="371325" y="364331"/>
                    </a:lnTo>
                    <a:cubicBezTo>
                      <a:pt x="339575" y="368300"/>
                      <a:pt x="294331" y="368300"/>
                      <a:pt x="257025" y="350044"/>
                    </a:cubicBezTo>
                    <a:cubicBezTo>
                      <a:pt x="219719" y="331788"/>
                      <a:pt x="180824" y="286941"/>
                      <a:pt x="147487" y="254794"/>
                    </a:cubicBezTo>
                    <a:cubicBezTo>
                      <a:pt x="114150" y="222647"/>
                      <a:pt x="78034" y="187722"/>
                      <a:pt x="57000" y="157162"/>
                    </a:cubicBezTo>
                    <a:cubicBezTo>
                      <a:pt x="35966" y="126603"/>
                      <a:pt x="29615" y="97631"/>
                      <a:pt x="21281" y="71437"/>
                    </a:cubicBezTo>
                    <a:cubicBezTo>
                      <a:pt x="12947" y="45243"/>
                      <a:pt x="-12056" y="7144"/>
                      <a:pt x="6994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1" name="Freeform 10"/>
              <p:cNvSpPr/>
              <p:nvPr/>
            </p:nvSpPr>
            <p:spPr>
              <a:xfrm rot="5400000">
                <a:off x="982487" y="3932583"/>
                <a:ext cx="582626" cy="162925"/>
              </a:xfrm>
              <a:custGeom>
                <a:avLst/>
                <a:gdLst>
                  <a:gd name="connsiteX0" fmla="*/ 0 w 807308"/>
                  <a:gd name="connsiteY0" fmla="*/ 90616 h 238897"/>
                  <a:gd name="connsiteX1" fmla="*/ 131805 w 807308"/>
                  <a:gd name="connsiteY1" fmla="*/ 24714 h 238897"/>
                  <a:gd name="connsiteX2" fmla="*/ 280086 w 807308"/>
                  <a:gd name="connsiteY2" fmla="*/ 0 h 238897"/>
                  <a:gd name="connsiteX3" fmla="*/ 453081 w 807308"/>
                  <a:gd name="connsiteY3" fmla="*/ 24714 h 238897"/>
                  <a:gd name="connsiteX4" fmla="*/ 659027 w 807308"/>
                  <a:gd name="connsiteY4" fmla="*/ 90616 h 238897"/>
                  <a:gd name="connsiteX5" fmla="*/ 766119 w 807308"/>
                  <a:gd name="connsiteY5" fmla="*/ 181233 h 238897"/>
                  <a:gd name="connsiteX6" fmla="*/ 807308 w 807308"/>
                  <a:gd name="connsiteY6" fmla="*/ 238897 h 238897"/>
                  <a:gd name="connsiteX0" fmla="*/ 0 w 807308"/>
                  <a:gd name="connsiteY0" fmla="*/ 90616 h 238897"/>
                  <a:gd name="connsiteX1" fmla="*/ 131805 w 807308"/>
                  <a:gd name="connsiteY1" fmla="*/ 24714 h 238897"/>
                  <a:gd name="connsiteX2" fmla="*/ 280086 w 807308"/>
                  <a:gd name="connsiteY2" fmla="*/ 0 h 238897"/>
                  <a:gd name="connsiteX3" fmla="*/ 453081 w 807308"/>
                  <a:gd name="connsiteY3" fmla="*/ 24714 h 238897"/>
                  <a:gd name="connsiteX4" fmla="*/ 659027 w 807308"/>
                  <a:gd name="connsiteY4" fmla="*/ 90616 h 238897"/>
                  <a:gd name="connsiteX5" fmla="*/ 807308 w 807308"/>
                  <a:gd name="connsiteY5" fmla="*/ 238897 h 238897"/>
                  <a:gd name="connsiteX0" fmla="*/ 0 w 774357"/>
                  <a:gd name="connsiteY0" fmla="*/ 90616 h 247135"/>
                  <a:gd name="connsiteX1" fmla="*/ 131805 w 774357"/>
                  <a:gd name="connsiteY1" fmla="*/ 24714 h 247135"/>
                  <a:gd name="connsiteX2" fmla="*/ 280086 w 774357"/>
                  <a:gd name="connsiteY2" fmla="*/ 0 h 247135"/>
                  <a:gd name="connsiteX3" fmla="*/ 453081 w 774357"/>
                  <a:gd name="connsiteY3" fmla="*/ 24714 h 247135"/>
                  <a:gd name="connsiteX4" fmla="*/ 659027 w 774357"/>
                  <a:gd name="connsiteY4" fmla="*/ 90616 h 247135"/>
                  <a:gd name="connsiteX5" fmla="*/ 774357 w 774357"/>
                  <a:gd name="connsiteY5" fmla="*/ 247135 h 247135"/>
                  <a:gd name="connsiteX0" fmla="*/ 0 w 774357"/>
                  <a:gd name="connsiteY0" fmla="*/ 90616 h 247135"/>
                  <a:gd name="connsiteX1" fmla="*/ 131805 w 774357"/>
                  <a:gd name="connsiteY1" fmla="*/ 24714 h 247135"/>
                  <a:gd name="connsiteX2" fmla="*/ 280086 w 774357"/>
                  <a:gd name="connsiteY2" fmla="*/ 0 h 247135"/>
                  <a:gd name="connsiteX3" fmla="*/ 453081 w 774357"/>
                  <a:gd name="connsiteY3" fmla="*/ 24714 h 247135"/>
                  <a:gd name="connsiteX4" fmla="*/ 659027 w 774357"/>
                  <a:gd name="connsiteY4" fmla="*/ 90616 h 247135"/>
                  <a:gd name="connsiteX5" fmla="*/ 774357 w 774357"/>
                  <a:gd name="connsiteY5" fmla="*/ 247135 h 247135"/>
                  <a:gd name="connsiteX0" fmla="*/ 0 w 774357"/>
                  <a:gd name="connsiteY0" fmla="*/ 115329 h 271848"/>
                  <a:gd name="connsiteX1" fmla="*/ 131805 w 774357"/>
                  <a:gd name="connsiteY1" fmla="*/ 49427 h 271848"/>
                  <a:gd name="connsiteX2" fmla="*/ 296562 w 774357"/>
                  <a:gd name="connsiteY2" fmla="*/ 0 h 271848"/>
                  <a:gd name="connsiteX3" fmla="*/ 453081 w 774357"/>
                  <a:gd name="connsiteY3" fmla="*/ 49427 h 271848"/>
                  <a:gd name="connsiteX4" fmla="*/ 659027 w 774357"/>
                  <a:gd name="connsiteY4" fmla="*/ 115329 h 271848"/>
                  <a:gd name="connsiteX5" fmla="*/ 774357 w 774357"/>
                  <a:gd name="connsiteY5" fmla="*/ 271848 h 271848"/>
                  <a:gd name="connsiteX0" fmla="*/ 0 w 774357"/>
                  <a:gd name="connsiteY0" fmla="*/ 156519 h 313038"/>
                  <a:gd name="connsiteX1" fmla="*/ 131805 w 774357"/>
                  <a:gd name="connsiteY1" fmla="*/ 90617 h 313038"/>
                  <a:gd name="connsiteX2" fmla="*/ 329513 w 774357"/>
                  <a:gd name="connsiteY2" fmla="*/ 0 h 313038"/>
                  <a:gd name="connsiteX3" fmla="*/ 453081 w 774357"/>
                  <a:gd name="connsiteY3" fmla="*/ 90617 h 313038"/>
                  <a:gd name="connsiteX4" fmla="*/ 659027 w 774357"/>
                  <a:gd name="connsiteY4" fmla="*/ 156519 h 313038"/>
                  <a:gd name="connsiteX5" fmla="*/ 774357 w 774357"/>
                  <a:gd name="connsiteY5" fmla="*/ 313038 h 313038"/>
                  <a:gd name="connsiteX0" fmla="*/ 0 w 774357"/>
                  <a:gd name="connsiteY0" fmla="*/ 156519 h 313038"/>
                  <a:gd name="connsiteX1" fmla="*/ 131805 w 774357"/>
                  <a:gd name="connsiteY1" fmla="*/ 90617 h 313038"/>
                  <a:gd name="connsiteX2" fmla="*/ 329513 w 774357"/>
                  <a:gd name="connsiteY2" fmla="*/ 0 h 313038"/>
                  <a:gd name="connsiteX3" fmla="*/ 469557 w 774357"/>
                  <a:gd name="connsiteY3" fmla="*/ 41190 h 313038"/>
                  <a:gd name="connsiteX4" fmla="*/ 659027 w 774357"/>
                  <a:gd name="connsiteY4" fmla="*/ 156519 h 313038"/>
                  <a:gd name="connsiteX5" fmla="*/ 774357 w 774357"/>
                  <a:gd name="connsiteY5" fmla="*/ 313038 h 313038"/>
                  <a:gd name="connsiteX0" fmla="*/ 0 w 774357"/>
                  <a:gd name="connsiteY0" fmla="*/ 158201 h 314720"/>
                  <a:gd name="connsiteX1" fmla="*/ 131805 w 774357"/>
                  <a:gd name="connsiteY1" fmla="*/ 92299 h 314720"/>
                  <a:gd name="connsiteX2" fmla="*/ 329513 w 774357"/>
                  <a:gd name="connsiteY2" fmla="*/ 1682 h 314720"/>
                  <a:gd name="connsiteX3" fmla="*/ 469557 w 774357"/>
                  <a:gd name="connsiteY3" fmla="*/ 42872 h 314720"/>
                  <a:gd name="connsiteX4" fmla="*/ 659027 w 774357"/>
                  <a:gd name="connsiteY4" fmla="*/ 158201 h 314720"/>
                  <a:gd name="connsiteX5" fmla="*/ 774357 w 774357"/>
                  <a:gd name="connsiteY5" fmla="*/ 314720 h 314720"/>
                  <a:gd name="connsiteX0" fmla="*/ 0 w 774357"/>
                  <a:gd name="connsiteY0" fmla="*/ 157778 h 314297"/>
                  <a:gd name="connsiteX1" fmla="*/ 131805 w 774357"/>
                  <a:gd name="connsiteY1" fmla="*/ 91876 h 314297"/>
                  <a:gd name="connsiteX2" fmla="*/ 329513 w 774357"/>
                  <a:gd name="connsiteY2" fmla="*/ 1259 h 314297"/>
                  <a:gd name="connsiteX3" fmla="*/ 469557 w 774357"/>
                  <a:gd name="connsiteY3" fmla="*/ 42449 h 314297"/>
                  <a:gd name="connsiteX4" fmla="*/ 659027 w 774357"/>
                  <a:gd name="connsiteY4" fmla="*/ 157778 h 314297"/>
                  <a:gd name="connsiteX5" fmla="*/ 774357 w 774357"/>
                  <a:gd name="connsiteY5" fmla="*/ 314297 h 314297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4357" h="317828">
                    <a:moveTo>
                      <a:pt x="0" y="161309"/>
                    </a:moveTo>
                    <a:cubicBezTo>
                      <a:pt x="43935" y="139342"/>
                      <a:pt x="76886" y="121493"/>
                      <a:pt x="131805" y="95407"/>
                    </a:cubicBezTo>
                    <a:cubicBezTo>
                      <a:pt x="186724" y="69321"/>
                      <a:pt x="270475" y="17147"/>
                      <a:pt x="329513" y="4790"/>
                    </a:cubicBezTo>
                    <a:cubicBezTo>
                      <a:pt x="388551" y="-7567"/>
                      <a:pt x="422876" y="6164"/>
                      <a:pt x="486033" y="21267"/>
                    </a:cubicBezTo>
                    <a:cubicBezTo>
                      <a:pt x="549190" y="36370"/>
                      <a:pt x="610973" y="111882"/>
                      <a:pt x="659027" y="161309"/>
                    </a:cubicBezTo>
                    <a:cubicBezTo>
                      <a:pt x="707081" y="210736"/>
                      <a:pt x="735914" y="265655"/>
                      <a:pt x="774357" y="317828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5400000">
                <a:off x="292021" y="5654802"/>
                <a:ext cx="1944426" cy="262035"/>
              </a:xfrm>
              <a:custGeom>
                <a:avLst/>
                <a:gdLst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4300"/>
                  <a:gd name="connsiteY0" fmla="*/ 511105 h 511105"/>
                  <a:gd name="connsiteX1" fmla="*/ 131806 w 2584300"/>
                  <a:gd name="connsiteY1" fmla="*/ 321635 h 511105"/>
                  <a:gd name="connsiteX2" fmla="*/ 280087 w 2584300"/>
                  <a:gd name="connsiteY2" fmla="*/ 181591 h 511105"/>
                  <a:gd name="connsiteX3" fmla="*/ 395416 w 2584300"/>
                  <a:gd name="connsiteY3" fmla="*/ 115689 h 511105"/>
                  <a:gd name="connsiteX4" fmla="*/ 584887 w 2584300"/>
                  <a:gd name="connsiteY4" fmla="*/ 90975 h 511105"/>
                  <a:gd name="connsiteX5" fmla="*/ 790833 w 2584300"/>
                  <a:gd name="connsiteY5" fmla="*/ 148640 h 511105"/>
                  <a:gd name="connsiteX6" fmla="*/ 947352 w 2584300"/>
                  <a:gd name="connsiteY6" fmla="*/ 165116 h 511105"/>
                  <a:gd name="connsiteX7" fmla="*/ 1021492 w 2584300"/>
                  <a:gd name="connsiteY7" fmla="*/ 140402 h 511105"/>
                  <a:gd name="connsiteX8" fmla="*/ 1202725 w 2584300"/>
                  <a:gd name="connsiteY8" fmla="*/ 90975 h 511105"/>
                  <a:gd name="connsiteX9" fmla="*/ 1466335 w 2584300"/>
                  <a:gd name="connsiteY9" fmla="*/ 33310 h 511105"/>
                  <a:gd name="connsiteX10" fmla="*/ 1639330 w 2584300"/>
                  <a:gd name="connsiteY10" fmla="*/ 359 h 511105"/>
                  <a:gd name="connsiteX11" fmla="*/ 1878227 w 2584300"/>
                  <a:gd name="connsiteY11" fmla="*/ 16835 h 511105"/>
                  <a:gd name="connsiteX12" fmla="*/ 2158314 w 2584300"/>
                  <a:gd name="connsiteY12" fmla="*/ 33310 h 511105"/>
                  <a:gd name="connsiteX13" fmla="*/ 2356022 w 2584300"/>
                  <a:gd name="connsiteY13" fmla="*/ 115689 h 511105"/>
                  <a:gd name="connsiteX14" fmla="*/ 2584300 w 2584300"/>
                  <a:gd name="connsiteY14" fmla="*/ 216216 h 51110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47352 w 2584300"/>
                  <a:gd name="connsiteY6" fmla="*/ 165176 h 511165"/>
                  <a:gd name="connsiteX7" fmla="*/ 1021492 w 2584300"/>
                  <a:gd name="connsiteY7" fmla="*/ 140462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47352 w 2584300"/>
                  <a:gd name="connsiteY6" fmla="*/ 165176 h 511165"/>
                  <a:gd name="connsiteX7" fmla="*/ 1109598 w 2584300"/>
                  <a:gd name="connsiteY7" fmla="*/ 12379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09598 w 2584300"/>
                  <a:gd name="connsiteY7" fmla="*/ 12379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55549 w 2584300"/>
                  <a:gd name="connsiteY7" fmla="*/ 233459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1155549 w 2584300"/>
                  <a:gd name="connsiteY6" fmla="*/ 233459 h 511165"/>
                  <a:gd name="connsiteX7" fmla="*/ 1271782 w 2584300"/>
                  <a:gd name="connsiteY7" fmla="*/ 107704 h 511165"/>
                  <a:gd name="connsiteX8" fmla="*/ 1466335 w 2584300"/>
                  <a:gd name="connsiteY8" fmla="*/ 33370 h 511165"/>
                  <a:gd name="connsiteX9" fmla="*/ 1639330 w 2584300"/>
                  <a:gd name="connsiteY9" fmla="*/ 419 h 511165"/>
                  <a:gd name="connsiteX10" fmla="*/ 1878227 w 2584300"/>
                  <a:gd name="connsiteY10" fmla="*/ 16895 h 511165"/>
                  <a:gd name="connsiteX11" fmla="*/ 2155933 w 2584300"/>
                  <a:gd name="connsiteY11" fmla="*/ 47657 h 511165"/>
                  <a:gd name="connsiteX12" fmla="*/ 2356022 w 2584300"/>
                  <a:gd name="connsiteY12" fmla="*/ 115749 h 511165"/>
                  <a:gd name="connsiteX13" fmla="*/ 2584300 w 2584300"/>
                  <a:gd name="connsiteY13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1155549 w 2584300"/>
                  <a:gd name="connsiteY6" fmla="*/ 233459 h 511165"/>
                  <a:gd name="connsiteX7" fmla="*/ 1354160 w 2584300"/>
                  <a:gd name="connsiteY7" fmla="*/ 173607 h 511165"/>
                  <a:gd name="connsiteX8" fmla="*/ 1466335 w 2584300"/>
                  <a:gd name="connsiteY8" fmla="*/ 33370 h 511165"/>
                  <a:gd name="connsiteX9" fmla="*/ 1639330 w 2584300"/>
                  <a:gd name="connsiteY9" fmla="*/ 419 h 511165"/>
                  <a:gd name="connsiteX10" fmla="*/ 1878227 w 2584300"/>
                  <a:gd name="connsiteY10" fmla="*/ 16895 h 511165"/>
                  <a:gd name="connsiteX11" fmla="*/ 2155933 w 2584300"/>
                  <a:gd name="connsiteY11" fmla="*/ 47657 h 511165"/>
                  <a:gd name="connsiteX12" fmla="*/ 2356022 w 2584300"/>
                  <a:gd name="connsiteY12" fmla="*/ 115749 h 511165"/>
                  <a:gd name="connsiteX13" fmla="*/ 2584300 w 2584300"/>
                  <a:gd name="connsiteY13" fmla="*/ 216276 h 511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0" h="511165">
                    <a:moveTo>
                      <a:pt x="0" y="511165"/>
                    </a:moveTo>
                    <a:cubicBezTo>
                      <a:pt x="43935" y="448008"/>
                      <a:pt x="85125" y="376614"/>
                      <a:pt x="131806" y="321695"/>
                    </a:cubicBezTo>
                    <a:cubicBezTo>
                      <a:pt x="178487" y="266776"/>
                      <a:pt x="241644" y="203618"/>
                      <a:pt x="280087" y="181651"/>
                    </a:cubicBezTo>
                    <a:lnTo>
                      <a:pt x="395416" y="115749"/>
                    </a:lnTo>
                    <a:cubicBezTo>
                      <a:pt x="446216" y="100646"/>
                      <a:pt x="516238" y="71813"/>
                      <a:pt x="584887" y="91035"/>
                    </a:cubicBezTo>
                    <a:lnTo>
                      <a:pt x="790833" y="148700"/>
                    </a:lnTo>
                    <a:cubicBezTo>
                      <a:pt x="885943" y="172437"/>
                      <a:pt x="1061661" y="229308"/>
                      <a:pt x="1155549" y="233459"/>
                    </a:cubicBezTo>
                    <a:cubicBezTo>
                      <a:pt x="1249437" y="237610"/>
                      <a:pt x="1323118" y="184526"/>
                      <a:pt x="1354160" y="173607"/>
                    </a:cubicBezTo>
                    <a:lnTo>
                      <a:pt x="1466335" y="33370"/>
                    </a:lnTo>
                    <a:cubicBezTo>
                      <a:pt x="1539102" y="18267"/>
                      <a:pt x="1570681" y="3165"/>
                      <a:pt x="1639330" y="419"/>
                    </a:cubicBezTo>
                    <a:cubicBezTo>
                      <a:pt x="1707979" y="-2327"/>
                      <a:pt x="1792127" y="9022"/>
                      <a:pt x="1878227" y="16895"/>
                    </a:cubicBezTo>
                    <a:cubicBezTo>
                      <a:pt x="1964327" y="24768"/>
                      <a:pt x="2063364" y="37403"/>
                      <a:pt x="2155933" y="47657"/>
                    </a:cubicBezTo>
                    <a:cubicBezTo>
                      <a:pt x="2235566" y="64133"/>
                      <a:pt x="2284628" y="87646"/>
                      <a:pt x="2356022" y="115749"/>
                    </a:cubicBezTo>
                    <a:cubicBezTo>
                      <a:pt x="2427416" y="143852"/>
                      <a:pt x="2508207" y="182767"/>
                      <a:pt x="2584300" y="216276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0" name="Freeform 29"/>
              <p:cNvSpPr/>
              <p:nvPr/>
            </p:nvSpPr>
            <p:spPr>
              <a:xfrm rot="5400000">
                <a:off x="214659" y="482754"/>
                <a:ext cx="1645453" cy="1410010"/>
              </a:xfrm>
              <a:custGeom>
                <a:avLst/>
                <a:gdLst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66010 h 2743200"/>
                  <a:gd name="connsiteX82" fmla="*/ 95250 w 2274570"/>
                  <a:gd name="connsiteY82" fmla="*/ 230124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6601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0980 w 2274570"/>
                  <a:gd name="connsiteY80" fmla="*/ 244983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45770 w 2274570"/>
                  <a:gd name="connsiteY78" fmla="*/ 2628900 h 2743200"/>
                  <a:gd name="connsiteX79" fmla="*/ 316230 w 2274570"/>
                  <a:gd name="connsiteY79" fmla="*/ 2545080 h 2743200"/>
                  <a:gd name="connsiteX80" fmla="*/ 220980 w 2274570"/>
                  <a:gd name="connsiteY80" fmla="*/ 244983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32999 w 2282190"/>
                  <a:gd name="connsiteY64" fmla="*/ 2737961 h 2743200"/>
                  <a:gd name="connsiteX65" fmla="*/ 1120140 w 2282190"/>
                  <a:gd name="connsiteY65" fmla="*/ 2720340 h 2743200"/>
                  <a:gd name="connsiteX66" fmla="*/ 1032033 w 2282190"/>
                  <a:gd name="connsiteY66" fmla="*/ 2724626 h 2743200"/>
                  <a:gd name="connsiteX67" fmla="*/ 975360 w 2282190"/>
                  <a:gd name="connsiteY67" fmla="*/ 2703671 h 2743200"/>
                  <a:gd name="connsiteX68" fmla="*/ 892016 w 2282190"/>
                  <a:gd name="connsiteY68" fmla="*/ 2653189 h 2743200"/>
                  <a:gd name="connsiteX69" fmla="*/ 835819 w 2282190"/>
                  <a:gd name="connsiteY69" fmla="*/ 2611755 h 2743200"/>
                  <a:gd name="connsiteX70" fmla="*/ 754380 w 2282190"/>
                  <a:gd name="connsiteY70" fmla="*/ 2556510 h 2743200"/>
                  <a:gd name="connsiteX71" fmla="*/ 712470 w 2282190"/>
                  <a:gd name="connsiteY71" fmla="*/ 2526030 h 2743200"/>
                  <a:gd name="connsiteX72" fmla="*/ 670560 w 2282190"/>
                  <a:gd name="connsiteY72" fmla="*/ 2522220 h 2743200"/>
                  <a:gd name="connsiteX73" fmla="*/ 653891 w 2282190"/>
                  <a:gd name="connsiteY73" fmla="*/ 2529364 h 2743200"/>
                  <a:gd name="connsiteX74" fmla="*/ 742950 w 2282190"/>
                  <a:gd name="connsiteY74" fmla="*/ 2640330 h 2743200"/>
                  <a:gd name="connsiteX75" fmla="*/ 742950 w 2282190"/>
                  <a:gd name="connsiteY75" fmla="*/ 2682240 h 2743200"/>
                  <a:gd name="connsiteX76" fmla="*/ 701040 w 2282190"/>
                  <a:gd name="connsiteY76" fmla="*/ 2712720 h 2743200"/>
                  <a:gd name="connsiteX77" fmla="*/ 598170 w 2282190"/>
                  <a:gd name="connsiteY77" fmla="*/ 2705100 h 2743200"/>
                  <a:gd name="connsiteX78" fmla="*/ 536258 w 2282190"/>
                  <a:gd name="connsiteY78" fmla="*/ 2682717 h 2743200"/>
                  <a:gd name="connsiteX79" fmla="*/ 453390 w 2282190"/>
                  <a:gd name="connsiteY79" fmla="*/ 2628900 h 2743200"/>
                  <a:gd name="connsiteX80" fmla="*/ 323850 w 2282190"/>
                  <a:gd name="connsiteY80" fmla="*/ 2545080 h 2743200"/>
                  <a:gd name="connsiteX81" fmla="*/ 228600 w 2282190"/>
                  <a:gd name="connsiteY81" fmla="*/ 2449830 h 2743200"/>
                  <a:gd name="connsiteX82" fmla="*/ 156210 w 2282190"/>
                  <a:gd name="connsiteY82" fmla="*/ 2385060 h 2743200"/>
                  <a:gd name="connsiteX83" fmla="*/ 95250 w 2282190"/>
                  <a:gd name="connsiteY83" fmla="*/ 2316480 h 2743200"/>
                  <a:gd name="connsiteX84" fmla="*/ 0 w 2282190"/>
                  <a:gd name="connsiteY84" fmla="*/ 2209800 h 2743200"/>
                  <a:gd name="connsiteX85" fmla="*/ 7620 w 2282190"/>
                  <a:gd name="connsiteY85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32999 w 2282190"/>
                  <a:gd name="connsiteY64" fmla="*/ 2737961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60170 w 2282190"/>
                  <a:gd name="connsiteY59" fmla="*/ 2701290 h 2743736"/>
                  <a:gd name="connsiteX60" fmla="*/ 1360170 w 2282190"/>
                  <a:gd name="connsiteY60" fmla="*/ 2724150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48263 w 2282190"/>
                  <a:gd name="connsiteY59" fmla="*/ 2679858 h 2743736"/>
                  <a:gd name="connsiteX60" fmla="*/ 1360170 w 2282190"/>
                  <a:gd name="connsiteY60" fmla="*/ 2724150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48263 w 2282190"/>
                  <a:gd name="connsiteY59" fmla="*/ 2679858 h 2743736"/>
                  <a:gd name="connsiteX60" fmla="*/ 1348264 w 2282190"/>
                  <a:gd name="connsiteY60" fmla="*/ 2709862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7282"/>
                  <a:gd name="connsiteX1" fmla="*/ 773430 w 2282190"/>
                  <a:gd name="connsiteY1" fmla="*/ 1645920 h 2747282"/>
                  <a:gd name="connsiteX2" fmla="*/ 1272540 w 2282190"/>
                  <a:gd name="connsiteY2" fmla="*/ 1638300 h 2747282"/>
                  <a:gd name="connsiteX3" fmla="*/ 1314450 w 2282190"/>
                  <a:gd name="connsiteY3" fmla="*/ 1154430 h 2747282"/>
                  <a:gd name="connsiteX4" fmla="*/ 1139190 w 2282190"/>
                  <a:gd name="connsiteY4" fmla="*/ 765810 h 2747282"/>
                  <a:gd name="connsiteX5" fmla="*/ 1162050 w 2282190"/>
                  <a:gd name="connsiteY5" fmla="*/ 670560 h 2747282"/>
                  <a:gd name="connsiteX6" fmla="*/ 1173480 w 2282190"/>
                  <a:gd name="connsiteY6" fmla="*/ 640080 h 2747282"/>
                  <a:gd name="connsiteX7" fmla="*/ 1192530 w 2282190"/>
                  <a:gd name="connsiteY7" fmla="*/ 609600 h 2747282"/>
                  <a:gd name="connsiteX8" fmla="*/ 1215390 w 2282190"/>
                  <a:gd name="connsiteY8" fmla="*/ 571500 h 2747282"/>
                  <a:gd name="connsiteX9" fmla="*/ 1257300 w 2282190"/>
                  <a:gd name="connsiteY9" fmla="*/ 541020 h 2747282"/>
                  <a:gd name="connsiteX10" fmla="*/ 1272540 w 2282190"/>
                  <a:gd name="connsiteY10" fmla="*/ 491490 h 2747282"/>
                  <a:gd name="connsiteX11" fmla="*/ 1291590 w 2282190"/>
                  <a:gd name="connsiteY11" fmla="*/ 434340 h 2747282"/>
                  <a:gd name="connsiteX12" fmla="*/ 1299210 w 2282190"/>
                  <a:gd name="connsiteY12" fmla="*/ 392430 h 2747282"/>
                  <a:gd name="connsiteX13" fmla="*/ 1310640 w 2282190"/>
                  <a:gd name="connsiteY13" fmla="*/ 358140 h 2747282"/>
                  <a:gd name="connsiteX14" fmla="*/ 1322070 w 2282190"/>
                  <a:gd name="connsiteY14" fmla="*/ 327660 h 2747282"/>
                  <a:gd name="connsiteX15" fmla="*/ 1337310 w 2282190"/>
                  <a:gd name="connsiteY15" fmla="*/ 327660 h 2747282"/>
                  <a:gd name="connsiteX16" fmla="*/ 1356360 w 2282190"/>
                  <a:gd name="connsiteY16" fmla="*/ 335280 h 2747282"/>
                  <a:gd name="connsiteX17" fmla="*/ 1386840 w 2282190"/>
                  <a:gd name="connsiteY17" fmla="*/ 335280 h 2747282"/>
                  <a:gd name="connsiteX18" fmla="*/ 1402080 w 2282190"/>
                  <a:gd name="connsiteY18" fmla="*/ 339090 h 2747282"/>
                  <a:gd name="connsiteX19" fmla="*/ 1409700 w 2282190"/>
                  <a:gd name="connsiteY19" fmla="*/ 358140 h 2747282"/>
                  <a:gd name="connsiteX20" fmla="*/ 1463040 w 2282190"/>
                  <a:gd name="connsiteY20" fmla="*/ 335280 h 2747282"/>
                  <a:gd name="connsiteX21" fmla="*/ 1474470 w 2282190"/>
                  <a:gd name="connsiteY21" fmla="*/ 323850 h 2747282"/>
                  <a:gd name="connsiteX22" fmla="*/ 1489710 w 2282190"/>
                  <a:gd name="connsiteY22" fmla="*/ 312420 h 2747282"/>
                  <a:gd name="connsiteX23" fmla="*/ 1520190 w 2282190"/>
                  <a:gd name="connsiteY23" fmla="*/ 312420 h 2747282"/>
                  <a:gd name="connsiteX24" fmla="*/ 1588770 w 2282190"/>
                  <a:gd name="connsiteY24" fmla="*/ 304800 h 2747282"/>
                  <a:gd name="connsiteX25" fmla="*/ 1607820 w 2282190"/>
                  <a:gd name="connsiteY25" fmla="*/ 217170 h 2747282"/>
                  <a:gd name="connsiteX26" fmla="*/ 1630680 w 2282190"/>
                  <a:gd name="connsiteY26" fmla="*/ 121920 h 2747282"/>
                  <a:gd name="connsiteX27" fmla="*/ 1645920 w 2282190"/>
                  <a:gd name="connsiteY27" fmla="*/ 45720 h 2747282"/>
                  <a:gd name="connsiteX28" fmla="*/ 1672590 w 2282190"/>
                  <a:gd name="connsiteY28" fmla="*/ 19050 h 2747282"/>
                  <a:gd name="connsiteX29" fmla="*/ 1687830 w 2282190"/>
                  <a:gd name="connsiteY29" fmla="*/ 0 h 2747282"/>
                  <a:gd name="connsiteX30" fmla="*/ 1764030 w 2282190"/>
                  <a:gd name="connsiteY30" fmla="*/ 289560 h 2747282"/>
                  <a:gd name="connsiteX31" fmla="*/ 1847850 w 2282190"/>
                  <a:gd name="connsiteY31" fmla="*/ 731520 h 2747282"/>
                  <a:gd name="connsiteX32" fmla="*/ 1943100 w 2282190"/>
                  <a:gd name="connsiteY32" fmla="*/ 1070610 h 2747282"/>
                  <a:gd name="connsiteX33" fmla="*/ 2065020 w 2282190"/>
                  <a:gd name="connsiteY33" fmla="*/ 1493520 h 2747282"/>
                  <a:gd name="connsiteX34" fmla="*/ 2186940 w 2282190"/>
                  <a:gd name="connsiteY34" fmla="*/ 1775460 h 2747282"/>
                  <a:gd name="connsiteX35" fmla="*/ 2282190 w 2282190"/>
                  <a:gd name="connsiteY35" fmla="*/ 1905000 h 2747282"/>
                  <a:gd name="connsiteX36" fmla="*/ 2266950 w 2282190"/>
                  <a:gd name="connsiteY36" fmla="*/ 1988820 h 2747282"/>
                  <a:gd name="connsiteX37" fmla="*/ 2244090 w 2282190"/>
                  <a:gd name="connsiteY37" fmla="*/ 2179320 h 2747282"/>
                  <a:gd name="connsiteX38" fmla="*/ 2156460 w 2282190"/>
                  <a:gd name="connsiteY38" fmla="*/ 2335530 h 2747282"/>
                  <a:gd name="connsiteX39" fmla="*/ 2084070 w 2282190"/>
                  <a:gd name="connsiteY39" fmla="*/ 2404110 h 2747282"/>
                  <a:gd name="connsiteX40" fmla="*/ 1992630 w 2282190"/>
                  <a:gd name="connsiteY40" fmla="*/ 2423160 h 2747282"/>
                  <a:gd name="connsiteX41" fmla="*/ 1943100 w 2282190"/>
                  <a:gd name="connsiteY41" fmla="*/ 2449830 h 2747282"/>
                  <a:gd name="connsiteX42" fmla="*/ 1863090 w 2282190"/>
                  <a:gd name="connsiteY42" fmla="*/ 2419350 h 2747282"/>
                  <a:gd name="connsiteX43" fmla="*/ 1836420 w 2282190"/>
                  <a:gd name="connsiteY43" fmla="*/ 2385060 h 2747282"/>
                  <a:gd name="connsiteX44" fmla="*/ 1779270 w 2282190"/>
                  <a:gd name="connsiteY44" fmla="*/ 2392680 h 2747282"/>
                  <a:gd name="connsiteX45" fmla="*/ 1779270 w 2282190"/>
                  <a:gd name="connsiteY45" fmla="*/ 2411730 h 2747282"/>
                  <a:gd name="connsiteX46" fmla="*/ 1859280 w 2282190"/>
                  <a:gd name="connsiteY46" fmla="*/ 2480310 h 2747282"/>
                  <a:gd name="connsiteX47" fmla="*/ 1874520 w 2282190"/>
                  <a:gd name="connsiteY47" fmla="*/ 2541270 h 2747282"/>
                  <a:gd name="connsiteX48" fmla="*/ 1794510 w 2282190"/>
                  <a:gd name="connsiteY48" fmla="*/ 2598420 h 2747282"/>
                  <a:gd name="connsiteX49" fmla="*/ 1737360 w 2282190"/>
                  <a:gd name="connsiteY49" fmla="*/ 2625090 h 2747282"/>
                  <a:gd name="connsiteX50" fmla="*/ 1638300 w 2282190"/>
                  <a:gd name="connsiteY50" fmla="*/ 2663190 h 2747282"/>
                  <a:gd name="connsiteX51" fmla="*/ 1558290 w 2282190"/>
                  <a:gd name="connsiteY51" fmla="*/ 2651760 h 2747282"/>
                  <a:gd name="connsiteX52" fmla="*/ 1470660 w 2282190"/>
                  <a:gd name="connsiteY52" fmla="*/ 2606040 h 2747282"/>
                  <a:gd name="connsiteX53" fmla="*/ 1402080 w 2282190"/>
                  <a:gd name="connsiteY53" fmla="*/ 2560320 h 2747282"/>
                  <a:gd name="connsiteX54" fmla="*/ 1360170 w 2282190"/>
                  <a:gd name="connsiteY54" fmla="*/ 2537460 h 2747282"/>
                  <a:gd name="connsiteX55" fmla="*/ 1322070 w 2282190"/>
                  <a:gd name="connsiteY55" fmla="*/ 2522220 h 2747282"/>
                  <a:gd name="connsiteX56" fmla="*/ 1291590 w 2282190"/>
                  <a:gd name="connsiteY56" fmla="*/ 2514600 h 2747282"/>
                  <a:gd name="connsiteX57" fmla="*/ 1291590 w 2282190"/>
                  <a:gd name="connsiteY57" fmla="*/ 2514600 h 2747282"/>
                  <a:gd name="connsiteX58" fmla="*/ 1268730 w 2282190"/>
                  <a:gd name="connsiteY58" fmla="*/ 2602230 h 2747282"/>
                  <a:gd name="connsiteX59" fmla="*/ 1348263 w 2282190"/>
                  <a:gd name="connsiteY59" fmla="*/ 2679858 h 2747282"/>
                  <a:gd name="connsiteX60" fmla="*/ 1348264 w 2282190"/>
                  <a:gd name="connsiteY60" fmla="*/ 2709862 h 2747282"/>
                  <a:gd name="connsiteX61" fmla="*/ 1325880 w 2282190"/>
                  <a:gd name="connsiteY61" fmla="*/ 2743200 h 2747282"/>
                  <a:gd name="connsiteX62" fmla="*/ 1234440 w 2282190"/>
                  <a:gd name="connsiteY62" fmla="*/ 2738438 h 2747282"/>
                  <a:gd name="connsiteX63" fmla="*/ 1132999 w 2282190"/>
                  <a:gd name="connsiteY63" fmla="*/ 2737961 h 2747282"/>
                  <a:gd name="connsiteX64" fmla="*/ 1032033 w 2282190"/>
                  <a:gd name="connsiteY64" fmla="*/ 2724626 h 2747282"/>
                  <a:gd name="connsiteX65" fmla="*/ 975360 w 2282190"/>
                  <a:gd name="connsiteY65" fmla="*/ 2703671 h 2747282"/>
                  <a:gd name="connsiteX66" fmla="*/ 892016 w 2282190"/>
                  <a:gd name="connsiteY66" fmla="*/ 2653189 h 2747282"/>
                  <a:gd name="connsiteX67" fmla="*/ 835819 w 2282190"/>
                  <a:gd name="connsiteY67" fmla="*/ 2611755 h 2747282"/>
                  <a:gd name="connsiteX68" fmla="*/ 754380 w 2282190"/>
                  <a:gd name="connsiteY68" fmla="*/ 2556510 h 2747282"/>
                  <a:gd name="connsiteX69" fmla="*/ 712470 w 2282190"/>
                  <a:gd name="connsiteY69" fmla="*/ 2526030 h 2747282"/>
                  <a:gd name="connsiteX70" fmla="*/ 670560 w 2282190"/>
                  <a:gd name="connsiteY70" fmla="*/ 2522220 h 2747282"/>
                  <a:gd name="connsiteX71" fmla="*/ 653891 w 2282190"/>
                  <a:gd name="connsiteY71" fmla="*/ 2529364 h 2747282"/>
                  <a:gd name="connsiteX72" fmla="*/ 742950 w 2282190"/>
                  <a:gd name="connsiteY72" fmla="*/ 2640330 h 2747282"/>
                  <a:gd name="connsiteX73" fmla="*/ 742950 w 2282190"/>
                  <a:gd name="connsiteY73" fmla="*/ 2682240 h 2747282"/>
                  <a:gd name="connsiteX74" fmla="*/ 701040 w 2282190"/>
                  <a:gd name="connsiteY74" fmla="*/ 2712720 h 2747282"/>
                  <a:gd name="connsiteX75" fmla="*/ 598170 w 2282190"/>
                  <a:gd name="connsiteY75" fmla="*/ 2705100 h 2747282"/>
                  <a:gd name="connsiteX76" fmla="*/ 536258 w 2282190"/>
                  <a:gd name="connsiteY76" fmla="*/ 2682717 h 2747282"/>
                  <a:gd name="connsiteX77" fmla="*/ 453390 w 2282190"/>
                  <a:gd name="connsiteY77" fmla="*/ 2628900 h 2747282"/>
                  <a:gd name="connsiteX78" fmla="*/ 323850 w 2282190"/>
                  <a:gd name="connsiteY78" fmla="*/ 2545080 h 2747282"/>
                  <a:gd name="connsiteX79" fmla="*/ 228600 w 2282190"/>
                  <a:gd name="connsiteY79" fmla="*/ 2449830 h 2747282"/>
                  <a:gd name="connsiteX80" fmla="*/ 156210 w 2282190"/>
                  <a:gd name="connsiteY80" fmla="*/ 2385060 h 2747282"/>
                  <a:gd name="connsiteX81" fmla="*/ 95250 w 2282190"/>
                  <a:gd name="connsiteY81" fmla="*/ 2316480 h 2747282"/>
                  <a:gd name="connsiteX82" fmla="*/ 0 w 2282190"/>
                  <a:gd name="connsiteY82" fmla="*/ 2209800 h 2747282"/>
                  <a:gd name="connsiteX83" fmla="*/ 7620 w 2282190"/>
                  <a:gd name="connsiteY83" fmla="*/ 830580 h 2747282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737360 w 2282190"/>
                  <a:gd name="connsiteY50" fmla="*/ 2625090 h 2750587"/>
                  <a:gd name="connsiteX51" fmla="*/ 1638300 w 2282190"/>
                  <a:gd name="connsiteY51" fmla="*/ 2663190 h 2750587"/>
                  <a:gd name="connsiteX52" fmla="*/ 1558290 w 2282190"/>
                  <a:gd name="connsiteY52" fmla="*/ 2651760 h 2750587"/>
                  <a:gd name="connsiteX53" fmla="*/ 1470660 w 2282190"/>
                  <a:gd name="connsiteY53" fmla="*/ 2606040 h 2750587"/>
                  <a:gd name="connsiteX54" fmla="*/ 1402080 w 2282190"/>
                  <a:gd name="connsiteY54" fmla="*/ 2560320 h 2750587"/>
                  <a:gd name="connsiteX55" fmla="*/ 1360170 w 2282190"/>
                  <a:gd name="connsiteY55" fmla="*/ 2537460 h 2750587"/>
                  <a:gd name="connsiteX56" fmla="*/ 1322070 w 2282190"/>
                  <a:gd name="connsiteY56" fmla="*/ 2522220 h 2750587"/>
                  <a:gd name="connsiteX57" fmla="*/ 1291590 w 2282190"/>
                  <a:gd name="connsiteY57" fmla="*/ 2514600 h 2750587"/>
                  <a:gd name="connsiteX58" fmla="*/ 1291590 w 2282190"/>
                  <a:gd name="connsiteY58" fmla="*/ 2514600 h 2750587"/>
                  <a:gd name="connsiteX59" fmla="*/ 1275874 w 2282190"/>
                  <a:gd name="connsiteY59" fmla="*/ 2528411 h 2750587"/>
                  <a:gd name="connsiteX60" fmla="*/ 1268730 w 2282190"/>
                  <a:gd name="connsiteY60" fmla="*/ 2602230 h 2750587"/>
                  <a:gd name="connsiteX61" fmla="*/ 1348263 w 2282190"/>
                  <a:gd name="connsiteY61" fmla="*/ 2679858 h 2750587"/>
                  <a:gd name="connsiteX62" fmla="*/ 1348264 w 2282190"/>
                  <a:gd name="connsiteY62" fmla="*/ 2709862 h 2750587"/>
                  <a:gd name="connsiteX63" fmla="*/ 1325880 w 2282190"/>
                  <a:gd name="connsiteY63" fmla="*/ 2743200 h 2750587"/>
                  <a:gd name="connsiteX64" fmla="*/ 1239203 w 2282190"/>
                  <a:gd name="connsiteY64" fmla="*/ 2750344 h 2750587"/>
                  <a:gd name="connsiteX65" fmla="*/ 1132999 w 2282190"/>
                  <a:gd name="connsiteY65" fmla="*/ 2737961 h 2750587"/>
                  <a:gd name="connsiteX66" fmla="*/ 1032033 w 2282190"/>
                  <a:gd name="connsiteY66" fmla="*/ 2724626 h 2750587"/>
                  <a:gd name="connsiteX67" fmla="*/ 975360 w 2282190"/>
                  <a:gd name="connsiteY67" fmla="*/ 2703671 h 2750587"/>
                  <a:gd name="connsiteX68" fmla="*/ 892016 w 2282190"/>
                  <a:gd name="connsiteY68" fmla="*/ 2653189 h 2750587"/>
                  <a:gd name="connsiteX69" fmla="*/ 835819 w 2282190"/>
                  <a:gd name="connsiteY69" fmla="*/ 2611755 h 2750587"/>
                  <a:gd name="connsiteX70" fmla="*/ 754380 w 2282190"/>
                  <a:gd name="connsiteY70" fmla="*/ 2556510 h 2750587"/>
                  <a:gd name="connsiteX71" fmla="*/ 712470 w 2282190"/>
                  <a:gd name="connsiteY71" fmla="*/ 2526030 h 2750587"/>
                  <a:gd name="connsiteX72" fmla="*/ 670560 w 2282190"/>
                  <a:gd name="connsiteY72" fmla="*/ 2522220 h 2750587"/>
                  <a:gd name="connsiteX73" fmla="*/ 653891 w 2282190"/>
                  <a:gd name="connsiteY73" fmla="*/ 2529364 h 2750587"/>
                  <a:gd name="connsiteX74" fmla="*/ 742950 w 2282190"/>
                  <a:gd name="connsiteY74" fmla="*/ 2640330 h 2750587"/>
                  <a:gd name="connsiteX75" fmla="*/ 742950 w 2282190"/>
                  <a:gd name="connsiteY75" fmla="*/ 2682240 h 2750587"/>
                  <a:gd name="connsiteX76" fmla="*/ 701040 w 2282190"/>
                  <a:gd name="connsiteY76" fmla="*/ 2712720 h 2750587"/>
                  <a:gd name="connsiteX77" fmla="*/ 598170 w 2282190"/>
                  <a:gd name="connsiteY77" fmla="*/ 2705100 h 2750587"/>
                  <a:gd name="connsiteX78" fmla="*/ 536258 w 2282190"/>
                  <a:gd name="connsiteY78" fmla="*/ 2682717 h 2750587"/>
                  <a:gd name="connsiteX79" fmla="*/ 453390 w 2282190"/>
                  <a:gd name="connsiteY79" fmla="*/ 2628900 h 2750587"/>
                  <a:gd name="connsiteX80" fmla="*/ 323850 w 2282190"/>
                  <a:gd name="connsiteY80" fmla="*/ 2545080 h 2750587"/>
                  <a:gd name="connsiteX81" fmla="*/ 228600 w 2282190"/>
                  <a:gd name="connsiteY81" fmla="*/ 2449830 h 2750587"/>
                  <a:gd name="connsiteX82" fmla="*/ 156210 w 2282190"/>
                  <a:gd name="connsiteY82" fmla="*/ 2385060 h 2750587"/>
                  <a:gd name="connsiteX83" fmla="*/ 95250 w 2282190"/>
                  <a:gd name="connsiteY83" fmla="*/ 2316480 h 2750587"/>
                  <a:gd name="connsiteX84" fmla="*/ 0 w 2282190"/>
                  <a:gd name="connsiteY84" fmla="*/ 2209800 h 2750587"/>
                  <a:gd name="connsiteX85" fmla="*/ 7620 w 2282190"/>
                  <a:gd name="connsiteY85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737360 w 2282190"/>
                  <a:gd name="connsiteY50" fmla="*/ 2648903 h 2750587"/>
                  <a:gd name="connsiteX51" fmla="*/ 1638300 w 2282190"/>
                  <a:gd name="connsiteY51" fmla="*/ 2663190 h 2750587"/>
                  <a:gd name="connsiteX52" fmla="*/ 1558290 w 2282190"/>
                  <a:gd name="connsiteY52" fmla="*/ 2651760 h 2750587"/>
                  <a:gd name="connsiteX53" fmla="*/ 1470660 w 2282190"/>
                  <a:gd name="connsiteY53" fmla="*/ 2606040 h 2750587"/>
                  <a:gd name="connsiteX54" fmla="*/ 1402080 w 2282190"/>
                  <a:gd name="connsiteY54" fmla="*/ 2560320 h 2750587"/>
                  <a:gd name="connsiteX55" fmla="*/ 1360170 w 2282190"/>
                  <a:gd name="connsiteY55" fmla="*/ 2537460 h 2750587"/>
                  <a:gd name="connsiteX56" fmla="*/ 1322070 w 2282190"/>
                  <a:gd name="connsiteY56" fmla="*/ 2522220 h 2750587"/>
                  <a:gd name="connsiteX57" fmla="*/ 1291590 w 2282190"/>
                  <a:gd name="connsiteY57" fmla="*/ 2514600 h 2750587"/>
                  <a:gd name="connsiteX58" fmla="*/ 1291590 w 2282190"/>
                  <a:gd name="connsiteY58" fmla="*/ 2514600 h 2750587"/>
                  <a:gd name="connsiteX59" fmla="*/ 1275874 w 2282190"/>
                  <a:gd name="connsiteY59" fmla="*/ 2528411 h 2750587"/>
                  <a:gd name="connsiteX60" fmla="*/ 1268730 w 2282190"/>
                  <a:gd name="connsiteY60" fmla="*/ 2602230 h 2750587"/>
                  <a:gd name="connsiteX61" fmla="*/ 1348263 w 2282190"/>
                  <a:gd name="connsiteY61" fmla="*/ 2679858 h 2750587"/>
                  <a:gd name="connsiteX62" fmla="*/ 1348264 w 2282190"/>
                  <a:gd name="connsiteY62" fmla="*/ 2709862 h 2750587"/>
                  <a:gd name="connsiteX63" fmla="*/ 1325880 w 2282190"/>
                  <a:gd name="connsiteY63" fmla="*/ 2743200 h 2750587"/>
                  <a:gd name="connsiteX64" fmla="*/ 1239203 w 2282190"/>
                  <a:gd name="connsiteY64" fmla="*/ 2750344 h 2750587"/>
                  <a:gd name="connsiteX65" fmla="*/ 1132999 w 2282190"/>
                  <a:gd name="connsiteY65" fmla="*/ 2737961 h 2750587"/>
                  <a:gd name="connsiteX66" fmla="*/ 1032033 w 2282190"/>
                  <a:gd name="connsiteY66" fmla="*/ 2724626 h 2750587"/>
                  <a:gd name="connsiteX67" fmla="*/ 975360 w 2282190"/>
                  <a:gd name="connsiteY67" fmla="*/ 2703671 h 2750587"/>
                  <a:gd name="connsiteX68" fmla="*/ 892016 w 2282190"/>
                  <a:gd name="connsiteY68" fmla="*/ 2653189 h 2750587"/>
                  <a:gd name="connsiteX69" fmla="*/ 835819 w 2282190"/>
                  <a:gd name="connsiteY69" fmla="*/ 2611755 h 2750587"/>
                  <a:gd name="connsiteX70" fmla="*/ 754380 w 2282190"/>
                  <a:gd name="connsiteY70" fmla="*/ 2556510 h 2750587"/>
                  <a:gd name="connsiteX71" fmla="*/ 712470 w 2282190"/>
                  <a:gd name="connsiteY71" fmla="*/ 2526030 h 2750587"/>
                  <a:gd name="connsiteX72" fmla="*/ 670560 w 2282190"/>
                  <a:gd name="connsiteY72" fmla="*/ 2522220 h 2750587"/>
                  <a:gd name="connsiteX73" fmla="*/ 653891 w 2282190"/>
                  <a:gd name="connsiteY73" fmla="*/ 2529364 h 2750587"/>
                  <a:gd name="connsiteX74" fmla="*/ 742950 w 2282190"/>
                  <a:gd name="connsiteY74" fmla="*/ 2640330 h 2750587"/>
                  <a:gd name="connsiteX75" fmla="*/ 742950 w 2282190"/>
                  <a:gd name="connsiteY75" fmla="*/ 2682240 h 2750587"/>
                  <a:gd name="connsiteX76" fmla="*/ 701040 w 2282190"/>
                  <a:gd name="connsiteY76" fmla="*/ 2712720 h 2750587"/>
                  <a:gd name="connsiteX77" fmla="*/ 598170 w 2282190"/>
                  <a:gd name="connsiteY77" fmla="*/ 2705100 h 2750587"/>
                  <a:gd name="connsiteX78" fmla="*/ 536258 w 2282190"/>
                  <a:gd name="connsiteY78" fmla="*/ 2682717 h 2750587"/>
                  <a:gd name="connsiteX79" fmla="*/ 453390 w 2282190"/>
                  <a:gd name="connsiteY79" fmla="*/ 2628900 h 2750587"/>
                  <a:gd name="connsiteX80" fmla="*/ 323850 w 2282190"/>
                  <a:gd name="connsiteY80" fmla="*/ 2545080 h 2750587"/>
                  <a:gd name="connsiteX81" fmla="*/ 228600 w 2282190"/>
                  <a:gd name="connsiteY81" fmla="*/ 2449830 h 2750587"/>
                  <a:gd name="connsiteX82" fmla="*/ 156210 w 2282190"/>
                  <a:gd name="connsiteY82" fmla="*/ 2385060 h 2750587"/>
                  <a:gd name="connsiteX83" fmla="*/ 95250 w 2282190"/>
                  <a:gd name="connsiteY83" fmla="*/ 2316480 h 2750587"/>
                  <a:gd name="connsiteX84" fmla="*/ 0 w 2282190"/>
                  <a:gd name="connsiteY84" fmla="*/ 2209800 h 2750587"/>
                  <a:gd name="connsiteX85" fmla="*/ 7620 w 2282190"/>
                  <a:gd name="connsiteY85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92630 w 2282190"/>
                  <a:gd name="connsiteY41" fmla="*/ 2423160 h 2750587"/>
                  <a:gd name="connsiteX42" fmla="*/ 1943100 w 2282190"/>
                  <a:gd name="connsiteY42" fmla="*/ 2449830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92630 w 2282190"/>
                  <a:gd name="connsiteY41" fmla="*/ 2423160 h 2750587"/>
                  <a:gd name="connsiteX42" fmla="*/ 1943100 w 2282190"/>
                  <a:gd name="connsiteY42" fmla="*/ 2449830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6376"/>
                  <a:gd name="connsiteY0" fmla="*/ 830580 h 2750587"/>
                  <a:gd name="connsiteX1" fmla="*/ 773430 w 2286376"/>
                  <a:gd name="connsiteY1" fmla="*/ 1645920 h 2750587"/>
                  <a:gd name="connsiteX2" fmla="*/ 1272540 w 2286376"/>
                  <a:gd name="connsiteY2" fmla="*/ 1638300 h 2750587"/>
                  <a:gd name="connsiteX3" fmla="*/ 1314450 w 2286376"/>
                  <a:gd name="connsiteY3" fmla="*/ 1154430 h 2750587"/>
                  <a:gd name="connsiteX4" fmla="*/ 1139190 w 2286376"/>
                  <a:gd name="connsiteY4" fmla="*/ 765810 h 2750587"/>
                  <a:gd name="connsiteX5" fmla="*/ 1162050 w 2286376"/>
                  <a:gd name="connsiteY5" fmla="*/ 670560 h 2750587"/>
                  <a:gd name="connsiteX6" fmla="*/ 1173480 w 2286376"/>
                  <a:gd name="connsiteY6" fmla="*/ 640080 h 2750587"/>
                  <a:gd name="connsiteX7" fmla="*/ 1192530 w 2286376"/>
                  <a:gd name="connsiteY7" fmla="*/ 609600 h 2750587"/>
                  <a:gd name="connsiteX8" fmla="*/ 1215390 w 2286376"/>
                  <a:gd name="connsiteY8" fmla="*/ 571500 h 2750587"/>
                  <a:gd name="connsiteX9" fmla="*/ 1257300 w 2286376"/>
                  <a:gd name="connsiteY9" fmla="*/ 541020 h 2750587"/>
                  <a:gd name="connsiteX10" fmla="*/ 1272540 w 2286376"/>
                  <a:gd name="connsiteY10" fmla="*/ 491490 h 2750587"/>
                  <a:gd name="connsiteX11" fmla="*/ 1291590 w 2286376"/>
                  <a:gd name="connsiteY11" fmla="*/ 434340 h 2750587"/>
                  <a:gd name="connsiteX12" fmla="*/ 1299210 w 2286376"/>
                  <a:gd name="connsiteY12" fmla="*/ 392430 h 2750587"/>
                  <a:gd name="connsiteX13" fmla="*/ 1310640 w 2286376"/>
                  <a:gd name="connsiteY13" fmla="*/ 358140 h 2750587"/>
                  <a:gd name="connsiteX14" fmla="*/ 1322070 w 2286376"/>
                  <a:gd name="connsiteY14" fmla="*/ 327660 h 2750587"/>
                  <a:gd name="connsiteX15" fmla="*/ 1337310 w 2286376"/>
                  <a:gd name="connsiteY15" fmla="*/ 327660 h 2750587"/>
                  <a:gd name="connsiteX16" fmla="*/ 1356360 w 2286376"/>
                  <a:gd name="connsiteY16" fmla="*/ 335280 h 2750587"/>
                  <a:gd name="connsiteX17" fmla="*/ 1386840 w 2286376"/>
                  <a:gd name="connsiteY17" fmla="*/ 335280 h 2750587"/>
                  <a:gd name="connsiteX18" fmla="*/ 1402080 w 2286376"/>
                  <a:gd name="connsiteY18" fmla="*/ 339090 h 2750587"/>
                  <a:gd name="connsiteX19" fmla="*/ 1409700 w 2286376"/>
                  <a:gd name="connsiteY19" fmla="*/ 358140 h 2750587"/>
                  <a:gd name="connsiteX20" fmla="*/ 1463040 w 2286376"/>
                  <a:gd name="connsiteY20" fmla="*/ 335280 h 2750587"/>
                  <a:gd name="connsiteX21" fmla="*/ 1474470 w 2286376"/>
                  <a:gd name="connsiteY21" fmla="*/ 323850 h 2750587"/>
                  <a:gd name="connsiteX22" fmla="*/ 1489710 w 2286376"/>
                  <a:gd name="connsiteY22" fmla="*/ 312420 h 2750587"/>
                  <a:gd name="connsiteX23" fmla="*/ 1520190 w 2286376"/>
                  <a:gd name="connsiteY23" fmla="*/ 312420 h 2750587"/>
                  <a:gd name="connsiteX24" fmla="*/ 1588770 w 2286376"/>
                  <a:gd name="connsiteY24" fmla="*/ 304800 h 2750587"/>
                  <a:gd name="connsiteX25" fmla="*/ 1607820 w 2286376"/>
                  <a:gd name="connsiteY25" fmla="*/ 217170 h 2750587"/>
                  <a:gd name="connsiteX26" fmla="*/ 1630680 w 2286376"/>
                  <a:gd name="connsiteY26" fmla="*/ 121920 h 2750587"/>
                  <a:gd name="connsiteX27" fmla="*/ 1645920 w 2286376"/>
                  <a:gd name="connsiteY27" fmla="*/ 45720 h 2750587"/>
                  <a:gd name="connsiteX28" fmla="*/ 1672590 w 2286376"/>
                  <a:gd name="connsiteY28" fmla="*/ 19050 h 2750587"/>
                  <a:gd name="connsiteX29" fmla="*/ 1687830 w 2286376"/>
                  <a:gd name="connsiteY29" fmla="*/ 0 h 2750587"/>
                  <a:gd name="connsiteX30" fmla="*/ 1764030 w 2286376"/>
                  <a:gd name="connsiteY30" fmla="*/ 289560 h 2750587"/>
                  <a:gd name="connsiteX31" fmla="*/ 1847850 w 2286376"/>
                  <a:gd name="connsiteY31" fmla="*/ 731520 h 2750587"/>
                  <a:gd name="connsiteX32" fmla="*/ 1943100 w 2286376"/>
                  <a:gd name="connsiteY32" fmla="*/ 1070610 h 2750587"/>
                  <a:gd name="connsiteX33" fmla="*/ 2065020 w 2286376"/>
                  <a:gd name="connsiteY33" fmla="*/ 1493520 h 2750587"/>
                  <a:gd name="connsiteX34" fmla="*/ 2186940 w 2286376"/>
                  <a:gd name="connsiteY34" fmla="*/ 1775460 h 2750587"/>
                  <a:gd name="connsiteX35" fmla="*/ 2282190 w 2286376"/>
                  <a:gd name="connsiteY35" fmla="*/ 1905000 h 2750587"/>
                  <a:gd name="connsiteX36" fmla="*/ 2266950 w 2286376"/>
                  <a:gd name="connsiteY36" fmla="*/ 1988820 h 2750587"/>
                  <a:gd name="connsiteX37" fmla="*/ 2244090 w 2286376"/>
                  <a:gd name="connsiteY37" fmla="*/ 2179320 h 2750587"/>
                  <a:gd name="connsiteX38" fmla="*/ 2156460 w 2286376"/>
                  <a:gd name="connsiteY38" fmla="*/ 2335530 h 2750587"/>
                  <a:gd name="connsiteX39" fmla="*/ 2084070 w 2286376"/>
                  <a:gd name="connsiteY39" fmla="*/ 2404110 h 2750587"/>
                  <a:gd name="connsiteX40" fmla="*/ 2037873 w 2286376"/>
                  <a:gd name="connsiteY40" fmla="*/ 2435543 h 2750587"/>
                  <a:gd name="connsiteX41" fmla="*/ 1943100 w 2286376"/>
                  <a:gd name="connsiteY41" fmla="*/ 2449830 h 2750587"/>
                  <a:gd name="connsiteX42" fmla="*/ 1885474 w 2286376"/>
                  <a:gd name="connsiteY42" fmla="*/ 2414111 h 2750587"/>
                  <a:gd name="connsiteX43" fmla="*/ 1836420 w 2286376"/>
                  <a:gd name="connsiteY43" fmla="*/ 2385060 h 2750587"/>
                  <a:gd name="connsiteX44" fmla="*/ 1779270 w 2286376"/>
                  <a:gd name="connsiteY44" fmla="*/ 2411730 h 2750587"/>
                  <a:gd name="connsiteX45" fmla="*/ 1859280 w 2286376"/>
                  <a:gd name="connsiteY45" fmla="*/ 2480310 h 2750587"/>
                  <a:gd name="connsiteX46" fmla="*/ 1862614 w 2286376"/>
                  <a:gd name="connsiteY46" fmla="*/ 2569845 h 2750587"/>
                  <a:gd name="connsiteX47" fmla="*/ 1806417 w 2286376"/>
                  <a:gd name="connsiteY47" fmla="*/ 2612707 h 2750587"/>
                  <a:gd name="connsiteX48" fmla="*/ 1744980 w 2286376"/>
                  <a:gd name="connsiteY48" fmla="*/ 2640330 h 2750587"/>
                  <a:gd name="connsiteX49" fmla="*/ 1652588 w 2286376"/>
                  <a:gd name="connsiteY49" fmla="*/ 2672715 h 2750587"/>
                  <a:gd name="connsiteX50" fmla="*/ 1558290 w 2286376"/>
                  <a:gd name="connsiteY50" fmla="*/ 2651760 h 2750587"/>
                  <a:gd name="connsiteX51" fmla="*/ 1470660 w 2286376"/>
                  <a:gd name="connsiteY51" fmla="*/ 2606040 h 2750587"/>
                  <a:gd name="connsiteX52" fmla="*/ 1402080 w 2286376"/>
                  <a:gd name="connsiteY52" fmla="*/ 2560320 h 2750587"/>
                  <a:gd name="connsiteX53" fmla="*/ 1360170 w 2286376"/>
                  <a:gd name="connsiteY53" fmla="*/ 2537460 h 2750587"/>
                  <a:gd name="connsiteX54" fmla="*/ 1322070 w 2286376"/>
                  <a:gd name="connsiteY54" fmla="*/ 2522220 h 2750587"/>
                  <a:gd name="connsiteX55" fmla="*/ 1291590 w 2286376"/>
                  <a:gd name="connsiteY55" fmla="*/ 2514600 h 2750587"/>
                  <a:gd name="connsiteX56" fmla="*/ 1291590 w 2286376"/>
                  <a:gd name="connsiteY56" fmla="*/ 2514600 h 2750587"/>
                  <a:gd name="connsiteX57" fmla="*/ 1275874 w 2286376"/>
                  <a:gd name="connsiteY57" fmla="*/ 2528411 h 2750587"/>
                  <a:gd name="connsiteX58" fmla="*/ 1268730 w 2286376"/>
                  <a:gd name="connsiteY58" fmla="*/ 2602230 h 2750587"/>
                  <a:gd name="connsiteX59" fmla="*/ 1348263 w 2286376"/>
                  <a:gd name="connsiteY59" fmla="*/ 2679858 h 2750587"/>
                  <a:gd name="connsiteX60" fmla="*/ 1348264 w 2286376"/>
                  <a:gd name="connsiteY60" fmla="*/ 2709862 h 2750587"/>
                  <a:gd name="connsiteX61" fmla="*/ 1325880 w 2286376"/>
                  <a:gd name="connsiteY61" fmla="*/ 2743200 h 2750587"/>
                  <a:gd name="connsiteX62" fmla="*/ 1239203 w 2286376"/>
                  <a:gd name="connsiteY62" fmla="*/ 2750344 h 2750587"/>
                  <a:gd name="connsiteX63" fmla="*/ 1132999 w 2286376"/>
                  <a:gd name="connsiteY63" fmla="*/ 2737961 h 2750587"/>
                  <a:gd name="connsiteX64" fmla="*/ 1032033 w 2286376"/>
                  <a:gd name="connsiteY64" fmla="*/ 2724626 h 2750587"/>
                  <a:gd name="connsiteX65" fmla="*/ 975360 w 2286376"/>
                  <a:gd name="connsiteY65" fmla="*/ 2703671 h 2750587"/>
                  <a:gd name="connsiteX66" fmla="*/ 892016 w 2286376"/>
                  <a:gd name="connsiteY66" fmla="*/ 2653189 h 2750587"/>
                  <a:gd name="connsiteX67" fmla="*/ 835819 w 2286376"/>
                  <a:gd name="connsiteY67" fmla="*/ 2611755 h 2750587"/>
                  <a:gd name="connsiteX68" fmla="*/ 754380 w 2286376"/>
                  <a:gd name="connsiteY68" fmla="*/ 2556510 h 2750587"/>
                  <a:gd name="connsiteX69" fmla="*/ 712470 w 2286376"/>
                  <a:gd name="connsiteY69" fmla="*/ 2526030 h 2750587"/>
                  <a:gd name="connsiteX70" fmla="*/ 670560 w 2286376"/>
                  <a:gd name="connsiteY70" fmla="*/ 2522220 h 2750587"/>
                  <a:gd name="connsiteX71" fmla="*/ 653891 w 2286376"/>
                  <a:gd name="connsiteY71" fmla="*/ 2529364 h 2750587"/>
                  <a:gd name="connsiteX72" fmla="*/ 742950 w 2286376"/>
                  <a:gd name="connsiteY72" fmla="*/ 2640330 h 2750587"/>
                  <a:gd name="connsiteX73" fmla="*/ 742950 w 2286376"/>
                  <a:gd name="connsiteY73" fmla="*/ 2682240 h 2750587"/>
                  <a:gd name="connsiteX74" fmla="*/ 701040 w 2286376"/>
                  <a:gd name="connsiteY74" fmla="*/ 2712720 h 2750587"/>
                  <a:gd name="connsiteX75" fmla="*/ 598170 w 2286376"/>
                  <a:gd name="connsiteY75" fmla="*/ 2705100 h 2750587"/>
                  <a:gd name="connsiteX76" fmla="*/ 536258 w 2286376"/>
                  <a:gd name="connsiteY76" fmla="*/ 2682717 h 2750587"/>
                  <a:gd name="connsiteX77" fmla="*/ 453390 w 2286376"/>
                  <a:gd name="connsiteY77" fmla="*/ 2628900 h 2750587"/>
                  <a:gd name="connsiteX78" fmla="*/ 323850 w 2286376"/>
                  <a:gd name="connsiteY78" fmla="*/ 2545080 h 2750587"/>
                  <a:gd name="connsiteX79" fmla="*/ 228600 w 2286376"/>
                  <a:gd name="connsiteY79" fmla="*/ 2449830 h 2750587"/>
                  <a:gd name="connsiteX80" fmla="*/ 156210 w 2286376"/>
                  <a:gd name="connsiteY80" fmla="*/ 2385060 h 2750587"/>
                  <a:gd name="connsiteX81" fmla="*/ 95250 w 2286376"/>
                  <a:gd name="connsiteY81" fmla="*/ 2316480 h 2750587"/>
                  <a:gd name="connsiteX82" fmla="*/ 0 w 2286376"/>
                  <a:gd name="connsiteY82" fmla="*/ 2209800 h 2750587"/>
                  <a:gd name="connsiteX83" fmla="*/ 7620 w 2286376"/>
                  <a:gd name="connsiteY83" fmla="*/ 830580 h 2750587"/>
                  <a:gd name="connsiteX0" fmla="*/ 7620 w 2289444"/>
                  <a:gd name="connsiteY0" fmla="*/ 830580 h 2750587"/>
                  <a:gd name="connsiteX1" fmla="*/ 773430 w 2289444"/>
                  <a:gd name="connsiteY1" fmla="*/ 1645920 h 2750587"/>
                  <a:gd name="connsiteX2" fmla="*/ 1272540 w 2289444"/>
                  <a:gd name="connsiteY2" fmla="*/ 1638300 h 2750587"/>
                  <a:gd name="connsiteX3" fmla="*/ 1314450 w 2289444"/>
                  <a:gd name="connsiteY3" fmla="*/ 1154430 h 2750587"/>
                  <a:gd name="connsiteX4" fmla="*/ 1139190 w 2289444"/>
                  <a:gd name="connsiteY4" fmla="*/ 765810 h 2750587"/>
                  <a:gd name="connsiteX5" fmla="*/ 1162050 w 2289444"/>
                  <a:gd name="connsiteY5" fmla="*/ 670560 h 2750587"/>
                  <a:gd name="connsiteX6" fmla="*/ 1173480 w 2289444"/>
                  <a:gd name="connsiteY6" fmla="*/ 640080 h 2750587"/>
                  <a:gd name="connsiteX7" fmla="*/ 1192530 w 2289444"/>
                  <a:gd name="connsiteY7" fmla="*/ 609600 h 2750587"/>
                  <a:gd name="connsiteX8" fmla="*/ 1215390 w 2289444"/>
                  <a:gd name="connsiteY8" fmla="*/ 571500 h 2750587"/>
                  <a:gd name="connsiteX9" fmla="*/ 1257300 w 2289444"/>
                  <a:gd name="connsiteY9" fmla="*/ 541020 h 2750587"/>
                  <a:gd name="connsiteX10" fmla="*/ 1272540 w 2289444"/>
                  <a:gd name="connsiteY10" fmla="*/ 491490 h 2750587"/>
                  <a:gd name="connsiteX11" fmla="*/ 1291590 w 2289444"/>
                  <a:gd name="connsiteY11" fmla="*/ 434340 h 2750587"/>
                  <a:gd name="connsiteX12" fmla="*/ 1299210 w 2289444"/>
                  <a:gd name="connsiteY12" fmla="*/ 392430 h 2750587"/>
                  <a:gd name="connsiteX13" fmla="*/ 1310640 w 2289444"/>
                  <a:gd name="connsiteY13" fmla="*/ 358140 h 2750587"/>
                  <a:gd name="connsiteX14" fmla="*/ 1322070 w 2289444"/>
                  <a:gd name="connsiteY14" fmla="*/ 327660 h 2750587"/>
                  <a:gd name="connsiteX15" fmla="*/ 1337310 w 2289444"/>
                  <a:gd name="connsiteY15" fmla="*/ 327660 h 2750587"/>
                  <a:gd name="connsiteX16" fmla="*/ 1356360 w 2289444"/>
                  <a:gd name="connsiteY16" fmla="*/ 335280 h 2750587"/>
                  <a:gd name="connsiteX17" fmla="*/ 1386840 w 2289444"/>
                  <a:gd name="connsiteY17" fmla="*/ 335280 h 2750587"/>
                  <a:gd name="connsiteX18" fmla="*/ 1402080 w 2289444"/>
                  <a:gd name="connsiteY18" fmla="*/ 339090 h 2750587"/>
                  <a:gd name="connsiteX19" fmla="*/ 1409700 w 2289444"/>
                  <a:gd name="connsiteY19" fmla="*/ 358140 h 2750587"/>
                  <a:gd name="connsiteX20" fmla="*/ 1463040 w 2289444"/>
                  <a:gd name="connsiteY20" fmla="*/ 335280 h 2750587"/>
                  <a:gd name="connsiteX21" fmla="*/ 1474470 w 2289444"/>
                  <a:gd name="connsiteY21" fmla="*/ 323850 h 2750587"/>
                  <a:gd name="connsiteX22" fmla="*/ 1489710 w 2289444"/>
                  <a:gd name="connsiteY22" fmla="*/ 312420 h 2750587"/>
                  <a:gd name="connsiteX23" fmla="*/ 1520190 w 2289444"/>
                  <a:gd name="connsiteY23" fmla="*/ 312420 h 2750587"/>
                  <a:gd name="connsiteX24" fmla="*/ 1588770 w 2289444"/>
                  <a:gd name="connsiteY24" fmla="*/ 304800 h 2750587"/>
                  <a:gd name="connsiteX25" fmla="*/ 1607820 w 2289444"/>
                  <a:gd name="connsiteY25" fmla="*/ 217170 h 2750587"/>
                  <a:gd name="connsiteX26" fmla="*/ 1630680 w 2289444"/>
                  <a:gd name="connsiteY26" fmla="*/ 121920 h 2750587"/>
                  <a:gd name="connsiteX27" fmla="*/ 1645920 w 2289444"/>
                  <a:gd name="connsiteY27" fmla="*/ 45720 h 2750587"/>
                  <a:gd name="connsiteX28" fmla="*/ 1672590 w 2289444"/>
                  <a:gd name="connsiteY28" fmla="*/ 19050 h 2750587"/>
                  <a:gd name="connsiteX29" fmla="*/ 1687830 w 2289444"/>
                  <a:gd name="connsiteY29" fmla="*/ 0 h 2750587"/>
                  <a:gd name="connsiteX30" fmla="*/ 1764030 w 2289444"/>
                  <a:gd name="connsiteY30" fmla="*/ 289560 h 2750587"/>
                  <a:gd name="connsiteX31" fmla="*/ 1847850 w 2289444"/>
                  <a:gd name="connsiteY31" fmla="*/ 731520 h 2750587"/>
                  <a:gd name="connsiteX32" fmla="*/ 1943100 w 2289444"/>
                  <a:gd name="connsiteY32" fmla="*/ 1070610 h 2750587"/>
                  <a:gd name="connsiteX33" fmla="*/ 2065020 w 2289444"/>
                  <a:gd name="connsiteY33" fmla="*/ 1493520 h 2750587"/>
                  <a:gd name="connsiteX34" fmla="*/ 2186940 w 2289444"/>
                  <a:gd name="connsiteY34" fmla="*/ 1775460 h 2750587"/>
                  <a:gd name="connsiteX35" fmla="*/ 2282190 w 2289444"/>
                  <a:gd name="connsiteY35" fmla="*/ 1905000 h 2750587"/>
                  <a:gd name="connsiteX36" fmla="*/ 2281238 w 2289444"/>
                  <a:gd name="connsiteY36" fmla="*/ 1991201 h 2750587"/>
                  <a:gd name="connsiteX37" fmla="*/ 2244090 w 2289444"/>
                  <a:gd name="connsiteY37" fmla="*/ 2179320 h 2750587"/>
                  <a:gd name="connsiteX38" fmla="*/ 2156460 w 2289444"/>
                  <a:gd name="connsiteY38" fmla="*/ 2335530 h 2750587"/>
                  <a:gd name="connsiteX39" fmla="*/ 2084070 w 2289444"/>
                  <a:gd name="connsiteY39" fmla="*/ 2404110 h 2750587"/>
                  <a:gd name="connsiteX40" fmla="*/ 2037873 w 2289444"/>
                  <a:gd name="connsiteY40" fmla="*/ 2435543 h 2750587"/>
                  <a:gd name="connsiteX41" fmla="*/ 1943100 w 2289444"/>
                  <a:gd name="connsiteY41" fmla="*/ 2449830 h 2750587"/>
                  <a:gd name="connsiteX42" fmla="*/ 1885474 w 2289444"/>
                  <a:gd name="connsiteY42" fmla="*/ 2414111 h 2750587"/>
                  <a:gd name="connsiteX43" fmla="*/ 1836420 w 2289444"/>
                  <a:gd name="connsiteY43" fmla="*/ 2385060 h 2750587"/>
                  <a:gd name="connsiteX44" fmla="*/ 1779270 w 2289444"/>
                  <a:gd name="connsiteY44" fmla="*/ 2411730 h 2750587"/>
                  <a:gd name="connsiteX45" fmla="*/ 1859280 w 2289444"/>
                  <a:gd name="connsiteY45" fmla="*/ 2480310 h 2750587"/>
                  <a:gd name="connsiteX46" fmla="*/ 1862614 w 2289444"/>
                  <a:gd name="connsiteY46" fmla="*/ 2569845 h 2750587"/>
                  <a:gd name="connsiteX47" fmla="*/ 1806417 w 2289444"/>
                  <a:gd name="connsiteY47" fmla="*/ 2612707 h 2750587"/>
                  <a:gd name="connsiteX48" fmla="*/ 1744980 w 2289444"/>
                  <a:gd name="connsiteY48" fmla="*/ 2640330 h 2750587"/>
                  <a:gd name="connsiteX49" fmla="*/ 1652588 w 2289444"/>
                  <a:gd name="connsiteY49" fmla="*/ 2672715 h 2750587"/>
                  <a:gd name="connsiteX50" fmla="*/ 1558290 w 2289444"/>
                  <a:gd name="connsiteY50" fmla="*/ 2651760 h 2750587"/>
                  <a:gd name="connsiteX51" fmla="*/ 1470660 w 2289444"/>
                  <a:gd name="connsiteY51" fmla="*/ 2606040 h 2750587"/>
                  <a:gd name="connsiteX52" fmla="*/ 1402080 w 2289444"/>
                  <a:gd name="connsiteY52" fmla="*/ 2560320 h 2750587"/>
                  <a:gd name="connsiteX53" fmla="*/ 1360170 w 2289444"/>
                  <a:gd name="connsiteY53" fmla="*/ 2537460 h 2750587"/>
                  <a:gd name="connsiteX54" fmla="*/ 1322070 w 2289444"/>
                  <a:gd name="connsiteY54" fmla="*/ 2522220 h 2750587"/>
                  <a:gd name="connsiteX55" fmla="*/ 1291590 w 2289444"/>
                  <a:gd name="connsiteY55" fmla="*/ 2514600 h 2750587"/>
                  <a:gd name="connsiteX56" fmla="*/ 1291590 w 2289444"/>
                  <a:gd name="connsiteY56" fmla="*/ 2514600 h 2750587"/>
                  <a:gd name="connsiteX57" fmla="*/ 1275874 w 2289444"/>
                  <a:gd name="connsiteY57" fmla="*/ 2528411 h 2750587"/>
                  <a:gd name="connsiteX58" fmla="*/ 1268730 w 2289444"/>
                  <a:gd name="connsiteY58" fmla="*/ 2602230 h 2750587"/>
                  <a:gd name="connsiteX59" fmla="*/ 1348263 w 2289444"/>
                  <a:gd name="connsiteY59" fmla="*/ 2679858 h 2750587"/>
                  <a:gd name="connsiteX60" fmla="*/ 1348264 w 2289444"/>
                  <a:gd name="connsiteY60" fmla="*/ 2709862 h 2750587"/>
                  <a:gd name="connsiteX61" fmla="*/ 1325880 w 2289444"/>
                  <a:gd name="connsiteY61" fmla="*/ 2743200 h 2750587"/>
                  <a:gd name="connsiteX62" fmla="*/ 1239203 w 2289444"/>
                  <a:gd name="connsiteY62" fmla="*/ 2750344 h 2750587"/>
                  <a:gd name="connsiteX63" fmla="*/ 1132999 w 2289444"/>
                  <a:gd name="connsiteY63" fmla="*/ 2737961 h 2750587"/>
                  <a:gd name="connsiteX64" fmla="*/ 1032033 w 2289444"/>
                  <a:gd name="connsiteY64" fmla="*/ 2724626 h 2750587"/>
                  <a:gd name="connsiteX65" fmla="*/ 975360 w 2289444"/>
                  <a:gd name="connsiteY65" fmla="*/ 2703671 h 2750587"/>
                  <a:gd name="connsiteX66" fmla="*/ 892016 w 2289444"/>
                  <a:gd name="connsiteY66" fmla="*/ 2653189 h 2750587"/>
                  <a:gd name="connsiteX67" fmla="*/ 835819 w 2289444"/>
                  <a:gd name="connsiteY67" fmla="*/ 2611755 h 2750587"/>
                  <a:gd name="connsiteX68" fmla="*/ 754380 w 2289444"/>
                  <a:gd name="connsiteY68" fmla="*/ 2556510 h 2750587"/>
                  <a:gd name="connsiteX69" fmla="*/ 712470 w 2289444"/>
                  <a:gd name="connsiteY69" fmla="*/ 2526030 h 2750587"/>
                  <a:gd name="connsiteX70" fmla="*/ 670560 w 2289444"/>
                  <a:gd name="connsiteY70" fmla="*/ 2522220 h 2750587"/>
                  <a:gd name="connsiteX71" fmla="*/ 653891 w 2289444"/>
                  <a:gd name="connsiteY71" fmla="*/ 2529364 h 2750587"/>
                  <a:gd name="connsiteX72" fmla="*/ 742950 w 2289444"/>
                  <a:gd name="connsiteY72" fmla="*/ 2640330 h 2750587"/>
                  <a:gd name="connsiteX73" fmla="*/ 742950 w 2289444"/>
                  <a:gd name="connsiteY73" fmla="*/ 2682240 h 2750587"/>
                  <a:gd name="connsiteX74" fmla="*/ 701040 w 2289444"/>
                  <a:gd name="connsiteY74" fmla="*/ 2712720 h 2750587"/>
                  <a:gd name="connsiteX75" fmla="*/ 598170 w 2289444"/>
                  <a:gd name="connsiteY75" fmla="*/ 2705100 h 2750587"/>
                  <a:gd name="connsiteX76" fmla="*/ 536258 w 2289444"/>
                  <a:gd name="connsiteY76" fmla="*/ 2682717 h 2750587"/>
                  <a:gd name="connsiteX77" fmla="*/ 453390 w 2289444"/>
                  <a:gd name="connsiteY77" fmla="*/ 2628900 h 2750587"/>
                  <a:gd name="connsiteX78" fmla="*/ 323850 w 2289444"/>
                  <a:gd name="connsiteY78" fmla="*/ 2545080 h 2750587"/>
                  <a:gd name="connsiteX79" fmla="*/ 228600 w 2289444"/>
                  <a:gd name="connsiteY79" fmla="*/ 2449830 h 2750587"/>
                  <a:gd name="connsiteX80" fmla="*/ 156210 w 2289444"/>
                  <a:gd name="connsiteY80" fmla="*/ 2385060 h 2750587"/>
                  <a:gd name="connsiteX81" fmla="*/ 95250 w 2289444"/>
                  <a:gd name="connsiteY81" fmla="*/ 2316480 h 2750587"/>
                  <a:gd name="connsiteX82" fmla="*/ 0 w 2289444"/>
                  <a:gd name="connsiteY82" fmla="*/ 2209800 h 2750587"/>
                  <a:gd name="connsiteX83" fmla="*/ 7620 w 2289444"/>
                  <a:gd name="connsiteY83" fmla="*/ 830580 h 2750587"/>
                  <a:gd name="connsiteX0" fmla="*/ 7620 w 2286417"/>
                  <a:gd name="connsiteY0" fmla="*/ 830580 h 2750587"/>
                  <a:gd name="connsiteX1" fmla="*/ 773430 w 2286417"/>
                  <a:gd name="connsiteY1" fmla="*/ 1645920 h 2750587"/>
                  <a:gd name="connsiteX2" fmla="*/ 1272540 w 2286417"/>
                  <a:gd name="connsiteY2" fmla="*/ 1638300 h 2750587"/>
                  <a:gd name="connsiteX3" fmla="*/ 1314450 w 2286417"/>
                  <a:gd name="connsiteY3" fmla="*/ 1154430 h 2750587"/>
                  <a:gd name="connsiteX4" fmla="*/ 1139190 w 2286417"/>
                  <a:gd name="connsiteY4" fmla="*/ 765810 h 2750587"/>
                  <a:gd name="connsiteX5" fmla="*/ 1162050 w 2286417"/>
                  <a:gd name="connsiteY5" fmla="*/ 670560 h 2750587"/>
                  <a:gd name="connsiteX6" fmla="*/ 1173480 w 2286417"/>
                  <a:gd name="connsiteY6" fmla="*/ 640080 h 2750587"/>
                  <a:gd name="connsiteX7" fmla="*/ 1192530 w 2286417"/>
                  <a:gd name="connsiteY7" fmla="*/ 609600 h 2750587"/>
                  <a:gd name="connsiteX8" fmla="*/ 1215390 w 2286417"/>
                  <a:gd name="connsiteY8" fmla="*/ 571500 h 2750587"/>
                  <a:gd name="connsiteX9" fmla="*/ 1257300 w 2286417"/>
                  <a:gd name="connsiteY9" fmla="*/ 541020 h 2750587"/>
                  <a:gd name="connsiteX10" fmla="*/ 1272540 w 2286417"/>
                  <a:gd name="connsiteY10" fmla="*/ 491490 h 2750587"/>
                  <a:gd name="connsiteX11" fmla="*/ 1291590 w 2286417"/>
                  <a:gd name="connsiteY11" fmla="*/ 434340 h 2750587"/>
                  <a:gd name="connsiteX12" fmla="*/ 1299210 w 2286417"/>
                  <a:gd name="connsiteY12" fmla="*/ 392430 h 2750587"/>
                  <a:gd name="connsiteX13" fmla="*/ 1310640 w 2286417"/>
                  <a:gd name="connsiteY13" fmla="*/ 358140 h 2750587"/>
                  <a:gd name="connsiteX14" fmla="*/ 1322070 w 2286417"/>
                  <a:gd name="connsiteY14" fmla="*/ 327660 h 2750587"/>
                  <a:gd name="connsiteX15" fmla="*/ 1337310 w 2286417"/>
                  <a:gd name="connsiteY15" fmla="*/ 327660 h 2750587"/>
                  <a:gd name="connsiteX16" fmla="*/ 1356360 w 2286417"/>
                  <a:gd name="connsiteY16" fmla="*/ 335280 h 2750587"/>
                  <a:gd name="connsiteX17" fmla="*/ 1386840 w 2286417"/>
                  <a:gd name="connsiteY17" fmla="*/ 335280 h 2750587"/>
                  <a:gd name="connsiteX18" fmla="*/ 1402080 w 2286417"/>
                  <a:gd name="connsiteY18" fmla="*/ 339090 h 2750587"/>
                  <a:gd name="connsiteX19" fmla="*/ 1409700 w 2286417"/>
                  <a:gd name="connsiteY19" fmla="*/ 358140 h 2750587"/>
                  <a:gd name="connsiteX20" fmla="*/ 1463040 w 2286417"/>
                  <a:gd name="connsiteY20" fmla="*/ 335280 h 2750587"/>
                  <a:gd name="connsiteX21" fmla="*/ 1474470 w 2286417"/>
                  <a:gd name="connsiteY21" fmla="*/ 323850 h 2750587"/>
                  <a:gd name="connsiteX22" fmla="*/ 1489710 w 2286417"/>
                  <a:gd name="connsiteY22" fmla="*/ 312420 h 2750587"/>
                  <a:gd name="connsiteX23" fmla="*/ 1520190 w 2286417"/>
                  <a:gd name="connsiteY23" fmla="*/ 312420 h 2750587"/>
                  <a:gd name="connsiteX24" fmla="*/ 1588770 w 2286417"/>
                  <a:gd name="connsiteY24" fmla="*/ 304800 h 2750587"/>
                  <a:gd name="connsiteX25" fmla="*/ 1607820 w 2286417"/>
                  <a:gd name="connsiteY25" fmla="*/ 217170 h 2750587"/>
                  <a:gd name="connsiteX26" fmla="*/ 1630680 w 2286417"/>
                  <a:gd name="connsiteY26" fmla="*/ 121920 h 2750587"/>
                  <a:gd name="connsiteX27" fmla="*/ 1645920 w 2286417"/>
                  <a:gd name="connsiteY27" fmla="*/ 45720 h 2750587"/>
                  <a:gd name="connsiteX28" fmla="*/ 1672590 w 2286417"/>
                  <a:gd name="connsiteY28" fmla="*/ 19050 h 2750587"/>
                  <a:gd name="connsiteX29" fmla="*/ 1687830 w 2286417"/>
                  <a:gd name="connsiteY29" fmla="*/ 0 h 2750587"/>
                  <a:gd name="connsiteX30" fmla="*/ 1764030 w 2286417"/>
                  <a:gd name="connsiteY30" fmla="*/ 289560 h 2750587"/>
                  <a:gd name="connsiteX31" fmla="*/ 1847850 w 2286417"/>
                  <a:gd name="connsiteY31" fmla="*/ 731520 h 2750587"/>
                  <a:gd name="connsiteX32" fmla="*/ 1943100 w 2286417"/>
                  <a:gd name="connsiteY32" fmla="*/ 1070610 h 2750587"/>
                  <a:gd name="connsiteX33" fmla="*/ 2065020 w 2286417"/>
                  <a:gd name="connsiteY33" fmla="*/ 1493520 h 2750587"/>
                  <a:gd name="connsiteX34" fmla="*/ 2186940 w 2286417"/>
                  <a:gd name="connsiteY34" fmla="*/ 1775460 h 2750587"/>
                  <a:gd name="connsiteX35" fmla="*/ 2277428 w 2286417"/>
                  <a:gd name="connsiteY35" fmla="*/ 1914525 h 2750587"/>
                  <a:gd name="connsiteX36" fmla="*/ 2281238 w 2286417"/>
                  <a:gd name="connsiteY36" fmla="*/ 1991201 h 2750587"/>
                  <a:gd name="connsiteX37" fmla="*/ 2244090 w 2286417"/>
                  <a:gd name="connsiteY37" fmla="*/ 2179320 h 2750587"/>
                  <a:gd name="connsiteX38" fmla="*/ 2156460 w 2286417"/>
                  <a:gd name="connsiteY38" fmla="*/ 2335530 h 2750587"/>
                  <a:gd name="connsiteX39" fmla="*/ 2084070 w 2286417"/>
                  <a:gd name="connsiteY39" fmla="*/ 2404110 h 2750587"/>
                  <a:gd name="connsiteX40" fmla="*/ 2037873 w 2286417"/>
                  <a:gd name="connsiteY40" fmla="*/ 2435543 h 2750587"/>
                  <a:gd name="connsiteX41" fmla="*/ 1943100 w 2286417"/>
                  <a:gd name="connsiteY41" fmla="*/ 2449830 h 2750587"/>
                  <a:gd name="connsiteX42" fmla="*/ 1885474 w 2286417"/>
                  <a:gd name="connsiteY42" fmla="*/ 2414111 h 2750587"/>
                  <a:gd name="connsiteX43" fmla="*/ 1836420 w 2286417"/>
                  <a:gd name="connsiteY43" fmla="*/ 2385060 h 2750587"/>
                  <a:gd name="connsiteX44" fmla="*/ 1779270 w 2286417"/>
                  <a:gd name="connsiteY44" fmla="*/ 2411730 h 2750587"/>
                  <a:gd name="connsiteX45" fmla="*/ 1859280 w 2286417"/>
                  <a:gd name="connsiteY45" fmla="*/ 2480310 h 2750587"/>
                  <a:gd name="connsiteX46" fmla="*/ 1862614 w 2286417"/>
                  <a:gd name="connsiteY46" fmla="*/ 2569845 h 2750587"/>
                  <a:gd name="connsiteX47" fmla="*/ 1806417 w 2286417"/>
                  <a:gd name="connsiteY47" fmla="*/ 2612707 h 2750587"/>
                  <a:gd name="connsiteX48" fmla="*/ 1744980 w 2286417"/>
                  <a:gd name="connsiteY48" fmla="*/ 2640330 h 2750587"/>
                  <a:gd name="connsiteX49" fmla="*/ 1652588 w 2286417"/>
                  <a:gd name="connsiteY49" fmla="*/ 2672715 h 2750587"/>
                  <a:gd name="connsiteX50" fmla="*/ 1558290 w 2286417"/>
                  <a:gd name="connsiteY50" fmla="*/ 2651760 h 2750587"/>
                  <a:gd name="connsiteX51" fmla="*/ 1470660 w 2286417"/>
                  <a:gd name="connsiteY51" fmla="*/ 2606040 h 2750587"/>
                  <a:gd name="connsiteX52" fmla="*/ 1402080 w 2286417"/>
                  <a:gd name="connsiteY52" fmla="*/ 2560320 h 2750587"/>
                  <a:gd name="connsiteX53" fmla="*/ 1360170 w 2286417"/>
                  <a:gd name="connsiteY53" fmla="*/ 2537460 h 2750587"/>
                  <a:gd name="connsiteX54" fmla="*/ 1322070 w 2286417"/>
                  <a:gd name="connsiteY54" fmla="*/ 2522220 h 2750587"/>
                  <a:gd name="connsiteX55" fmla="*/ 1291590 w 2286417"/>
                  <a:gd name="connsiteY55" fmla="*/ 2514600 h 2750587"/>
                  <a:gd name="connsiteX56" fmla="*/ 1291590 w 2286417"/>
                  <a:gd name="connsiteY56" fmla="*/ 2514600 h 2750587"/>
                  <a:gd name="connsiteX57" fmla="*/ 1275874 w 2286417"/>
                  <a:gd name="connsiteY57" fmla="*/ 2528411 h 2750587"/>
                  <a:gd name="connsiteX58" fmla="*/ 1268730 w 2286417"/>
                  <a:gd name="connsiteY58" fmla="*/ 2602230 h 2750587"/>
                  <a:gd name="connsiteX59" fmla="*/ 1348263 w 2286417"/>
                  <a:gd name="connsiteY59" fmla="*/ 2679858 h 2750587"/>
                  <a:gd name="connsiteX60" fmla="*/ 1348264 w 2286417"/>
                  <a:gd name="connsiteY60" fmla="*/ 2709862 h 2750587"/>
                  <a:gd name="connsiteX61" fmla="*/ 1325880 w 2286417"/>
                  <a:gd name="connsiteY61" fmla="*/ 2743200 h 2750587"/>
                  <a:gd name="connsiteX62" fmla="*/ 1239203 w 2286417"/>
                  <a:gd name="connsiteY62" fmla="*/ 2750344 h 2750587"/>
                  <a:gd name="connsiteX63" fmla="*/ 1132999 w 2286417"/>
                  <a:gd name="connsiteY63" fmla="*/ 2737961 h 2750587"/>
                  <a:gd name="connsiteX64" fmla="*/ 1032033 w 2286417"/>
                  <a:gd name="connsiteY64" fmla="*/ 2724626 h 2750587"/>
                  <a:gd name="connsiteX65" fmla="*/ 975360 w 2286417"/>
                  <a:gd name="connsiteY65" fmla="*/ 2703671 h 2750587"/>
                  <a:gd name="connsiteX66" fmla="*/ 892016 w 2286417"/>
                  <a:gd name="connsiteY66" fmla="*/ 2653189 h 2750587"/>
                  <a:gd name="connsiteX67" fmla="*/ 835819 w 2286417"/>
                  <a:gd name="connsiteY67" fmla="*/ 2611755 h 2750587"/>
                  <a:gd name="connsiteX68" fmla="*/ 754380 w 2286417"/>
                  <a:gd name="connsiteY68" fmla="*/ 2556510 h 2750587"/>
                  <a:gd name="connsiteX69" fmla="*/ 712470 w 2286417"/>
                  <a:gd name="connsiteY69" fmla="*/ 2526030 h 2750587"/>
                  <a:gd name="connsiteX70" fmla="*/ 670560 w 2286417"/>
                  <a:gd name="connsiteY70" fmla="*/ 2522220 h 2750587"/>
                  <a:gd name="connsiteX71" fmla="*/ 653891 w 2286417"/>
                  <a:gd name="connsiteY71" fmla="*/ 2529364 h 2750587"/>
                  <a:gd name="connsiteX72" fmla="*/ 742950 w 2286417"/>
                  <a:gd name="connsiteY72" fmla="*/ 2640330 h 2750587"/>
                  <a:gd name="connsiteX73" fmla="*/ 742950 w 2286417"/>
                  <a:gd name="connsiteY73" fmla="*/ 2682240 h 2750587"/>
                  <a:gd name="connsiteX74" fmla="*/ 701040 w 2286417"/>
                  <a:gd name="connsiteY74" fmla="*/ 2712720 h 2750587"/>
                  <a:gd name="connsiteX75" fmla="*/ 598170 w 2286417"/>
                  <a:gd name="connsiteY75" fmla="*/ 2705100 h 2750587"/>
                  <a:gd name="connsiteX76" fmla="*/ 536258 w 2286417"/>
                  <a:gd name="connsiteY76" fmla="*/ 2682717 h 2750587"/>
                  <a:gd name="connsiteX77" fmla="*/ 453390 w 2286417"/>
                  <a:gd name="connsiteY77" fmla="*/ 2628900 h 2750587"/>
                  <a:gd name="connsiteX78" fmla="*/ 323850 w 2286417"/>
                  <a:gd name="connsiteY78" fmla="*/ 2545080 h 2750587"/>
                  <a:gd name="connsiteX79" fmla="*/ 228600 w 2286417"/>
                  <a:gd name="connsiteY79" fmla="*/ 2449830 h 2750587"/>
                  <a:gd name="connsiteX80" fmla="*/ 156210 w 2286417"/>
                  <a:gd name="connsiteY80" fmla="*/ 2385060 h 2750587"/>
                  <a:gd name="connsiteX81" fmla="*/ 95250 w 2286417"/>
                  <a:gd name="connsiteY81" fmla="*/ 2316480 h 2750587"/>
                  <a:gd name="connsiteX82" fmla="*/ 0 w 2286417"/>
                  <a:gd name="connsiteY82" fmla="*/ 2209800 h 2750587"/>
                  <a:gd name="connsiteX83" fmla="*/ 7620 w 2286417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37873 w 2283258"/>
                  <a:gd name="connsiteY40" fmla="*/ 2435543 h 2750587"/>
                  <a:gd name="connsiteX41" fmla="*/ 1943100 w 2283258"/>
                  <a:gd name="connsiteY41" fmla="*/ 2449830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37873 w 2283258"/>
                  <a:gd name="connsiteY40" fmla="*/ 243554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93595 w 2283258"/>
                  <a:gd name="connsiteY39" fmla="*/ 2288773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23122 w 2283258"/>
                  <a:gd name="connsiteY38" fmla="*/ 2122331 h 2750587"/>
                  <a:gd name="connsiteX39" fmla="*/ 2093595 w 2283258"/>
                  <a:gd name="connsiteY39" fmla="*/ 2288773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9180"/>
                  <a:gd name="connsiteY0" fmla="*/ 830580 h 2750587"/>
                  <a:gd name="connsiteX1" fmla="*/ 773430 w 2289180"/>
                  <a:gd name="connsiteY1" fmla="*/ 1645920 h 2750587"/>
                  <a:gd name="connsiteX2" fmla="*/ 1272540 w 2289180"/>
                  <a:gd name="connsiteY2" fmla="*/ 1638300 h 2750587"/>
                  <a:gd name="connsiteX3" fmla="*/ 1314450 w 2289180"/>
                  <a:gd name="connsiteY3" fmla="*/ 1154430 h 2750587"/>
                  <a:gd name="connsiteX4" fmla="*/ 1139190 w 2289180"/>
                  <a:gd name="connsiteY4" fmla="*/ 765810 h 2750587"/>
                  <a:gd name="connsiteX5" fmla="*/ 1162050 w 2289180"/>
                  <a:gd name="connsiteY5" fmla="*/ 670560 h 2750587"/>
                  <a:gd name="connsiteX6" fmla="*/ 1173480 w 2289180"/>
                  <a:gd name="connsiteY6" fmla="*/ 640080 h 2750587"/>
                  <a:gd name="connsiteX7" fmla="*/ 1192530 w 2289180"/>
                  <a:gd name="connsiteY7" fmla="*/ 609600 h 2750587"/>
                  <a:gd name="connsiteX8" fmla="*/ 1215390 w 2289180"/>
                  <a:gd name="connsiteY8" fmla="*/ 571500 h 2750587"/>
                  <a:gd name="connsiteX9" fmla="*/ 1257300 w 2289180"/>
                  <a:gd name="connsiteY9" fmla="*/ 541020 h 2750587"/>
                  <a:gd name="connsiteX10" fmla="*/ 1272540 w 2289180"/>
                  <a:gd name="connsiteY10" fmla="*/ 491490 h 2750587"/>
                  <a:gd name="connsiteX11" fmla="*/ 1291590 w 2289180"/>
                  <a:gd name="connsiteY11" fmla="*/ 434340 h 2750587"/>
                  <a:gd name="connsiteX12" fmla="*/ 1299210 w 2289180"/>
                  <a:gd name="connsiteY12" fmla="*/ 392430 h 2750587"/>
                  <a:gd name="connsiteX13" fmla="*/ 1310640 w 2289180"/>
                  <a:gd name="connsiteY13" fmla="*/ 358140 h 2750587"/>
                  <a:gd name="connsiteX14" fmla="*/ 1322070 w 2289180"/>
                  <a:gd name="connsiteY14" fmla="*/ 327660 h 2750587"/>
                  <a:gd name="connsiteX15" fmla="*/ 1337310 w 2289180"/>
                  <a:gd name="connsiteY15" fmla="*/ 327660 h 2750587"/>
                  <a:gd name="connsiteX16" fmla="*/ 1356360 w 2289180"/>
                  <a:gd name="connsiteY16" fmla="*/ 335280 h 2750587"/>
                  <a:gd name="connsiteX17" fmla="*/ 1386840 w 2289180"/>
                  <a:gd name="connsiteY17" fmla="*/ 335280 h 2750587"/>
                  <a:gd name="connsiteX18" fmla="*/ 1402080 w 2289180"/>
                  <a:gd name="connsiteY18" fmla="*/ 339090 h 2750587"/>
                  <a:gd name="connsiteX19" fmla="*/ 1409700 w 2289180"/>
                  <a:gd name="connsiteY19" fmla="*/ 358140 h 2750587"/>
                  <a:gd name="connsiteX20" fmla="*/ 1463040 w 2289180"/>
                  <a:gd name="connsiteY20" fmla="*/ 335280 h 2750587"/>
                  <a:gd name="connsiteX21" fmla="*/ 1474470 w 2289180"/>
                  <a:gd name="connsiteY21" fmla="*/ 323850 h 2750587"/>
                  <a:gd name="connsiteX22" fmla="*/ 1489710 w 2289180"/>
                  <a:gd name="connsiteY22" fmla="*/ 312420 h 2750587"/>
                  <a:gd name="connsiteX23" fmla="*/ 1520190 w 2289180"/>
                  <a:gd name="connsiteY23" fmla="*/ 312420 h 2750587"/>
                  <a:gd name="connsiteX24" fmla="*/ 1588770 w 2289180"/>
                  <a:gd name="connsiteY24" fmla="*/ 304800 h 2750587"/>
                  <a:gd name="connsiteX25" fmla="*/ 1607820 w 2289180"/>
                  <a:gd name="connsiteY25" fmla="*/ 217170 h 2750587"/>
                  <a:gd name="connsiteX26" fmla="*/ 1630680 w 2289180"/>
                  <a:gd name="connsiteY26" fmla="*/ 121920 h 2750587"/>
                  <a:gd name="connsiteX27" fmla="*/ 1645920 w 2289180"/>
                  <a:gd name="connsiteY27" fmla="*/ 45720 h 2750587"/>
                  <a:gd name="connsiteX28" fmla="*/ 1672590 w 2289180"/>
                  <a:gd name="connsiteY28" fmla="*/ 19050 h 2750587"/>
                  <a:gd name="connsiteX29" fmla="*/ 1687830 w 2289180"/>
                  <a:gd name="connsiteY29" fmla="*/ 0 h 2750587"/>
                  <a:gd name="connsiteX30" fmla="*/ 1764030 w 2289180"/>
                  <a:gd name="connsiteY30" fmla="*/ 289560 h 2750587"/>
                  <a:gd name="connsiteX31" fmla="*/ 1847850 w 2289180"/>
                  <a:gd name="connsiteY31" fmla="*/ 731520 h 2750587"/>
                  <a:gd name="connsiteX32" fmla="*/ 1943100 w 2289180"/>
                  <a:gd name="connsiteY32" fmla="*/ 1070610 h 2750587"/>
                  <a:gd name="connsiteX33" fmla="*/ 2065020 w 2289180"/>
                  <a:gd name="connsiteY33" fmla="*/ 1493520 h 2750587"/>
                  <a:gd name="connsiteX34" fmla="*/ 2186940 w 2289180"/>
                  <a:gd name="connsiteY34" fmla="*/ 1775460 h 2750587"/>
                  <a:gd name="connsiteX35" fmla="*/ 2277428 w 2289180"/>
                  <a:gd name="connsiteY35" fmla="*/ 1914525 h 2750587"/>
                  <a:gd name="connsiteX36" fmla="*/ 2281238 w 2289180"/>
                  <a:gd name="connsiteY36" fmla="*/ 1991201 h 2750587"/>
                  <a:gd name="connsiteX37" fmla="*/ 2163127 w 2289180"/>
                  <a:gd name="connsiteY37" fmla="*/ 1952140 h 2750587"/>
                  <a:gd name="connsiteX38" fmla="*/ 2123122 w 2289180"/>
                  <a:gd name="connsiteY38" fmla="*/ 2122331 h 2750587"/>
                  <a:gd name="connsiteX39" fmla="*/ 2093595 w 2289180"/>
                  <a:gd name="connsiteY39" fmla="*/ 2288773 h 2750587"/>
                  <a:gd name="connsiteX40" fmla="*/ 2040254 w 2289180"/>
                  <a:gd name="connsiteY40" fmla="*/ 2386613 h 2750587"/>
                  <a:gd name="connsiteX41" fmla="*/ 1957387 w 2289180"/>
                  <a:gd name="connsiteY41" fmla="*/ 2428861 h 2750587"/>
                  <a:gd name="connsiteX42" fmla="*/ 1885474 w 2289180"/>
                  <a:gd name="connsiteY42" fmla="*/ 2414111 h 2750587"/>
                  <a:gd name="connsiteX43" fmla="*/ 1836420 w 2289180"/>
                  <a:gd name="connsiteY43" fmla="*/ 2385060 h 2750587"/>
                  <a:gd name="connsiteX44" fmla="*/ 1779270 w 2289180"/>
                  <a:gd name="connsiteY44" fmla="*/ 2411730 h 2750587"/>
                  <a:gd name="connsiteX45" fmla="*/ 1859280 w 2289180"/>
                  <a:gd name="connsiteY45" fmla="*/ 2480310 h 2750587"/>
                  <a:gd name="connsiteX46" fmla="*/ 1862614 w 2289180"/>
                  <a:gd name="connsiteY46" fmla="*/ 2569845 h 2750587"/>
                  <a:gd name="connsiteX47" fmla="*/ 1806417 w 2289180"/>
                  <a:gd name="connsiteY47" fmla="*/ 2612707 h 2750587"/>
                  <a:gd name="connsiteX48" fmla="*/ 1744980 w 2289180"/>
                  <a:gd name="connsiteY48" fmla="*/ 2640330 h 2750587"/>
                  <a:gd name="connsiteX49" fmla="*/ 1652588 w 2289180"/>
                  <a:gd name="connsiteY49" fmla="*/ 2672715 h 2750587"/>
                  <a:gd name="connsiteX50" fmla="*/ 1558290 w 2289180"/>
                  <a:gd name="connsiteY50" fmla="*/ 2651760 h 2750587"/>
                  <a:gd name="connsiteX51" fmla="*/ 1470660 w 2289180"/>
                  <a:gd name="connsiteY51" fmla="*/ 2606040 h 2750587"/>
                  <a:gd name="connsiteX52" fmla="*/ 1402080 w 2289180"/>
                  <a:gd name="connsiteY52" fmla="*/ 2560320 h 2750587"/>
                  <a:gd name="connsiteX53" fmla="*/ 1360170 w 2289180"/>
                  <a:gd name="connsiteY53" fmla="*/ 2537460 h 2750587"/>
                  <a:gd name="connsiteX54" fmla="*/ 1322070 w 2289180"/>
                  <a:gd name="connsiteY54" fmla="*/ 2522220 h 2750587"/>
                  <a:gd name="connsiteX55" fmla="*/ 1291590 w 2289180"/>
                  <a:gd name="connsiteY55" fmla="*/ 2514600 h 2750587"/>
                  <a:gd name="connsiteX56" fmla="*/ 1291590 w 2289180"/>
                  <a:gd name="connsiteY56" fmla="*/ 2514600 h 2750587"/>
                  <a:gd name="connsiteX57" fmla="*/ 1275874 w 2289180"/>
                  <a:gd name="connsiteY57" fmla="*/ 2528411 h 2750587"/>
                  <a:gd name="connsiteX58" fmla="*/ 1268730 w 2289180"/>
                  <a:gd name="connsiteY58" fmla="*/ 2602230 h 2750587"/>
                  <a:gd name="connsiteX59" fmla="*/ 1348263 w 2289180"/>
                  <a:gd name="connsiteY59" fmla="*/ 2679858 h 2750587"/>
                  <a:gd name="connsiteX60" fmla="*/ 1348264 w 2289180"/>
                  <a:gd name="connsiteY60" fmla="*/ 2709862 h 2750587"/>
                  <a:gd name="connsiteX61" fmla="*/ 1325880 w 2289180"/>
                  <a:gd name="connsiteY61" fmla="*/ 2743200 h 2750587"/>
                  <a:gd name="connsiteX62" fmla="*/ 1239203 w 2289180"/>
                  <a:gd name="connsiteY62" fmla="*/ 2750344 h 2750587"/>
                  <a:gd name="connsiteX63" fmla="*/ 1132999 w 2289180"/>
                  <a:gd name="connsiteY63" fmla="*/ 2737961 h 2750587"/>
                  <a:gd name="connsiteX64" fmla="*/ 1032033 w 2289180"/>
                  <a:gd name="connsiteY64" fmla="*/ 2724626 h 2750587"/>
                  <a:gd name="connsiteX65" fmla="*/ 975360 w 2289180"/>
                  <a:gd name="connsiteY65" fmla="*/ 2703671 h 2750587"/>
                  <a:gd name="connsiteX66" fmla="*/ 892016 w 2289180"/>
                  <a:gd name="connsiteY66" fmla="*/ 2653189 h 2750587"/>
                  <a:gd name="connsiteX67" fmla="*/ 835819 w 2289180"/>
                  <a:gd name="connsiteY67" fmla="*/ 2611755 h 2750587"/>
                  <a:gd name="connsiteX68" fmla="*/ 754380 w 2289180"/>
                  <a:gd name="connsiteY68" fmla="*/ 2556510 h 2750587"/>
                  <a:gd name="connsiteX69" fmla="*/ 712470 w 2289180"/>
                  <a:gd name="connsiteY69" fmla="*/ 2526030 h 2750587"/>
                  <a:gd name="connsiteX70" fmla="*/ 670560 w 2289180"/>
                  <a:gd name="connsiteY70" fmla="*/ 2522220 h 2750587"/>
                  <a:gd name="connsiteX71" fmla="*/ 653891 w 2289180"/>
                  <a:gd name="connsiteY71" fmla="*/ 2529364 h 2750587"/>
                  <a:gd name="connsiteX72" fmla="*/ 742950 w 2289180"/>
                  <a:gd name="connsiteY72" fmla="*/ 2640330 h 2750587"/>
                  <a:gd name="connsiteX73" fmla="*/ 742950 w 2289180"/>
                  <a:gd name="connsiteY73" fmla="*/ 2682240 h 2750587"/>
                  <a:gd name="connsiteX74" fmla="*/ 701040 w 2289180"/>
                  <a:gd name="connsiteY74" fmla="*/ 2712720 h 2750587"/>
                  <a:gd name="connsiteX75" fmla="*/ 598170 w 2289180"/>
                  <a:gd name="connsiteY75" fmla="*/ 2705100 h 2750587"/>
                  <a:gd name="connsiteX76" fmla="*/ 536258 w 2289180"/>
                  <a:gd name="connsiteY76" fmla="*/ 2682717 h 2750587"/>
                  <a:gd name="connsiteX77" fmla="*/ 453390 w 2289180"/>
                  <a:gd name="connsiteY77" fmla="*/ 2628900 h 2750587"/>
                  <a:gd name="connsiteX78" fmla="*/ 323850 w 2289180"/>
                  <a:gd name="connsiteY78" fmla="*/ 2545080 h 2750587"/>
                  <a:gd name="connsiteX79" fmla="*/ 228600 w 2289180"/>
                  <a:gd name="connsiteY79" fmla="*/ 2449830 h 2750587"/>
                  <a:gd name="connsiteX80" fmla="*/ 156210 w 2289180"/>
                  <a:gd name="connsiteY80" fmla="*/ 2385060 h 2750587"/>
                  <a:gd name="connsiteX81" fmla="*/ 95250 w 2289180"/>
                  <a:gd name="connsiteY81" fmla="*/ 2316480 h 2750587"/>
                  <a:gd name="connsiteX82" fmla="*/ 0 w 2289180"/>
                  <a:gd name="connsiteY82" fmla="*/ 2209800 h 2750587"/>
                  <a:gd name="connsiteX83" fmla="*/ 7620 w 2289180"/>
                  <a:gd name="connsiteY83" fmla="*/ 830580 h 2750587"/>
                  <a:gd name="connsiteX0" fmla="*/ 7620 w 2282970"/>
                  <a:gd name="connsiteY0" fmla="*/ 830580 h 2750587"/>
                  <a:gd name="connsiteX1" fmla="*/ 773430 w 2282970"/>
                  <a:gd name="connsiteY1" fmla="*/ 1645920 h 2750587"/>
                  <a:gd name="connsiteX2" fmla="*/ 1272540 w 2282970"/>
                  <a:gd name="connsiteY2" fmla="*/ 1638300 h 2750587"/>
                  <a:gd name="connsiteX3" fmla="*/ 1314450 w 2282970"/>
                  <a:gd name="connsiteY3" fmla="*/ 1154430 h 2750587"/>
                  <a:gd name="connsiteX4" fmla="*/ 1139190 w 2282970"/>
                  <a:gd name="connsiteY4" fmla="*/ 765810 h 2750587"/>
                  <a:gd name="connsiteX5" fmla="*/ 1162050 w 2282970"/>
                  <a:gd name="connsiteY5" fmla="*/ 670560 h 2750587"/>
                  <a:gd name="connsiteX6" fmla="*/ 1173480 w 2282970"/>
                  <a:gd name="connsiteY6" fmla="*/ 640080 h 2750587"/>
                  <a:gd name="connsiteX7" fmla="*/ 1192530 w 2282970"/>
                  <a:gd name="connsiteY7" fmla="*/ 609600 h 2750587"/>
                  <a:gd name="connsiteX8" fmla="*/ 1215390 w 2282970"/>
                  <a:gd name="connsiteY8" fmla="*/ 571500 h 2750587"/>
                  <a:gd name="connsiteX9" fmla="*/ 1257300 w 2282970"/>
                  <a:gd name="connsiteY9" fmla="*/ 541020 h 2750587"/>
                  <a:gd name="connsiteX10" fmla="*/ 1272540 w 2282970"/>
                  <a:gd name="connsiteY10" fmla="*/ 491490 h 2750587"/>
                  <a:gd name="connsiteX11" fmla="*/ 1291590 w 2282970"/>
                  <a:gd name="connsiteY11" fmla="*/ 434340 h 2750587"/>
                  <a:gd name="connsiteX12" fmla="*/ 1299210 w 2282970"/>
                  <a:gd name="connsiteY12" fmla="*/ 392430 h 2750587"/>
                  <a:gd name="connsiteX13" fmla="*/ 1310640 w 2282970"/>
                  <a:gd name="connsiteY13" fmla="*/ 358140 h 2750587"/>
                  <a:gd name="connsiteX14" fmla="*/ 1322070 w 2282970"/>
                  <a:gd name="connsiteY14" fmla="*/ 327660 h 2750587"/>
                  <a:gd name="connsiteX15" fmla="*/ 1337310 w 2282970"/>
                  <a:gd name="connsiteY15" fmla="*/ 327660 h 2750587"/>
                  <a:gd name="connsiteX16" fmla="*/ 1356360 w 2282970"/>
                  <a:gd name="connsiteY16" fmla="*/ 335280 h 2750587"/>
                  <a:gd name="connsiteX17" fmla="*/ 1386840 w 2282970"/>
                  <a:gd name="connsiteY17" fmla="*/ 335280 h 2750587"/>
                  <a:gd name="connsiteX18" fmla="*/ 1402080 w 2282970"/>
                  <a:gd name="connsiteY18" fmla="*/ 339090 h 2750587"/>
                  <a:gd name="connsiteX19" fmla="*/ 1409700 w 2282970"/>
                  <a:gd name="connsiteY19" fmla="*/ 358140 h 2750587"/>
                  <a:gd name="connsiteX20" fmla="*/ 1463040 w 2282970"/>
                  <a:gd name="connsiteY20" fmla="*/ 335280 h 2750587"/>
                  <a:gd name="connsiteX21" fmla="*/ 1474470 w 2282970"/>
                  <a:gd name="connsiteY21" fmla="*/ 323850 h 2750587"/>
                  <a:gd name="connsiteX22" fmla="*/ 1489710 w 2282970"/>
                  <a:gd name="connsiteY22" fmla="*/ 312420 h 2750587"/>
                  <a:gd name="connsiteX23" fmla="*/ 1520190 w 2282970"/>
                  <a:gd name="connsiteY23" fmla="*/ 312420 h 2750587"/>
                  <a:gd name="connsiteX24" fmla="*/ 1588770 w 2282970"/>
                  <a:gd name="connsiteY24" fmla="*/ 304800 h 2750587"/>
                  <a:gd name="connsiteX25" fmla="*/ 1607820 w 2282970"/>
                  <a:gd name="connsiteY25" fmla="*/ 217170 h 2750587"/>
                  <a:gd name="connsiteX26" fmla="*/ 1630680 w 2282970"/>
                  <a:gd name="connsiteY26" fmla="*/ 121920 h 2750587"/>
                  <a:gd name="connsiteX27" fmla="*/ 1645920 w 2282970"/>
                  <a:gd name="connsiteY27" fmla="*/ 45720 h 2750587"/>
                  <a:gd name="connsiteX28" fmla="*/ 1672590 w 2282970"/>
                  <a:gd name="connsiteY28" fmla="*/ 19050 h 2750587"/>
                  <a:gd name="connsiteX29" fmla="*/ 1687830 w 2282970"/>
                  <a:gd name="connsiteY29" fmla="*/ 0 h 2750587"/>
                  <a:gd name="connsiteX30" fmla="*/ 1764030 w 2282970"/>
                  <a:gd name="connsiteY30" fmla="*/ 289560 h 2750587"/>
                  <a:gd name="connsiteX31" fmla="*/ 1847850 w 2282970"/>
                  <a:gd name="connsiteY31" fmla="*/ 731520 h 2750587"/>
                  <a:gd name="connsiteX32" fmla="*/ 1943100 w 2282970"/>
                  <a:gd name="connsiteY32" fmla="*/ 1070610 h 2750587"/>
                  <a:gd name="connsiteX33" fmla="*/ 2065020 w 2282970"/>
                  <a:gd name="connsiteY33" fmla="*/ 1493520 h 2750587"/>
                  <a:gd name="connsiteX34" fmla="*/ 2186940 w 2282970"/>
                  <a:gd name="connsiteY34" fmla="*/ 1775460 h 2750587"/>
                  <a:gd name="connsiteX35" fmla="*/ 2063115 w 2282970"/>
                  <a:gd name="connsiteY35" fmla="*/ 1453175 h 2750587"/>
                  <a:gd name="connsiteX36" fmla="*/ 2281238 w 2282970"/>
                  <a:gd name="connsiteY36" fmla="*/ 1991201 h 2750587"/>
                  <a:gd name="connsiteX37" fmla="*/ 2163127 w 2282970"/>
                  <a:gd name="connsiteY37" fmla="*/ 1952140 h 2750587"/>
                  <a:gd name="connsiteX38" fmla="*/ 2123122 w 2282970"/>
                  <a:gd name="connsiteY38" fmla="*/ 2122331 h 2750587"/>
                  <a:gd name="connsiteX39" fmla="*/ 2093595 w 2282970"/>
                  <a:gd name="connsiteY39" fmla="*/ 2288773 h 2750587"/>
                  <a:gd name="connsiteX40" fmla="*/ 2040254 w 2282970"/>
                  <a:gd name="connsiteY40" fmla="*/ 2386613 h 2750587"/>
                  <a:gd name="connsiteX41" fmla="*/ 1957387 w 2282970"/>
                  <a:gd name="connsiteY41" fmla="*/ 2428861 h 2750587"/>
                  <a:gd name="connsiteX42" fmla="*/ 1885474 w 2282970"/>
                  <a:gd name="connsiteY42" fmla="*/ 2414111 h 2750587"/>
                  <a:gd name="connsiteX43" fmla="*/ 1836420 w 2282970"/>
                  <a:gd name="connsiteY43" fmla="*/ 2385060 h 2750587"/>
                  <a:gd name="connsiteX44" fmla="*/ 1779270 w 2282970"/>
                  <a:gd name="connsiteY44" fmla="*/ 2411730 h 2750587"/>
                  <a:gd name="connsiteX45" fmla="*/ 1859280 w 2282970"/>
                  <a:gd name="connsiteY45" fmla="*/ 2480310 h 2750587"/>
                  <a:gd name="connsiteX46" fmla="*/ 1862614 w 2282970"/>
                  <a:gd name="connsiteY46" fmla="*/ 2569845 h 2750587"/>
                  <a:gd name="connsiteX47" fmla="*/ 1806417 w 2282970"/>
                  <a:gd name="connsiteY47" fmla="*/ 2612707 h 2750587"/>
                  <a:gd name="connsiteX48" fmla="*/ 1744980 w 2282970"/>
                  <a:gd name="connsiteY48" fmla="*/ 2640330 h 2750587"/>
                  <a:gd name="connsiteX49" fmla="*/ 1652588 w 2282970"/>
                  <a:gd name="connsiteY49" fmla="*/ 2672715 h 2750587"/>
                  <a:gd name="connsiteX50" fmla="*/ 1558290 w 2282970"/>
                  <a:gd name="connsiteY50" fmla="*/ 2651760 h 2750587"/>
                  <a:gd name="connsiteX51" fmla="*/ 1470660 w 2282970"/>
                  <a:gd name="connsiteY51" fmla="*/ 2606040 h 2750587"/>
                  <a:gd name="connsiteX52" fmla="*/ 1402080 w 2282970"/>
                  <a:gd name="connsiteY52" fmla="*/ 2560320 h 2750587"/>
                  <a:gd name="connsiteX53" fmla="*/ 1360170 w 2282970"/>
                  <a:gd name="connsiteY53" fmla="*/ 2537460 h 2750587"/>
                  <a:gd name="connsiteX54" fmla="*/ 1322070 w 2282970"/>
                  <a:gd name="connsiteY54" fmla="*/ 2522220 h 2750587"/>
                  <a:gd name="connsiteX55" fmla="*/ 1291590 w 2282970"/>
                  <a:gd name="connsiteY55" fmla="*/ 2514600 h 2750587"/>
                  <a:gd name="connsiteX56" fmla="*/ 1291590 w 2282970"/>
                  <a:gd name="connsiteY56" fmla="*/ 2514600 h 2750587"/>
                  <a:gd name="connsiteX57" fmla="*/ 1275874 w 2282970"/>
                  <a:gd name="connsiteY57" fmla="*/ 2528411 h 2750587"/>
                  <a:gd name="connsiteX58" fmla="*/ 1268730 w 2282970"/>
                  <a:gd name="connsiteY58" fmla="*/ 2602230 h 2750587"/>
                  <a:gd name="connsiteX59" fmla="*/ 1348263 w 2282970"/>
                  <a:gd name="connsiteY59" fmla="*/ 2679858 h 2750587"/>
                  <a:gd name="connsiteX60" fmla="*/ 1348264 w 2282970"/>
                  <a:gd name="connsiteY60" fmla="*/ 2709862 h 2750587"/>
                  <a:gd name="connsiteX61" fmla="*/ 1325880 w 2282970"/>
                  <a:gd name="connsiteY61" fmla="*/ 2743200 h 2750587"/>
                  <a:gd name="connsiteX62" fmla="*/ 1239203 w 2282970"/>
                  <a:gd name="connsiteY62" fmla="*/ 2750344 h 2750587"/>
                  <a:gd name="connsiteX63" fmla="*/ 1132999 w 2282970"/>
                  <a:gd name="connsiteY63" fmla="*/ 2737961 h 2750587"/>
                  <a:gd name="connsiteX64" fmla="*/ 1032033 w 2282970"/>
                  <a:gd name="connsiteY64" fmla="*/ 2724626 h 2750587"/>
                  <a:gd name="connsiteX65" fmla="*/ 975360 w 2282970"/>
                  <a:gd name="connsiteY65" fmla="*/ 2703671 h 2750587"/>
                  <a:gd name="connsiteX66" fmla="*/ 892016 w 2282970"/>
                  <a:gd name="connsiteY66" fmla="*/ 2653189 h 2750587"/>
                  <a:gd name="connsiteX67" fmla="*/ 835819 w 2282970"/>
                  <a:gd name="connsiteY67" fmla="*/ 2611755 h 2750587"/>
                  <a:gd name="connsiteX68" fmla="*/ 754380 w 2282970"/>
                  <a:gd name="connsiteY68" fmla="*/ 2556510 h 2750587"/>
                  <a:gd name="connsiteX69" fmla="*/ 712470 w 2282970"/>
                  <a:gd name="connsiteY69" fmla="*/ 2526030 h 2750587"/>
                  <a:gd name="connsiteX70" fmla="*/ 670560 w 2282970"/>
                  <a:gd name="connsiteY70" fmla="*/ 2522220 h 2750587"/>
                  <a:gd name="connsiteX71" fmla="*/ 653891 w 2282970"/>
                  <a:gd name="connsiteY71" fmla="*/ 2529364 h 2750587"/>
                  <a:gd name="connsiteX72" fmla="*/ 742950 w 2282970"/>
                  <a:gd name="connsiteY72" fmla="*/ 2640330 h 2750587"/>
                  <a:gd name="connsiteX73" fmla="*/ 742950 w 2282970"/>
                  <a:gd name="connsiteY73" fmla="*/ 2682240 h 2750587"/>
                  <a:gd name="connsiteX74" fmla="*/ 701040 w 2282970"/>
                  <a:gd name="connsiteY74" fmla="*/ 2712720 h 2750587"/>
                  <a:gd name="connsiteX75" fmla="*/ 598170 w 2282970"/>
                  <a:gd name="connsiteY75" fmla="*/ 2705100 h 2750587"/>
                  <a:gd name="connsiteX76" fmla="*/ 536258 w 2282970"/>
                  <a:gd name="connsiteY76" fmla="*/ 2682717 h 2750587"/>
                  <a:gd name="connsiteX77" fmla="*/ 453390 w 2282970"/>
                  <a:gd name="connsiteY77" fmla="*/ 2628900 h 2750587"/>
                  <a:gd name="connsiteX78" fmla="*/ 323850 w 2282970"/>
                  <a:gd name="connsiteY78" fmla="*/ 2545080 h 2750587"/>
                  <a:gd name="connsiteX79" fmla="*/ 228600 w 2282970"/>
                  <a:gd name="connsiteY79" fmla="*/ 2449830 h 2750587"/>
                  <a:gd name="connsiteX80" fmla="*/ 156210 w 2282970"/>
                  <a:gd name="connsiteY80" fmla="*/ 2385060 h 2750587"/>
                  <a:gd name="connsiteX81" fmla="*/ 95250 w 2282970"/>
                  <a:gd name="connsiteY81" fmla="*/ 2316480 h 2750587"/>
                  <a:gd name="connsiteX82" fmla="*/ 0 w 2282970"/>
                  <a:gd name="connsiteY82" fmla="*/ 2209800 h 2750587"/>
                  <a:gd name="connsiteX83" fmla="*/ 7620 w 2282970"/>
                  <a:gd name="connsiteY83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57387 w 2186940"/>
                  <a:gd name="connsiteY41" fmla="*/ 2428861 h 2750587"/>
                  <a:gd name="connsiteX42" fmla="*/ 1885474 w 2186940"/>
                  <a:gd name="connsiteY42" fmla="*/ 2414111 h 2750587"/>
                  <a:gd name="connsiteX43" fmla="*/ 1836420 w 2186940"/>
                  <a:gd name="connsiteY43" fmla="*/ 2385060 h 2750587"/>
                  <a:gd name="connsiteX44" fmla="*/ 1779270 w 2186940"/>
                  <a:gd name="connsiteY44" fmla="*/ 2411730 h 2750587"/>
                  <a:gd name="connsiteX45" fmla="*/ 1859280 w 2186940"/>
                  <a:gd name="connsiteY45" fmla="*/ 2480310 h 2750587"/>
                  <a:gd name="connsiteX46" fmla="*/ 1862614 w 2186940"/>
                  <a:gd name="connsiteY46" fmla="*/ 2569845 h 2750587"/>
                  <a:gd name="connsiteX47" fmla="*/ 1806417 w 2186940"/>
                  <a:gd name="connsiteY47" fmla="*/ 2612707 h 2750587"/>
                  <a:gd name="connsiteX48" fmla="*/ 1744980 w 2186940"/>
                  <a:gd name="connsiteY48" fmla="*/ 2640330 h 2750587"/>
                  <a:gd name="connsiteX49" fmla="*/ 1652588 w 2186940"/>
                  <a:gd name="connsiteY49" fmla="*/ 2672715 h 2750587"/>
                  <a:gd name="connsiteX50" fmla="*/ 1558290 w 2186940"/>
                  <a:gd name="connsiteY50" fmla="*/ 2651760 h 2750587"/>
                  <a:gd name="connsiteX51" fmla="*/ 1470660 w 2186940"/>
                  <a:gd name="connsiteY51" fmla="*/ 2606040 h 2750587"/>
                  <a:gd name="connsiteX52" fmla="*/ 1402080 w 2186940"/>
                  <a:gd name="connsiteY52" fmla="*/ 2560320 h 2750587"/>
                  <a:gd name="connsiteX53" fmla="*/ 1360170 w 2186940"/>
                  <a:gd name="connsiteY53" fmla="*/ 2537460 h 2750587"/>
                  <a:gd name="connsiteX54" fmla="*/ 1322070 w 2186940"/>
                  <a:gd name="connsiteY54" fmla="*/ 2522220 h 2750587"/>
                  <a:gd name="connsiteX55" fmla="*/ 1291590 w 2186940"/>
                  <a:gd name="connsiteY55" fmla="*/ 2514600 h 2750587"/>
                  <a:gd name="connsiteX56" fmla="*/ 1291590 w 2186940"/>
                  <a:gd name="connsiteY56" fmla="*/ 2514600 h 2750587"/>
                  <a:gd name="connsiteX57" fmla="*/ 1275874 w 2186940"/>
                  <a:gd name="connsiteY57" fmla="*/ 2528411 h 2750587"/>
                  <a:gd name="connsiteX58" fmla="*/ 1268730 w 2186940"/>
                  <a:gd name="connsiteY58" fmla="*/ 2602230 h 2750587"/>
                  <a:gd name="connsiteX59" fmla="*/ 1348263 w 2186940"/>
                  <a:gd name="connsiteY59" fmla="*/ 2679858 h 2750587"/>
                  <a:gd name="connsiteX60" fmla="*/ 1348264 w 2186940"/>
                  <a:gd name="connsiteY60" fmla="*/ 2709862 h 2750587"/>
                  <a:gd name="connsiteX61" fmla="*/ 1325880 w 2186940"/>
                  <a:gd name="connsiteY61" fmla="*/ 2743200 h 2750587"/>
                  <a:gd name="connsiteX62" fmla="*/ 1239203 w 2186940"/>
                  <a:gd name="connsiteY62" fmla="*/ 2750344 h 2750587"/>
                  <a:gd name="connsiteX63" fmla="*/ 1132999 w 2186940"/>
                  <a:gd name="connsiteY63" fmla="*/ 2737961 h 2750587"/>
                  <a:gd name="connsiteX64" fmla="*/ 1032033 w 2186940"/>
                  <a:gd name="connsiteY64" fmla="*/ 2724626 h 2750587"/>
                  <a:gd name="connsiteX65" fmla="*/ 975360 w 2186940"/>
                  <a:gd name="connsiteY65" fmla="*/ 2703671 h 2750587"/>
                  <a:gd name="connsiteX66" fmla="*/ 892016 w 2186940"/>
                  <a:gd name="connsiteY66" fmla="*/ 2653189 h 2750587"/>
                  <a:gd name="connsiteX67" fmla="*/ 835819 w 2186940"/>
                  <a:gd name="connsiteY67" fmla="*/ 2611755 h 2750587"/>
                  <a:gd name="connsiteX68" fmla="*/ 754380 w 2186940"/>
                  <a:gd name="connsiteY68" fmla="*/ 2556510 h 2750587"/>
                  <a:gd name="connsiteX69" fmla="*/ 712470 w 2186940"/>
                  <a:gd name="connsiteY69" fmla="*/ 2526030 h 2750587"/>
                  <a:gd name="connsiteX70" fmla="*/ 670560 w 2186940"/>
                  <a:gd name="connsiteY70" fmla="*/ 2522220 h 2750587"/>
                  <a:gd name="connsiteX71" fmla="*/ 653891 w 2186940"/>
                  <a:gd name="connsiteY71" fmla="*/ 2529364 h 2750587"/>
                  <a:gd name="connsiteX72" fmla="*/ 742950 w 2186940"/>
                  <a:gd name="connsiteY72" fmla="*/ 2640330 h 2750587"/>
                  <a:gd name="connsiteX73" fmla="*/ 742950 w 2186940"/>
                  <a:gd name="connsiteY73" fmla="*/ 2682240 h 2750587"/>
                  <a:gd name="connsiteX74" fmla="*/ 701040 w 2186940"/>
                  <a:gd name="connsiteY74" fmla="*/ 2712720 h 2750587"/>
                  <a:gd name="connsiteX75" fmla="*/ 598170 w 2186940"/>
                  <a:gd name="connsiteY75" fmla="*/ 2705100 h 2750587"/>
                  <a:gd name="connsiteX76" fmla="*/ 536258 w 2186940"/>
                  <a:gd name="connsiteY76" fmla="*/ 2682717 h 2750587"/>
                  <a:gd name="connsiteX77" fmla="*/ 453390 w 2186940"/>
                  <a:gd name="connsiteY77" fmla="*/ 2628900 h 2750587"/>
                  <a:gd name="connsiteX78" fmla="*/ 323850 w 2186940"/>
                  <a:gd name="connsiteY78" fmla="*/ 2545080 h 2750587"/>
                  <a:gd name="connsiteX79" fmla="*/ 228600 w 2186940"/>
                  <a:gd name="connsiteY79" fmla="*/ 2449830 h 2750587"/>
                  <a:gd name="connsiteX80" fmla="*/ 156210 w 2186940"/>
                  <a:gd name="connsiteY80" fmla="*/ 2385060 h 2750587"/>
                  <a:gd name="connsiteX81" fmla="*/ 95250 w 2186940"/>
                  <a:gd name="connsiteY81" fmla="*/ 2316480 h 2750587"/>
                  <a:gd name="connsiteX82" fmla="*/ 0 w 2186940"/>
                  <a:gd name="connsiteY82" fmla="*/ 2209800 h 2750587"/>
                  <a:gd name="connsiteX83" fmla="*/ 7620 w 2186940"/>
                  <a:gd name="connsiteY83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39790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9622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96220 h 2750587"/>
                  <a:gd name="connsiteX75" fmla="*/ 691515 w 2186940"/>
                  <a:gd name="connsiteY75" fmla="*/ 2705731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2186940" h="2750587">
                    <a:moveTo>
                      <a:pt x="7620" y="830580"/>
                    </a:moveTo>
                    <a:lnTo>
                      <a:pt x="773430" y="1645920"/>
                    </a:lnTo>
                    <a:lnTo>
                      <a:pt x="1272540" y="1638300"/>
                    </a:lnTo>
                    <a:lnTo>
                      <a:pt x="1314450" y="1154430"/>
                    </a:lnTo>
                    <a:lnTo>
                      <a:pt x="1139190" y="765810"/>
                    </a:lnTo>
                    <a:lnTo>
                      <a:pt x="1162050" y="670560"/>
                    </a:lnTo>
                    <a:lnTo>
                      <a:pt x="1173480" y="640080"/>
                    </a:lnTo>
                    <a:lnTo>
                      <a:pt x="1192530" y="609600"/>
                    </a:lnTo>
                    <a:lnTo>
                      <a:pt x="1215390" y="571500"/>
                    </a:lnTo>
                    <a:lnTo>
                      <a:pt x="1257300" y="541020"/>
                    </a:lnTo>
                    <a:lnTo>
                      <a:pt x="1272540" y="491490"/>
                    </a:lnTo>
                    <a:lnTo>
                      <a:pt x="1291590" y="434340"/>
                    </a:lnTo>
                    <a:lnTo>
                      <a:pt x="1299210" y="392430"/>
                    </a:lnTo>
                    <a:lnTo>
                      <a:pt x="1310640" y="358140"/>
                    </a:lnTo>
                    <a:lnTo>
                      <a:pt x="1322070" y="327660"/>
                    </a:lnTo>
                    <a:lnTo>
                      <a:pt x="1337310" y="327660"/>
                    </a:lnTo>
                    <a:lnTo>
                      <a:pt x="1356360" y="335280"/>
                    </a:lnTo>
                    <a:lnTo>
                      <a:pt x="1386840" y="335280"/>
                    </a:lnTo>
                    <a:lnTo>
                      <a:pt x="1402080" y="339090"/>
                    </a:lnTo>
                    <a:lnTo>
                      <a:pt x="1409700" y="358140"/>
                    </a:lnTo>
                    <a:lnTo>
                      <a:pt x="1463040" y="335280"/>
                    </a:lnTo>
                    <a:lnTo>
                      <a:pt x="1474470" y="323850"/>
                    </a:lnTo>
                    <a:lnTo>
                      <a:pt x="1489710" y="312420"/>
                    </a:lnTo>
                    <a:lnTo>
                      <a:pt x="1520190" y="312420"/>
                    </a:lnTo>
                    <a:lnTo>
                      <a:pt x="1588770" y="304800"/>
                    </a:lnTo>
                    <a:lnTo>
                      <a:pt x="1607820" y="217170"/>
                    </a:lnTo>
                    <a:lnTo>
                      <a:pt x="1630680" y="121920"/>
                    </a:lnTo>
                    <a:lnTo>
                      <a:pt x="1645920" y="45720"/>
                    </a:lnTo>
                    <a:lnTo>
                      <a:pt x="1672590" y="19050"/>
                    </a:lnTo>
                    <a:lnTo>
                      <a:pt x="1687830" y="0"/>
                    </a:lnTo>
                    <a:lnTo>
                      <a:pt x="1764030" y="289560"/>
                    </a:lnTo>
                    <a:lnTo>
                      <a:pt x="1847850" y="731520"/>
                    </a:lnTo>
                    <a:lnTo>
                      <a:pt x="1943100" y="1070610"/>
                    </a:lnTo>
                    <a:lnTo>
                      <a:pt x="2041208" y="1423619"/>
                    </a:lnTo>
                    <a:lnTo>
                      <a:pt x="2186940" y="1775460"/>
                    </a:lnTo>
                    <a:lnTo>
                      <a:pt x="2063115" y="1453175"/>
                    </a:lnTo>
                    <a:cubicBezTo>
                      <a:pt x="2065020" y="1491513"/>
                      <a:pt x="2111375" y="1614454"/>
                      <a:pt x="2124075" y="1683634"/>
                    </a:cubicBezTo>
                    <a:cubicBezTo>
                      <a:pt x="2136775" y="1752814"/>
                      <a:pt x="2138283" y="1808539"/>
                      <a:pt x="2139315" y="1868258"/>
                    </a:cubicBezTo>
                    <a:cubicBezTo>
                      <a:pt x="2140347" y="1927977"/>
                      <a:pt x="2137885" y="1971860"/>
                      <a:pt x="2130265" y="2041946"/>
                    </a:cubicBezTo>
                    <a:cubicBezTo>
                      <a:pt x="2122645" y="2112032"/>
                      <a:pt x="2108597" y="2231329"/>
                      <a:pt x="2093595" y="2288773"/>
                    </a:cubicBezTo>
                    <a:cubicBezTo>
                      <a:pt x="2078593" y="2346218"/>
                      <a:pt x="2061631" y="2363787"/>
                      <a:pt x="2040254" y="2386613"/>
                    </a:cubicBezTo>
                    <a:cubicBezTo>
                      <a:pt x="2018877" y="2409439"/>
                      <a:pt x="1991048" y="2418687"/>
                      <a:pt x="1977237" y="2425728"/>
                    </a:cubicBezTo>
                    <a:cubicBezTo>
                      <a:pt x="1963426" y="2432769"/>
                      <a:pt x="1972681" y="2430797"/>
                      <a:pt x="1957387" y="2428861"/>
                    </a:cubicBezTo>
                    <a:cubicBezTo>
                      <a:pt x="1942093" y="2426925"/>
                      <a:pt x="1905635" y="2421411"/>
                      <a:pt x="1885474" y="2414111"/>
                    </a:cubicBezTo>
                    <a:cubicBezTo>
                      <a:pt x="1865313" y="2406811"/>
                      <a:pt x="1854121" y="2385457"/>
                      <a:pt x="1836420" y="2385060"/>
                    </a:cubicBezTo>
                    <a:cubicBezTo>
                      <a:pt x="1822450" y="2383790"/>
                      <a:pt x="1775460" y="2395855"/>
                      <a:pt x="1779270" y="2411730"/>
                    </a:cubicBezTo>
                    <a:lnTo>
                      <a:pt x="1859280" y="2480310"/>
                    </a:lnTo>
                    <a:cubicBezTo>
                      <a:pt x="1875155" y="2501900"/>
                      <a:pt x="1871425" y="2547779"/>
                      <a:pt x="1862614" y="2569845"/>
                    </a:cubicBezTo>
                    <a:cubicBezTo>
                      <a:pt x="1853804" y="2591911"/>
                      <a:pt x="1826023" y="2603341"/>
                      <a:pt x="1806417" y="2612707"/>
                    </a:cubicBezTo>
                    <a:cubicBezTo>
                      <a:pt x="1786811" y="2622073"/>
                      <a:pt x="1772999" y="2631916"/>
                      <a:pt x="1744980" y="2640330"/>
                    </a:cubicBezTo>
                    <a:cubicBezTo>
                      <a:pt x="1716961" y="2648744"/>
                      <a:pt x="1683703" y="2670810"/>
                      <a:pt x="1652588" y="2672715"/>
                    </a:cubicBezTo>
                    <a:cubicBezTo>
                      <a:pt x="1621473" y="2674620"/>
                      <a:pt x="1588611" y="2662872"/>
                      <a:pt x="1558290" y="2651760"/>
                    </a:cubicBezTo>
                    <a:cubicBezTo>
                      <a:pt x="1527969" y="2640648"/>
                      <a:pt x="1496695" y="2621280"/>
                      <a:pt x="1470660" y="2606040"/>
                    </a:cubicBezTo>
                    <a:lnTo>
                      <a:pt x="1402080" y="2560320"/>
                    </a:lnTo>
                    <a:lnTo>
                      <a:pt x="1360170" y="2537460"/>
                    </a:lnTo>
                    <a:lnTo>
                      <a:pt x="1322070" y="2522220"/>
                    </a:lnTo>
                    <a:lnTo>
                      <a:pt x="1291590" y="2514600"/>
                    </a:lnTo>
                    <a:lnTo>
                      <a:pt x="1291590" y="2514600"/>
                    </a:lnTo>
                    <a:cubicBezTo>
                      <a:pt x="1288971" y="2516902"/>
                      <a:pt x="1279684" y="2513806"/>
                      <a:pt x="1275874" y="2528411"/>
                    </a:cubicBezTo>
                    <a:cubicBezTo>
                      <a:pt x="1272064" y="2543016"/>
                      <a:pt x="1258650" y="2576592"/>
                      <a:pt x="1268730" y="2602230"/>
                    </a:cubicBezTo>
                    <a:lnTo>
                      <a:pt x="1348263" y="2679858"/>
                    </a:lnTo>
                    <a:cubicBezTo>
                      <a:pt x="1348263" y="2689859"/>
                      <a:pt x="1348264" y="2699861"/>
                      <a:pt x="1348264" y="2709862"/>
                    </a:cubicBezTo>
                    <a:cubicBezTo>
                      <a:pt x="1340803" y="2720975"/>
                      <a:pt x="1344057" y="2736453"/>
                      <a:pt x="1325880" y="2743200"/>
                    </a:cubicBezTo>
                    <a:cubicBezTo>
                      <a:pt x="1307703" y="2749947"/>
                      <a:pt x="1271350" y="2751217"/>
                      <a:pt x="1239203" y="2750344"/>
                    </a:cubicBezTo>
                    <a:cubicBezTo>
                      <a:pt x="1207056" y="2749471"/>
                      <a:pt x="1166733" y="2740263"/>
                      <a:pt x="1132999" y="2737961"/>
                    </a:cubicBezTo>
                    <a:cubicBezTo>
                      <a:pt x="1099265" y="2735659"/>
                      <a:pt x="1058306" y="2730341"/>
                      <a:pt x="1032033" y="2724626"/>
                    </a:cubicBezTo>
                    <a:cubicBezTo>
                      <a:pt x="1005760" y="2718911"/>
                      <a:pt x="998696" y="2715577"/>
                      <a:pt x="975360" y="2703671"/>
                    </a:cubicBezTo>
                    <a:cubicBezTo>
                      <a:pt x="952024" y="2691765"/>
                      <a:pt x="915273" y="2668508"/>
                      <a:pt x="892016" y="2653189"/>
                    </a:cubicBezTo>
                    <a:cubicBezTo>
                      <a:pt x="868759" y="2637870"/>
                      <a:pt x="858758" y="2627868"/>
                      <a:pt x="835819" y="2611755"/>
                    </a:cubicBezTo>
                    <a:cubicBezTo>
                      <a:pt x="812880" y="2595642"/>
                      <a:pt x="774938" y="2570798"/>
                      <a:pt x="754380" y="2556510"/>
                    </a:cubicBezTo>
                    <a:cubicBezTo>
                      <a:pt x="733822" y="2542223"/>
                      <a:pt x="726440" y="2531745"/>
                      <a:pt x="712470" y="2526030"/>
                    </a:cubicBezTo>
                    <a:cubicBezTo>
                      <a:pt x="698500" y="2520315"/>
                      <a:pt x="680323" y="2521664"/>
                      <a:pt x="670560" y="2522220"/>
                    </a:cubicBezTo>
                    <a:cubicBezTo>
                      <a:pt x="660797" y="2522776"/>
                      <a:pt x="641826" y="2509679"/>
                      <a:pt x="653891" y="2529364"/>
                    </a:cubicBezTo>
                    <a:lnTo>
                      <a:pt x="742950" y="2640330"/>
                    </a:lnTo>
                    <a:lnTo>
                      <a:pt x="742950" y="2696220"/>
                    </a:lnTo>
                    <a:cubicBezTo>
                      <a:pt x="735965" y="2708285"/>
                      <a:pt x="715645" y="2704251"/>
                      <a:pt x="691515" y="2705731"/>
                    </a:cubicBezTo>
                    <a:cubicBezTo>
                      <a:pt x="667385" y="2707211"/>
                      <a:pt x="624046" y="2708936"/>
                      <a:pt x="598170" y="2705100"/>
                    </a:cubicBezTo>
                    <a:cubicBezTo>
                      <a:pt x="572294" y="2701264"/>
                      <a:pt x="563881" y="2700656"/>
                      <a:pt x="536258" y="2682717"/>
                    </a:cubicBezTo>
                    <a:lnTo>
                      <a:pt x="453390" y="2628900"/>
                    </a:lnTo>
                    <a:cubicBezTo>
                      <a:pt x="417989" y="2605961"/>
                      <a:pt x="361315" y="2574925"/>
                      <a:pt x="323850" y="2545080"/>
                    </a:cubicBezTo>
                    <a:cubicBezTo>
                      <a:pt x="286385" y="2515235"/>
                      <a:pt x="252730" y="2471420"/>
                      <a:pt x="228600" y="2449830"/>
                    </a:cubicBezTo>
                    <a:lnTo>
                      <a:pt x="156210" y="2385060"/>
                    </a:lnTo>
                    <a:lnTo>
                      <a:pt x="95250" y="2316480"/>
                    </a:lnTo>
                    <a:lnTo>
                      <a:pt x="0" y="2209800"/>
                    </a:lnTo>
                    <a:lnTo>
                      <a:pt x="7620" y="830580"/>
                    </a:lnTo>
                    <a:close/>
                  </a:path>
                </a:pathLst>
              </a:custGeom>
              <a:solidFill>
                <a:srgbClr val="D5C1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" name="Freeform 5"/>
              <p:cNvSpPr/>
              <p:nvPr/>
            </p:nvSpPr>
            <p:spPr>
              <a:xfrm rot="5400000">
                <a:off x="565199" y="808812"/>
                <a:ext cx="847482" cy="442957"/>
              </a:xfrm>
              <a:custGeom>
                <a:avLst/>
                <a:gdLst>
                  <a:gd name="connsiteX0" fmla="*/ 0 w 1126331"/>
                  <a:gd name="connsiteY0" fmla="*/ 266700 h 862012"/>
                  <a:gd name="connsiteX1" fmla="*/ 23812 w 1126331"/>
                  <a:gd name="connsiteY1" fmla="*/ 333375 h 862012"/>
                  <a:gd name="connsiteX2" fmla="*/ 154781 w 1126331"/>
                  <a:gd name="connsiteY2" fmla="*/ 473869 h 862012"/>
                  <a:gd name="connsiteX3" fmla="*/ 283368 w 1126331"/>
                  <a:gd name="connsiteY3" fmla="*/ 595312 h 862012"/>
                  <a:gd name="connsiteX4" fmla="*/ 390525 w 1126331"/>
                  <a:gd name="connsiteY4" fmla="*/ 676275 h 862012"/>
                  <a:gd name="connsiteX5" fmla="*/ 521493 w 1126331"/>
                  <a:gd name="connsiteY5" fmla="*/ 735806 h 862012"/>
                  <a:gd name="connsiteX6" fmla="*/ 695325 w 1126331"/>
                  <a:gd name="connsiteY6" fmla="*/ 790575 h 862012"/>
                  <a:gd name="connsiteX7" fmla="*/ 890587 w 1126331"/>
                  <a:gd name="connsiteY7" fmla="*/ 847725 h 862012"/>
                  <a:gd name="connsiteX8" fmla="*/ 947737 w 1126331"/>
                  <a:gd name="connsiteY8" fmla="*/ 862012 h 862012"/>
                  <a:gd name="connsiteX9" fmla="*/ 1000125 w 1126331"/>
                  <a:gd name="connsiteY9" fmla="*/ 857250 h 862012"/>
                  <a:gd name="connsiteX10" fmla="*/ 1052512 w 1126331"/>
                  <a:gd name="connsiteY10" fmla="*/ 826294 h 862012"/>
                  <a:gd name="connsiteX11" fmla="*/ 1100137 w 1126331"/>
                  <a:gd name="connsiteY11" fmla="*/ 771525 h 862012"/>
                  <a:gd name="connsiteX12" fmla="*/ 1121568 w 1126331"/>
                  <a:gd name="connsiteY12" fmla="*/ 681037 h 862012"/>
                  <a:gd name="connsiteX13" fmla="*/ 1126331 w 1126331"/>
                  <a:gd name="connsiteY13" fmla="*/ 566737 h 862012"/>
                  <a:gd name="connsiteX14" fmla="*/ 1126331 w 1126331"/>
                  <a:gd name="connsiteY14" fmla="*/ 500062 h 862012"/>
                  <a:gd name="connsiteX15" fmla="*/ 1095375 w 1126331"/>
                  <a:gd name="connsiteY15" fmla="*/ 400050 h 862012"/>
                  <a:gd name="connsiteX16" fmla="*/ 1047750 w 1126331"/>
                  <a:gd name="connsiteY16" fmla="*/ 176212 h 862012"/>
                  <a:gd name="connsiteX17" fmla="*/ 1004887 w 1126331"/>
                  <a:gd name="connsiteY17" fmla="*/ 0 h 862012"/>
                  <a:gd name="connsiteX18" fmla="*/ 938212 w 1126331"/>
                  <a:gd name="connsiteY18" fmla="*/ 554831 h 862012"/>
                  <a:gd name="connsiteX19" fmla="*/ 288131 w 1126331"/>
                  <a:gd name="connsiteY19" fmla="*/ 371475 h 862012"/>
                  <a:gd name="connsiteX20" fmla="*/ 0 w 1126331"/>
                  <a:gd name="connsiteY20" fmla="*/ 266700 h 862012"/>
                  <a:gd name="connsiteX0" fmla="*/ 0 w 1126331"/>
                  <a:gd name="connsiteY0" fmla="*/ 266700 h 862810"/>
                  <a:gd name="connsiteX1" fmla="*/ 23812 w 1126331"/>
                  <a:gd name="connsiteY1" fmla="*/ 333375 h 862810"/>
                  <a:gd name="connsiteX2" fmla="*/ 154781 w 1126331"/>
                  <a:gd name="connsiteY2" fmla="*/ 473869 h 862810"/>
                  <a:gd name="connsiteX3" fmla="*/ 283368 w 1126331"/>
                  <a:gd name="connsiteY3" fmla="*/ 595312 h 862810"/>
                  <a:gd name="connsiteX4" fmla="*/ 390525 w 1126331"/>
                  <a:gd name="connsiteY4" fmla="*/ 676275 h 862810"/>
                  <a:gd name="connsiteX5" fmla="*/ 521493 w 1126331"/>
                  <a:gd name="connsiteY5" fmla="*/ 735806 h 862810"/>
                  <a:gd name="connsiteX6" fmla="*/ 695325 w 1126331"/>
                  <a:gd name="connsiteY6" fmla="*/ 790575 h 862810"/>
                  <a:gd name="connsiteX7" fmla="*/ 890587 w 1126331"/>
                  <a:gd name="connsiteY7" fmla="*/ 847725 h 862810"/>
                  <a:gd name="connsiteX8" fmla="*/ 947737 w 1126331"/>
                  <a:gd name="connsiteY8" fmla="*/ 862012 h 862810"/>
                  <a:gd name="connsiteX9" fmla="*/ 1000125 w 1126331"/>
                  <a:gd name="connsiteY9" fmla="*/ 857250 h 862810"/>
                  <a:gd name="connsiteX10" fmla="*/ 1052512 w 1126331"/>
                  <a:gd name="connsiteY10" fmla="*/ 826294 h 862810"/>
                  <a:gd name="connsiteX11" fmla="*/ 1100137 w 1126331"/>
                  <a:gd name="connsiteY11" fmla="*/ 771525 h 862810"/>
                  <a:gd name="connsiteX12" fmla="*/ 1121568 w 1126331"/>
                  <a:gd name="connsiteY12" fmla="*/ 681037 h 862810"/>
                  <a:gd name="connsiteX13" fmla="*/ 1126331 w 1126331"/>
                  <a:gd name="connsiteY13" fmla="*/ 566737 h 862810"/>
                  <a:gd name="connsiteX14" fmla="*/ 1126331 w 1126331"/>
                  <a:gd name="connsiteY14" fmla="*/ 500062 h 862810"/>
                  <a:gd name="connsiteX15" fmla="*/ 1095375 w 1126331"/>
                  <a:gd name="connsiteY15" fmla="*/ 400050 h 862810"/>
                  <a:gd name="connsiteX16" fmla="*/ 1047750 w 1126331"/>
                  <a:gd name="connsiteY16" fmla="*/ 176212 h 862810"/>
                  <a:gd name="connsiteX17" fmla="*/ 1004887 w 1126331"/>
                  <a:gd name="connsiteY17" fmla="*/ 0 h 862810"/>
                  <a:gd name="connsiteX18" fmla="*/ 938212 w 1126331"/>
                  <a:gd name="connsiteY18" fmla="*/ 554831 h 862810"/>
                  <a:gd name="connsiteX19" fmla="*/ 288131 w 1126331"/>
                  <a:gd name="connsiteY19" fmla="*/ 371475 h 862810"/>
                  <a:gd name="connsiteX20" fmla="*/ 0 w 1126331"/>
                  <a:gd name="connsiteY20" fmla="*/ 266700 h 862810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19194 w 1145566"/>
                  <a:gd name="connsiteY0" fmla="*/ 266700 h 864101"/>
                  <a:gd name="connsiteX1" fmla="*/ 43006 w 1145566"/>
                  <a:gd name="connsiteY1" fmla="*/ 333375 h 864101"/>
                  <a:gd name="connsiteX2" fmla="*/ 173975 w 1145566"/>
                  <a:gd name="connsiteY2" fmla="*/ 473869 h 864101"/>
                  <a:gd name="connsiteX3" fmla="*/ 302562 w 1145566"/>
                  <a:gd name="connsiteY3" fmla="*/ 595312 h 864101"/>
                  <a:gd name="connsiteX4" fmla="*/ 409719 w 1145566"/>
                  <a:gd name="connsiteY4" fmla="*/ 676275 h 864101"/>
                  <a:gd name="connsiteX5" fmla="*/ 540687 w 1145566"/>
                  <a:gd name="connsiteY5" fmla="*/ 735806 h 864101"/>
                  <a:gd name="connsiteX6" fmla="*/ 714519 w 1145566"/>
                  <a:gd name="connsiteY6" fmla="*/ 790575 h 864101"/>
                  <a:gd name="connsiteX7" fmla="*/ 909781 w 1145566"/>
                  <a:gd name="connsiteY7" fmla="*/ 847725 h 864101"/>
                  <a:gd name="connsiteX8" fmla="*/ 966931 w 1145566"/>
                  <a:gd name="connsiteY8" fmla="*/ 862012 h 864101"/>
                  <a:gd name="connsiteX9" fmla="*/ 1019319 w 1145566"/>
                  <a:gd name="connsiteY9" fmla="*/ 857250 h 864101"/>
                  <a:gd name="connsiteX10" fmla="*/ 1071706 w 1145566"/>
                  <a:gd name="connsiteY10" fmla="*/ 826294 h 864101"/>
                  <a:gd name="connsiteX11" fmla="*/ 1119331 w 1145566"/>
                  <a:gd name="connsiteY11" fmla="*/ 771525 h 864101"/>
                  <a:gd name="connsiteX12" fmla="*/ 1140762 w 1145566"/>
                  <a:gd name="connsiteY12" fmla="*/ 681037 h 864101"/>
                  <a:gd name="connsiteX13" fmla="*/ 1145525 w 1145566"/>
                  <a:gd name="connsiteY13" fmla="*/ 566737 h 864101"/>
                  <a:gd name="connsiteX14" fmla="*/ 1145525 w 1145566"/>
                  <a:gd name="connsiteY14" fmla="*/ 500062 h 864101"/>
                  <a:gd name="connsiteX15" fmla="*/ 1114569 w 1145566"/>
                  <a:gd name="connsiteY15" fmla="*/ 400050 h 864101"/>
                  <a:gd name="connsiteX16" fmla="*/ 1066944 w 1145566"/>
                  <a:gd name="connsiteY16" fmla="*/ 176212 h 864101"/>
                  <a:gd name="connsiteX17" fmla="*/ 1024081 w 1145566"/>
                  <a:gd name="connsiteY17" fmla="*/ 0 h 864101"/>
                  <a:gd name="connsiteX18" fmla="*/ 957406 w 1145566"/>
                  <a:gd name="connsiteY18" fmla="*/ 554831 h 864101"/>
                  <a:gd name="connsiteX19" fmla="*/ 307325 w 1145566"/>
                  <a:gd name="connsiteY19" fmla="*/ 371475 h 864101"/>
                  <a:gd name="connsiteX20" fmla="*/ 19194 w 1145566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26372" h="864101">
                    <a:moveTo>
                      <a:pt x="0" y="266700"/>
                    </a:moveTo>
                    <a:cubicBezTo>
                      <a:pt x="11906" y="300037"/>
                      <a:pt x="-1985" y="298847"/>
                      <a:pt x="23812" y="333375"/>
                    </a:cubicBezTo>
                    <a:cubicBezTo>
                      <a:pt x="49609" y="367903"/>
                      <a:pt x="111522" y="430213"/>
                      <a:pt x="154781" y="473869"/>
                    </a:cubicBezTo>
                    <a:lnTo>
                      <a:pt x="283368" y="595312"/>
                    </a:lnTo>
                    <a:cubicBezTo>
                      <a:pt x="322659" y="629046"/>
                      <a:pt x="350838" y="652859"/>
                      <a:pt x="390525" y="676275"/>
                    </a:cubicBezTo>
                    <a:cubicBezTo>
                      <a:pt x="430213" y="699691"/>
                      <a:pt x="470693" y="716756"/>
                      <a:pt x="521493" y="735806"/>
                    </a:cubicBezTo>
                    <a:cubicBezTo>
                      <a:pt x="572293" y="754856"/>
                      <a:pt x="633809" y="771922"/>
                      <a:pt x="695325" y="790575"/>
                    </a:cubicBezTo>
                    <a:cubicBezTo>
                      <a:pt x="756841" y="809228"/>
                      <a:pt x="848518" y="835819"/>
                      <a:pt x="890587" y="847725"/>
                    </a:cubicBezTo>
                    <a:cubicBezTo>
                      <a:pt x="932656" y="859631"/>
                      <a:pt x="929481" y="860425"/>
                      <a:pt x="947737" y="862012"/>
                    </a:cubicBezTo>
                    <a:cubicBezTo>
                      <a:pt x="965993" y="863600"/>
                      <a:pt x="982663" y="867569"/>
                      <a:pt x="1000125" y="857250"/>
                    </a:cubicBezTo>
                    <a:lnTo>
                      <a:pt x="1052512" y="826294"/>
                    </a:lnTo>
                    <a:cubicBezTo>
                      <a:pt x="1069181" y="812007"/>
                      <a:pt x="1092993" y="801688"/>
                      <a:pt x="1100137" y="771525"/>
                    </a:cubicBezTo>
                    <a:lnTo>
                      <a:pt x="1121568" y="681037"/>
                    </a:lnTo>
                    <a:cubicBezTo>
                      <a:pt x="1128712" y="650874"/>
                      <a:pt x="1125537" y="596899"/>
                      <a:pt x="1126331" y="566737"/>
                    </a:cubicBezTo>
                    <a:lnTo>
                      <a:pt x="1126331" y="500062"/>
                    </a:lnTo>
                    <a:lnTo>
                      <a:pt x="1095375" y="400050"/>
                    </a:lnTo>
                    <a:lnTo>
                      <a:pt x="1047750" y="176212"/>
                    </a:lnTo>
                    <a:lnTo>
                      <a:pt x="1004887" y="0"/>
                    </a:lnTo>
                    <a:lnTo>
                      <a:pt x="938212" y="554831"/>
                    </a:lnTo>
                    <a:lnTo>
                      <a:pt x="288131" y="371475"/>
                    </a:lnTo>
                    <a:lnTo>
                      <a:pt x="0" y="266700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5400000">
                <a:off x="632019" y="520202"/>
                <a:ext cx="1087170" cy="767859"/>
              </a:xfrm>
              <a:custGeom>
                <a:avLst/>
                <a:gdLst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6404"/>
                  <a:gd name="connsiteY0" fmla="*/ 23813 h 1495441"/>
                  <a:gd name="connsiteX1" fmla="*/ 0 w 1456404"/>
                  <a:gd name="connsiteY1" fmla="*/ 571500 h 1495441"/>
                  <a:gd name="connsiteX2" fmla="*/ 114300 w 1456404"/>
                  <a:gd name="connsiteY2" fmla="*/ 731044 h 1495441"/>
                  <a:gd name="connsiteX3" fmla="*/ 269081 w 1456404"/>
                  <a:gd name="connsiteY3" fmla="*/ 916782 h 1495441"/>
                  <a:gd name="connsiteX4" fmla="*/ 464343 w 1456404"/>
                  <a:gd name="connsiteY4" fmla="*/ 1126332 h 1495441"/>
                  <a:gd name="connsiteX5" fmla="*/ 645318 w 1456404"/>
                  <a:gd name="connsiteY5" fmla="*/ 1316832 h 1495441"/>
                  <a:gd name="connsiteX6" fmla="*/ 764381 w 1456404"/>
                  <a:gd name="connsiteY6" fmla="*/ 1402557 h 1495441"/>
                  <a:gd name="connsiteX7" fmla="*/ 914400 w 1456404"/>
                  <a:gd name="connsiteY7" fmla="*/ 1452563 h 1495441"/>
                  <a:gd name="connsiteX8" fmla="*/ 1135856 w 1456404"/>
                  <a:gd name="connsiteY8" fmla="*/ 1495425 h 1495441"/>
                  <a:gd name="connsiteX9" fmla="*/ 1328737 w 1456404"/>
                  <a:gd name="connsiteY9" fmla="*/ 1493044 h 1495441"/>
                  <a:gd name="connsiteX10" fmla="*/ 1404937 w 1456404"/>
                  <a:gd name="connsiteY10" fmla="*/ 1459707 h 1495441"/>
                  <a:gd name="connsiteX11" fmla="*/ 1452562 w 1456404"/>
                  <a:gd name="connsiteY11" fmla="*/ 1335882 h 1495441"/>
                  <a:gd name="connsiteX12" fmla="*/ 1419225 w 1456404"/>
                  <a:gd name="connsiteY12" fmla="*/ 1114425 h 1495441"/>
                  <a:gd name="connsiteX13" fmla="*/ 1383506 w 1456404"/>
                  <a:gd name="connsiteY13" fmla="*/ 890588 h 1495441"/>
                  <a:gd name="connsiteX14" fmla="*/ 1331118 w 1456404"/>
                  <a:gd name="connsiteY14" fmla="*/ 678657 h 1495441"/>
                  <a:gd name="connsiteX15" fmla="*/ 1264443 w 1456404"/>
                  <a:gd name="connsiteY15" fmla="*/ 497682 h 1495441"/>
                  <a:gd name="connsiteX16" fmla="*/ 1183481 w 1456404"/>
                  <a:gd name="connsiteY16" fmla="*/ 369094 h 1495441"/>
                  <a:gd name="connsiteX17" fmla="*/ 1140618 w 1456404"/>
                  <a:gd name="connsiteY17" fmla="*/ 297657 h 1495441"/>
                  <a:gd name="connsiteX18" fmla="*/ 1092993 w 1456404"/>
                  <a:gd name="connsiteY18" fmla="*/ 266700 h 1495441"/>
                  <a:gd name="connsiteX19" fmla="*/ 1064418 w 1456404"/>
                  <a:gd name="connsiteY19" fmla="*/ 283369 h 1495441"/>
                  <a:gd name="connsiteX20" fmla="*/ 1045368 w 1456404"/>
                  <a:gd name="connsiteY20" fmla="*/ 321469 h 1495441"/>
                  <a:gd name="connsiteX21" fmla="*/ 1023937 w 1456404"/>
                  <a:gd name="connsiteY21" fmla="*/ 357188 h 1495441"/>
                  <a:gd name="connsiteX22" fmla="*/ 445293 w 1456404"/>
                  <a:gd name="connsiteY22" fmla="*/ 573882 h 1495441"/>
                  <a:gd name="connsiteX23" fmla="*/ 83343 w 1456404"/>
                  <a:gd name="connsiteY23" fmla="*/ 0 h 1495441"/>
                  <a:gd name="connsiteX24" fmla="*/ 0 w 1456404"/>
                  <a:gd name="connsiteY24" fmla="*/ 23813 h 1495441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45318 w 1452663"/>
                  <a:gd name="connsiteY5" fmla="*/ 1316832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45318 w 1452663"/>
                  <a:gd name="connsiteY5" fmla="*/ 1316832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69131 w 1452663"/>
                  <a:gd name="connsiteY5" fmla="*/ 1309688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69131 w 1452663"/>
                  <a:gd name="connsiteY5" fmla="*/ 1309688 h 1497948"/>
                  <a:gd name="connsiteX6" fmla="*/ 819150 w 1452663"/>
                  <a:gd name="connsiteY6" fmla="*/ 138350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501293"/>
                  <a:gd name="connsiteX1" fmla="*/ 0 w 1452663"/>
                  <a:gd name="connsiteY1" fmla="*/ 571500 h 1501293"/>
                  <a:gd name="connsiteX2" fmla="*/ 114300 w 1452663"/>
                  <a:gd name="connsiteY2" fmla="*/ 731044 h 1501293"/>
                  <a:gd name="connsiteX3" fmla="*/ 269081 w 1452663"/>
                  <a:gd name="connsiteY3" fmla="*/ 916782 h 1501293"/>
                  <a:gd name="connsiteX4" fmla="*/ 464343 w 1452663"/>
                  <a:gd name="connsiteY4" fmla="*/ 1126332 h 1501293"/>
                  <a:gd name="connsiteX5" fmla="*/ 669131 w 1452663"/>
                  <a:gd name="connsiteY5" fmla="*/ 1309688 h 1501293"/>
                  <a:gd name="connsiteX6" fmla="*/ 819150 w 1452663"/>
                  <a:gd name="connsiteY6" fmla="*/ 1383507 h 1501293"/>
                  <a:gd name="connsiteX7" fmla="*/ 983456 w 1452663"/>
                  <a:gd name="connsiteY7" fmla="*/ 1440657 h 1501293"/>
                  <a:gd name="connsiteX8" fmla="*/ 1135856 w 1452663"/>
                  <a:gd name="connsiteY8" fmla="*/ 1495425 h 1501293"/>
                  <a:gd name="connsiteX9" fmla="*/ 1328737 w 1452663"/>
                  <a:gd name="connsiteY9" fmla="*/ 1493044 h 1501293"/>
                  <a:gd name="connsiteX10" fmla="*/ 1428749 w 1452663"/>
                  <a:gd name="connsiteY10" fmla="*/ 1435895 h 1501293"/>
                  <a:gd name="connsiteX11" fmla="*/ 1452562 w 1452663"/>
                  <a:gd name="connsiteY11" fmla="*/ 1335882 h 1501293"/>
                  <a:gd name="connsiteX12" fmla="*/ 1419225 w 1452663"/>
                  <a:gd name="connsiteY12" fmla="*/ 1114425 h 1501293"/>
                  <a:gd name="connsiteX13" fmla="*/ 1383506 w 1452663"/>
                  <a:gd name="connsiteY13" fmla="*/ 890588 h 1501293"/>
                  <a:gd name="connsiteX14" fmla="*/ 1331118 w 1452663"/>
                  <a:gd name="connsiteY14" fmla="*/ 678657 h 1501293"/>
                  <a:gd name="connsiteX15" fmla="*/ 1264443 w 1452663"/>
                  <a:gd name="connsiteY15" fmla="*/ 497682 h 1501293"/>
                  <a:gd name="connsiteX16" fmla="*/ 1183481 w 1452663"/>
                  <a:gd name="connsiteY16" fmla="*/ 369094 h 1501293"/>
                  <a:gd name="connsiteX17" fmla="*/ 1140618 w 1452663"/>
                  <a:gd name="connsiteY17" fmla="*/ 297657 h 1501293"/>
                  <a:gd name="connsiteX18" fmla="*/ 1092993 w 1452663"/>
                  <a:gd name="connsiteY18" fmla="*/ 266700 h 1501293"/>
                  <a:gd name="connsiteX19" fmla="*/ 1064418 w 1452663"/>
                  <a:gd name="connsiteY19" fmla="*/ 283369 h 1501293"/>
                  <a:gd name="connsiteX20" fmla="*/ 1045368 w 1452663"/>
                  <a:gd name="connsiteY20" fmla="*/ 321469 h 1501293"/>
                  <a:gd name="connsiteX21" fmla="*/ 1023937 w 1452663"/>
                  <a:gd name="connsiteY21" fmla="*/ 357188 h 1501293"/>
                  <a:gd name="connsiteX22" fmla="*/ 445293 w 1452663"/>
                  <a:gd name="connsiteY22" fmla="*/ 573882 h 1501293"/>
                  <a:gd name="connsiteX23" fmla="*/ 83343 w 1452663"/>
                  <a:gd name="connsiteY23" fmla="*/ 0 h 1501293"/>
                  <a:gd name="connsiteX24" fmla="*/ 0 w 1452663"/>
                  <a:gd name="connsiteY24" fmla="*/ 23813 h 1501293"/>
                  <a:gd name="connsiteX0" fmla="*/ 0 w 1452663"/>
                  <a:gd name="connsiteY0" fmla="*/ 23813 h 1500493"/>
                  <a:gd name="connsiteX1" fmla="*/ 0 w 1452663"/>
                  <a:gd name="connsiteY1" fmla="*/ 571500 h 1500493"/>
                  <a:gd name="connsiteX2" fmla="*/ 114300 w 1452663"/>
                  <a:gd name="connsiteY2" fmla="*/ 731044 h 1500493"/>
                  <a:gd name="connsiteX3" fmla="*/ 269081 w 1452663"/>
                  <a:gd name="connsiteY3" fmla="*/ 916782 h 1500493"/>
                  <a:gd name="connsiteX4" fmla="*/ 464343 w 1452663"/>
                  <a:gd name="connsiteY4" fmla="*/ 1126332 h 1500493"/>
                  <a:gd name="connsiteX5" fmla="*/ 669131 w 1452663"/>
                  <a:gd name="connsiteY5" fmla="*/ 1309688 h 1500493"/>
                  <a:gd name="connsiteX6" fmla="*/ 819150 w 1452663"/>
                  <a:gd name="connsiteY6" fmla="*/ 1383507 h 1500493"/>
                  <a:gd name="connsiteX7" fmla="*/ 983456 w 1452663"/>
                  <a:gd name="connsiteY7" fmla="*/ 1440657 h 1500493"/>
                  <a:gd name="connsiteX8" fmla="*/ 1135856 w 1452663"/>
                  <a:gd name="connsiteY8" fmla="*/ 1495425 h 1500493"/>
                  <a:gd name="connsiteX9" fmla="*/ 1228726 w 1452663"/>
                  <a:gd name="connsiteY9" fmla="*/ 1497806 h 1500493"/>
                  <a:gd name="connsiteX10" fmla="*/ 1328737 w 1452663"/>
                  <a:gd name="connsiteY10" fmla="*/ 1493044 h 1500493"/>
                  <a:gd name="connsiteX11" fmla="*/ 1428749 w 1452663"/>
                  <a:gd name="connsiteY11" fmla="*/ 1435895 h 1500493"/>
                  <a:gd name="connsiteX12" fmla="*/ 1452562 w 1452663"/>
                  <a:gd name="connsiteY12" fmla="*/ 1335882 h 1500493"/>
                  <a:gd name="connsiteX13" fmla="*/ 1419225 w 1452663"/>
                  <a:gd name="connsiteY13" fmla="*/ 1114425 h 1500493"/>
                  <a:gd name="connsiteX14" fmla="*/ 1383506 w 1452663"/>
                  <a:gd name="connsiteY14" fmla="*/ 890588 h 1500493"/>
                  <a:gd name="connsiteX15" fmla="*/ 1331118 w 1452663"/>
                  <a:gd name="connsiteY15" fmla="*/ 678657 h 1500493"/>
                  <a:gd name="connsiteX16" fmla="*/ 1264443 w 1452663"/>
                  <a:gd name="connsiteY16" fmla="*/ 497682 h 1500493"/>
                  <a:gd name="connsiteX17" fmla="*/ 1183481 w 1452663"/>
                  <a:gd name="connsiteY17" fmla="*/ 369094 h 1500493"/>
                  <a:gd name="connsiteX18" fmla="*/ 1140618 w 1452663"/>
                  <a:gd name="connsiteY18" fmla="*/ 297657 h 1500493"/>
                  <a:gd name="connsiteX19" fmla="*/ 1092993 w 1452663"/>
                  <a:gd name="connsiteY19" fmla="*/ 266700 h 1500493"/>
                  <a:gd name="connsiteX20" fmla="*/ 1064418 w 1452663"/>
                  <a:gd name="connsiteY20" fmla="*/ 283369 h 1500493"/>
                  <a:gd name="connsiteX21" fmla="*/ 1045368 w 1452663"/>
                  <a:gd name="connsiteY21" fmla="*/ 321469 h 1500493"/>
                  <a:gd name="connsiteX22" fmla="*/ 1023937 w 1452663"/>
                  <a:gd name="connsiteY22" fmla="*/ 357188 h 1500493"/>
                  <a:gd name="connsiteX23" fmla="*/ 445293 w 1452663"/>
                  <a:gd name="connsiteY23" fmla="*/ 573882 h 1500493"/>
                  <a:gd name="connsiteX24" fmla="*/ 83343 w 1452663"/>
                  <a:gd name="connsiteY24" fmla="*/ 0 h 1500493"/>
                  <a:gd name="connsiteX25" fmla="*/ 0 w 1452663"/>
                  <a:gd name="connsiteY25" fmla="*/ 23813 h 1500493"/>
                  <a:gd name="connsiteX0" fmla="*/ 0 w 1452663"/>
                  <a:gd name="connsiteY0" fmla="*/ 23813 h 1499158"/>
                  <a:gd name="connsiteX1" fmla="*/ 0 w 1452663"/>
                  <a:gd name="connsiteY1" fmla="*/ 571500 h 1499158"/>
                  <a:gd name="connsiteX2" fmla="*/ 114300 w 1452663"/>
                  <a:gd name="connsiteY2" fmla="*/ 731044 h 1499158"/>
                  <a:gd name="connsiteX3" fmla="*/ 269081 w 1452663"/>
                  <a:gd name="connsiteY3" fmla="*/ 916782 h 1499158"/>
                  <a:gd name="connsiteX4" fmla="*/ 464343 w 1452663"/>
                  <a:gd name="connsiteY4" fmla="*/ 1126332 h 1499158"/>
                  <a:gd name="connsiteX5" fmla="*/ 669131 w 1452663"/>
                  <a:gd name="connsiteY5" fmla="*/ 1309688 h 1499158"/>
                  <a:gd name="connsiteX6" fmla="*/ 819150 w 1452663"/>
                  <a:gd name="connsiteY6" fmla="*/ 1383507 h 1499158"/>
                  <a:gd name="connsiteX7" fmla="*/ 983456 w 1452663"/>
                  <a:gd name="connsiteY7" fmla="*/ 1440657 h 1499158"/>
                  <a:gd name="connsiteX8" fmla="*/ 1145381 w 1452663"/>
                  <a:gd name="connsiteY8" fmla="*/ 1464469 h 1499158"/>
                  <a:gd name="connsiteX9" fmla="*/ 1228726 w 1452663"/>
                  <a:gd name="connsiteY9" fmla="*/ 1497806 h 1499158"/>
                  <a:gd name="connsiteX10" fmla="*/ 1328737 w 1452663"/>
                  <a:gd name="connsiteY10" fmla="*/ 1493044 h 1499158"/>
                  <a:gd name="connsiteX11" fmla="*/ 1428749 w 1452663"/>
                  <a:gd name="connsiteY11" fmla="*/ 1435895 h 1499158"/>
                  <a:gd name="connsiteX12" fmla="*/ 1452562 w 1452663"/>
                  <a:gd name="connsiteY12" fmla="*/ 1335882 h 1499158"/>
                  <a:gd name="connsiteX13" fmla="*/ 1419225 w 1452663"/>
                  <a:gd name="connsiteY13" fmla="*/ 1114425 h 1499158"/>
                  <a:gd name="connsiteX14" fmla="*/ 1383506 w 1452663"/>
                  <a:gd name="connsiteY14" fmla="*/ 890588 h 1499158"/>
                  <a:gd name="connsiteX15" fmla="*/ 1331118 w 1452663"/>
                  <a:gd name="connsiteY15" fmla="*/ 678657 h 1499158"/>
                  <a:gd name="connsiteX16" fmla="*/ 1264443 w 1452663"/>
                  <a:gd name="connsiteY16" fmla="*/ 497682 h 1499158"/>
                  <a:gd name="connsiteX17" fmla="*/ 1183481 w 1452663"/>
                  <a:gd name="connsiteY17" fmla="*/ 369094 h 1499158"/>
                  <a:gd name="connsiteX18" fmla="*/ 1140618 w 1452663"/>
                  <a:gd name="connsiteY18" fmla="*/ 297657 h 1499158"/>
                  <a:gd name="connsiteX19" fmla="*/ 1092993 w 1452663"/>
                  <a:gd name="connsiteY19" fmla="*/ 266700 h 1499158"/>
                  <a:gd name="connsiteX20" fmla="*/ 1064418 w 1452663"/>
                  <a:gd name="connsiteY20" fmla="*/ 283369 h 1499158"/>
                  <a:gd name="connsiteX21" fmla="*/ 1045368 w 1452663"/>
                  <a:gd name="connsiteY21" fmla="*/ 321469 h 1499158"/>
                  <a:gd name="connsiteX22" fmla="*/ 1023937 w 1452663"/>
                  <a:gd name="connsiteY22" fmla="*/ 357188 h 1499158"/>
                  <a:gd name="connsiteX23" fmla="*/ 445293 w 1452663"/>
                  <a:gd name="connsiteY23" fmla="*/ 573882 h 1499158"/>
                  <a:gd name="connsiteX24" fmla="*/ 83343 w 1452663"/>
                  <a:gd name="connsiteY24" fmla="*/ 0 h 1499158"/>
                  <a:gd name="connsiteX25" fmla="*/ 0 w 1452663"/>
                  <a:gd name="connsiteY25" fmla="*/ 23813 h 1499158"/>
                  <a:gd name="connsiteX0" fmla="*/ 0 w 1452663"/>
                  <a:gd name="connsiteY0" fmla="*/ 23813 h 1499732"/>
                  <a:gd name="connsiteX1" fmla="*/ 0 w 1452663"/>
                  <a:gd name="connsiteY1" fmla="*/ 571500 h 1499732"/>
                  <a:gd name="connsiteX2" fmla="*/ 114300 w 1452663"/>
                  <a:gd name="connsiteY2" fmla="*/ 731044 h 1499732"/>
                  <a:gd name="connsiteX3" fmla="*/ 269081 w 1452663"/>
                  <a:gd name="connsiteY3" fmla="*/ 916782 h 1499732"/>
                  <a:gd name="connsiteX4" fmla="*/ 464343 w 1452663"/>
                  <a:gd name="connsiteY4" fmla="*/ 1126332 h 1499732"/>
                  <a:gd name="connsiteX5" fmla="*/ 669131 w 1452663"/>
                  <a:gd name="connsiteY5" fmla="*/ 1309688 h 1499732"/>
                  <a:gd name="connsiteX6" fmla="*/ 819150 w 1452663"/>
                  <a:gd name="connsiteY6" fmla="*/ 1383507 h 1499732"/>
                  <a:gd name="connsiteX7" fmla="*/ 983456 w 1452663"/>
                  <a:gd name="connsiteY7" fmla="*/ 1440657 h 1499732"/>
                  <a:gd name="connsiteX8" fmla="*/ 1145381 w 1452663"/>
                  <a:gd name="connsiteY8" fmla="*/ 1464469 h 1499732"/>
                  <a:gd name="connsiteX9" fmla="*/ 1228726 w 1452663"/>
                  <a:gd name="connsiteY9" fmla="*/ 1497806 h 1499732"/>
                  <a:gd name="connsiteX10" fmla="*/ 1226344 w 1452663"/>
                  <a:gd name="connsiteY10" fmla="*/ 1495424 h 1499732"/>
                  <a:gd name="connsiteX11" fmla="*/ 1328737 w 1452663"/>
                  <a:gd name="connsiteY11" fmla="*/ 1493044 h 1499732"/>
                  <a:gd name="connsiteX12" fmla="*/ 1428749 w 1452663"/>
                  <a:gd name="connsiteY12" fmla="*/ 1435895 h 1499732"/>
                  <a:gd name="connsiteX13" fmla="*/ 1452562 w 1452663"/>
                  <a:gd name="connsiteY13" fmla="*/ 1335882 h 1499732"/>
                  <a:gd name="connsiteX14" fmla="*/ 1419225 w 1452663"/>
                  <a:gd name="connsiteY14" fmla="*/ 1114425 h 1499732"/>
                  <a:gd name="connsiteX15" fmla="*/ 1383506 w 1452663"/>
                  <a:gd name="connsiteY15" fmla="*/ 890588 h 1499732"/>
                  <a:gd name="connsiteX16" fmla="*/ 1331118 w 1452663"/>
                  <a:gd name="connsiteY16" fmla="*/ 678657 h 1499732"/>
                  <a:gd name="connsiteX17" fmla="*/ 1264443 w 1452663"/>
                  <a:gd name="connsiteY17" fmla="*/ 497682 h 1499732"/>
                  <a:gd name="connsiteX18" fmla="*/ 1183481 w 1452663"/>
                  <a:gd name="connsiteY18" fmla="*/ 369094 h 1499732"/>
                  <a:gd name="connsiteX19" fmla="*/ 1140618 w 1452663"/>
                  <a:gd name="connsiteY19" fmla="*/ 297657 h 1499732"/>
                  <a:gd name="connsiteX20" fmla="*/ 1092993 w 1452663"/>
                  <a:gd name="connsiteY20" fmla="*/ 266700 h 1499732"/>
                  <a:gd name="connsiteX21" fmla="*/ 1064418 w 1452663"/>
                  <a:gd name="connsiteY21" fmla="*/ 283369 h 1499732"/>
                  <a:gd name="connsiteX22" fmla="*/ 1045368 w 1452663"/>
                  <a:gd name="connsiteY22" fmla="*/ 321469 h 1499732"/>
                  <a:gd name="connsiteX23" fmla="*/ 1023937 w 1452663"/>
                  <a:gd name="connsiteY23" fmla="*/ 357188 h 1499732"/>
                  <a:gd name="connsiteX24" fmla="*/ 445293 w 1452663"/>
                  <a:gd name="connsiteY24" fmla="*/ 573882 h 1499732"/>
                  <a:gd name="connsiteX25" fmla="*/ 83343 w 1452663"/>
                  <a:gd name="connsiteY25" fmla="*/ 0 h 1499732"/>
                  <a:gd name="connsiteX26" fmla="*/ 0 w 1452663"/>
                  <a:gd name="connsiteY26" fmla="*/ 23813 h 1499732"/>
                  <a:gd name="connsiteX0" fmla="*/ 0 w 1452663"/>
                  <a:gd name="connsiteY0" fmla="*/ 23813 h 1499798"/>
                  <a:gd name="connsiteX1" fmla="*/ 0 w 1452663"/>
                  <a:gd name="connsiteY1" fmla="*/ 571500 h 1499798"/>
                  <a:gd name="connsiteX2" fmla="*/ 114300 w 1452663"/>
                  <a:gd name="connsiteY2" fmla="*/ 731044 h 1499798"/>
                  <a:gd name="connsiteX3" fmla="*/ 269081 w 1452663"/>
                  <a:gd name="connsiteY3" fmla="*/ 916782 h 1499798"/>
                  <a:gd name="connsiteX4" fmla="*/ 464343 w 1452663"/>
                  <a:gd name="connsiteY4" fmla="*/ 1126332 h 1499798"/>
                  <a:gd name="connsiteX5" fmla="*/ 669131 w 1452663"/>
                  <a:gd name="connsiteY5" fmla="*/ 1309688 h 1499798"/>
                  <a:gd name="connsiteX6" fmla="*/ 819150 w 1452663"/>
                  <a:gd name="connsiteY6" fmla="*/ 1383507 h 1499798"/>
                  <a:gd name="connsiteX7" fmla="*/ 983456 w 1452663"/>
                  <a:gd name="connsiteY7" fmla="*/ 1440657 h 1499798"/>
                  <a:gd name="connsiteX8" fmla="*/ 1145381 w 1452663"/>
                  <a:gd name="connsiteY8" fmla="*/ 1464469 h 1499798"/>
                  <a:gd name="connsiteX9" fmla="*/ 1228726 w 1452663"/>
                  <a:gd name="connsiteY9" fmla="*/ 1497806 h 1499798"/>
                  <a:gd name="connsiteX10" fmla="*/ 1226344 w 1452663"/>
                  <a:gd name="connsiteY10" fmla="*/ 1495424 h 1499798"/>
                  <a:gd name="connsiteX11" fmla="*/ 1226344 w 1452663"/>
                  <a:gd name="connsiteY11" fmla="*/ 1490662 h 1499798"/>
                  <a:gd name="connsiteX12" fmla="*/ 1328737 w 1452663"/>
                  <a:gd name="connsiteY12" fmla="*/ 1493044 h 1499798"/>
                  <a:gd name="connsiteX13" fmla="*/ 1428749 w 1452663"/>
                  <a:gd name="connsiteY13" fmla="*/ 1435895 h 1499798"/>
                  <a:gd name="connsiteX14" fmla="*/ 1452562 w 1452663"/>
                  <a:gd name="connsiteY14" fmla="*/ 1335882 h 1499798"/>
                  <a:gd name="connsiteX15" fmla="*/ 1419225 w 1452663"/>
                  <a:gd name="connsiteY15" fmla="*/ 1114425 h 1499798"/>
                  <a:gd name="connsiteX16" fmla="*/ 1383506 w 1452663"/>
                  <a:gd name="connsiteY16" fmla="*/ 890588 h 1499798"/>
                  <a:gd name="connsiteX17" fmla="*/ 1331118 w 1452663"/>
                  <a:gd name="connsiteY17" fmla="*/ 678657 h 1499798"/>
                  <a:gd name="connsiteX18" fmla="*/ 1264443 w 1452663"/>
                  <a:gd name="connsiteY18" fmla="*/ 497682 h 1499798"/>
                  <a:gd name="connsiteX19" fmla="*/ 1183481 w 1452663"/>
                  <a:gd name="connsiteY19" fmla="*/ 369094 h 1499798"/>
                  <a:gd name="connsiteX20" fmla="*/ 1140618 w 1452663"/>
                  <a:gd name="connsiteY20" fmla="*/ 297657 h 1499798"/>
                  <a:gd name="connsiteX21" fmla="*/ 1092993 w 1452663"/>
                  <a:gd name="connsiteY21" fmla="*/ 266700 h 1499798"/>
                  <a:gd name="connsiteX22" fmla="*/ 1064418 w 1452663"/>
                  <a:gd name="connsiteY22" fmla="*/ 283369 h 1499798"/>
                  <a:gd name="connsiteX23" fmla="*/ 1045368 w 1452663"/>
                  <a:gd name="connsiteY23" fmla="*/ 321469 h 1499798"/>
                  <a:gd name="connsiteX24" fmla="*/ 1023937 w 1452663"/>
                  <a:gd name="connsiteY24" fmla="*/ 357188 h 1499798"/>
                  <a:gd name="connsiteX25" fmla="*/ 445293 w 1452663"/>
                  <a:gd name="connsiteY25" fmla="*/ 573882 h 1499798"/>
                  <a:gd name="connsiteX26" fmla="*/ 83343 w 1452663"/>
                  <a:gd name="connsiteY26" fmla="*/ 0 h 1499798"/>
                  <a:gd name="connsiteX27" fmla="*/ 0 w 1452663"/>
                  <a:gd name="connsiteY27" fmla="*/ 23813 h 1499798"/>
                  <a:gd name="connsiteX0" fmla="*/ 0 w 1452663"/>
                  <a:gd name="connsiteY0" fmla="*/ 23813 h 1499732"/>
                  <a:gd name="connsiteX1" fmla="*/ 0 w 1452663"/>
                  <a:gd name="connsiteY1" fmla="*/ 571500 h 1499732"/>
                  <a:gd name="connsiteX2" fmla="*/ 114300 w 1452663"/>
                  <a:gd name="connsiteY2" fmla="*/ 731044 h 1499732"/>
                  <a:gd name="connsiteX3" fmla="*/ 269081 w 1452663"/>
                  <a:gd name="connsiteY3" fmla="*/ 916782 h 1499732"/>
                  <a:gd name="connsiteX4" fmla="*/ 464343 w 1452663"/>
                  <a:gd name="connsiteY4" fmla="*/ 1126332 h 1499732"/>
                  <a:gd name="connsiteX5" fmla="*/ 669131 w 1452663"/>
                  <a:gd name="connsiteY5" fmla="*/ 1309688 h 1499732"/>
                  <a:gd name="connsiteX6" fmla="*/ 819150 w 1452663"/>
                  <a:gd name="connsiteY6" fmla="*/ 1383507 h 1499732"/>
                  <a:gd name="connsiteX7" fmla="*/ 983456 w 1452663"/>
                  <a:gd name="connsiteY7" fmla="*/ 1440657 h 1499732"/>
                  <a:gd name="connsiteX8" fmla="*/ 1145381 w 1452663"/>
                  <a:gd name="connsiteY8" fmla="*/ 1464469 h 1499732"/>
                  <a:gd name="connsiteX9" fmla="*/ 1228726 w 1452663"/>
                  <a:gd name="connsiteY9" fmla="*/ 1497806 h 1499732"/>
                  <a:gd name="connsiteX10" fmla="*/ 1226344 w 1452663"/>
                  <a:gd name="connsiteY10" fmla="*/ 1495424 h 1499732"/>
                  <a:gd name="connsiteX11" fmla="*/ 1328737 w 1452663"/>
                  <a:gd name="connsiteY11" fmla="*/ 1493044 h 1499732"/>
                  <a:gd name="connsiteX12" fmla="*/ 1428749 w 1452663"/>
                  <a:gd name="connsiteY12" fmla="*/ 1435895 h 1499732"/>
                  <a:gd name="connsiteX13" fmla="*/ 1452562 w 1452663"/>
                  <a:gd name="connsiteY13" fmla="*/ 1335882 h 1499732"/>
                  <a:gd name="connsiteX14" fmla="*/ 1419225 w 1452663"/>
                  <a:gd name="connsiteY14" fmla="*/ 1114425 h 1499732"/>
                  <a:gd name="connsiteX15" fmla="*/ 1383506 w 1452663"/>
                  <a:gd name="connsiteY15" fmla="*/ 890588 h 1499732"/>
                  <a:gd name="connsiteX16" fmla="*/ 1331118 w 1452663"/>
                  <a:gd name="connsiteY16" fmla="*/ 678657 h 1499732"/>
                  <a:gd name="connsiteX17" fmla="*/ 1264443 w 1452663"/>
                  <a:gd name="connsiteY17" fmla="*/ 497682 h 1499732"/>
                  <a:gd name="connsiteX18" fmla="*/ 1183481 w 1452663"/>
                  <a:gd name="connsiteY18" fmla="*/ 369094 h 1499732"/>
                  <a:gd name="connsiteX19" fmla="*/ 1140618 w 1452663"/>
                  <a:gd name="connsiteY19" fmla="*/ 297657 h 1499732"/>
                  <a:gd name="connsiteX20" fmla="*/ 1092993 w 1452663"/>
                  <a:gd name="connsiteY20" fmla="*/ 266700 h 1499732"/>
                  <a:gd name="connsiteX21" fmla="*/ 1064418 w 1452663"/>
                  <a:gd name="connsiteY21" fmla="*/ 283369 h 1499732"/>
                  <a:gd name="connsiteX22" fmla="*/ 1045368 w 1452663"/>
                  <a:gd name="connsiteY22" fmla="*/ 321469 h 1499732"/>
                  <a:gd name="connsiteX23" fmla="*/ 1023937 w 1452663"/>
                  <a:gd name="connsiteY23" fmla="*/ 357188 h 1499732"/>
                  <a:gd name="connsiteX24" fmla="*/ 445293 w 1452663"/>
                  <a:gd name="connsiteY24" fmla="*/ 573882 h 1499732"/>
                  <a:gd name="connsiteX25" fmla="*/ 83343 w 1452663"/>
                  <a:gd name="connsiteY25" fmla="*/ 0 h 1499732"/>
                  <a:gd name="connsiteX26" fmla="*/ 0 w 1452663"/>
                  <a:gd name="connsiteY26" fmla="*/ 23813 h 1499732"/>
                  <a:gd name="connsiteX0" fmla="*/ 0 w 1452689"/>
                  <a:gd name="connsiteY0" fmla="*/ 23813 h 1499732"/>
                  <a:gd name="connsiteX1" fmla="*/ 0 w 1452689"/>
                  <a:gd name="connsiteY1" fmla="*/ 571500 h 1499732"/>
                  <a:gd name="connsiteX2" fmla="*/ 114300 w 1452689"/>
                  <a:gd name="connsiteY2" fmla="*/ 731044 h 1499732"/>
                  <a:gd name="connsiteX3" fmla="*/ 269081 w 1452689"/>
                  <a:gd name="connsiteY3" fmla="*/ 916782 h 1499732"/>
                  <a:gd name="connsiteX4" fmla="*/ 464343 w 1452689"/>
                  <a:gd name="connsiteY4" fmla="*/ 1126332 h 1499732"/>
                  <a:gd name="connsiteX5" fmla="*/ 669131 w 1452689"/>
                  <a:gd name="connsiteY5" fmla="*/ 1309688 h 1499732"/>
                  <a:gd name="connsiteX6" fmla="*/ 819150 w 1452689"/>
                  <a:gd name="connsiteY6" fmla="*/ 1383507 h 1499732"/>
                  <a:gd name="connsiteX7" fmla="*/ 983456 w 1452689"/>
                  <a:gd name="connsiteY7" fmla="*/ 1440657 h 1499732"/>
                  <a:gd name="connsiteX8" fmla="*/ 1145381 w 1452689"/>
                  <a:gd name="connsiteY8" fmla="*/ 1464469 h 1499732"/>
                  <a:gd name="connsiteX9" fmla="*/ 1228726 w 1452689"/>
                  <a:gd name="connsiteY9" fmla="*/ 1497806 h 1499732"/>
                  <a:gd name="connsiteX10" fmla="*/ 1226344 w 1452689"/>
                  <a:gd name="connsiteY10" fmla="*/ 1495424 h 1499732"/>
                  <a:gd name="connsiteX11" fmla="*/ 1381125 w 1452689"/>
                  <a:gd name="connsiteY11" fmla="*/ 1426369 h 1499732"/>
                  <a:gd name="connsiteX12" fmla="*/ 1428749 w 1452689"/>
                  <a:gd name="connsiteY12" fmla="*/ 1435895 h 1499732"/>
                  <a:gd name="connsiteX13" fmla="*/ 1452562 w 1452689"/>
                  <a:gd name="connsiteY13" fmla="*/ 1335882 h 1499732"/>
                  <a:gd name="connsiteX14" fmla="*/ 1419225 w 1452689"/>
                  <a:gd name="connsiteY14" fmla="*/ 1114425 h 1499732"/>
                  <a:gd name="connsiteX15" fmla="*/ 1383506 w 1452689"/>
                  <a:gd name="connsiteY15" fmla="*/ 890588 h 1499732"/>
                  <a:gd name="connsiteX16" fmla="*/ 1331118 w 1452689"/>
                  <a:gd name="connsiteY16" fmla="*/ 678657 h 1499732"/>
                  <a:gd name="connsiteX17" fmla="*/ 1264443 w 1452689"/>
                  <a:gd name="connsiteY17" fmla="*/ 497682 h 1499732"/>
                  <a:gd name="connsiteX18" fmla="*/ 1183481 w 1452689"/>
                  <a:gd name="connsiteY18" fmla="*/ 369094 h 1499732"/>
                  <a:gd name="connsiteX19" fmla="*/ 1140618 w 1452689"/>
                  <a:gd name="connsiteY19" fmla="*/ 297657 h 1499732"/>
                  <a:gd name="connsiteX20" fmla="*/ 1092993 w 1452689"/>
                  <a:gd name="connsiteY20" fmla="*/ 266700 h 1499732"/>
                  <a:gd name="connsiteX21" fmla="*/ 1064418 w 1452689"/>
                  <a:gd name="connsiteY21" fmla="*/ 283369 h 1499732"/>
                  <a:gd name="connsiteX22" fmla="*/ 1045368 w 1452689"/>
                  <a:gd name="connsiteY22" fmla="*/ 321469 h 1499732"/>
                  <a:gd name="connsiteX23" fmla="*/ 1023937 w 1452689"/>
                  <a:gd name="connsiteY23" fmla="*/ 357188 h 1499732"/>
                  <a:gd name="connsiteX24" fmla="*/ 445293 w 1452689"/>
                  <a:gd name="connsiteY24" fmla="*/ 573882 h 1499732"/>
                  <a:gd name="connsiteX25" fmla="*/ 83343 w 1452689"/>
                  <a:gd name="connsiteY25" fmla="*/ 0 h 1499732"/>
                  <a:gd name="connsiteX26" fmla="*/ 0 w 1452689"/>
                  <a:gd name="connsiteY26" fmla="*/ 23813 h 1499732"/>
                  <a:gd name="connsiteX0" fmla="*/ 0 w 1452562"/>
                  <a:gd name="connsiteY0" fmla="*/ 23813 h 1499732"/>
                  <a:gd name="connsiteX1" fmla="*/ 0 w 1452562"/>
                  <a:gd name="connsiteY1" fmla="*/ 571500 h 1499732"/>
                  <a:gd name="connsiteX2" fmla="*/ 114300 w 1452562"/>
                  <a:gd name="connsiteY2" fmla="*/ 731044 h 1499732"/>
                  <a:gd name="connsiteX3" fmla="*/ 269081 w 1452562"/>
                  <a:gd name="connsiteY3" fmla="*/ 916782 h 1499732"/>
                  <a:gd name="connsiteX4" fmla="*/ 464343 w 1452562"/>
                  <a:gd name="connsiteY4" fmla="*/ 1126332 h 1499732"/>
                  <a:gd name="connsiteX5" fmla="*/ 669131 w 1452562"/>
                  <a:gd name="connsiteY5" fmla="*/ 1309688 h 1499732"/>
                  <a:gd name="connsiteX6" fmla="*/ 819150 w 1452562"/>
                  <a:gd name="connsiteY6" fmla="*/ 1383507 h 1499732"/>
                  <a:gd name="connsiteX7" fmla="*/ 983456 w 1452562"/>
                  <a:gd name="connsiteY7" fmla="*/ 1440657 h 1499732"/>
                  <a:gd name="connsiteX8" fmla="*/ 1145381 w 1452562"/>
                  <a:gd name="connsiteY8" fmla="*/ 1464469 h 1499732"/>
                  <a:gd name="connsiteX9" fmla="*/ 1228726 w 1452562"/>
                  <a:gd name="connsiteY9" fmla="*/ 1497806 h 1499732"/>
                  <a:gd name="connsiteX10" fmla="*/ 1226344 w 1452562"/>
                  <a:gd name="connsiteY10" fmla="*/ 1495424 h 1499732"/>
                  <a:gd name="connsiteX11" fmla="*/ 1381125 w 1452562"/>
                  <a:gd name="connsiteY11" fmla="*/ 1426369 h 1499732"/>
                  <a:gd name="connsiteX12" fmla="*/ 1452562 w 1452562"/>
                  <a:gd name="connsiteY12" fmla="*/ 1335882 h 1499732"/>
                  <a:gd name="connsiteX13" fmla="*/ 1419225 w 1452562"/>
                  <a:gd name="connsiteY13" fmla="*/ 1114425 h 1499732"/>
                  <a:gd name="connsiteX14" fmla="*/ 1383506 w 1452562"/>
                  <a:gd name="connsiteY14" fmla="*/ 890588 h 1499732"/>
                  <a:gd name="connsiteX15" fmla="*/ 1331118 w 1452562"/>
                  <a:gd name="connsiteY15" fmla="*/ 678657 h 1499732"/>
                  <a:gd name="connsiteX16" fmla="*/ 1264443 w 1452562"/>
                  <a:gd name="connsiteY16" fmla="*/ 497682 h 1499732"/>
                  <a:gd name="connsiteX17" fmla="*/ 1183481 w 1452562"/>
                  <a:gd name="connsiteY17" fmla="*/ 369094 h 1499732"/>
                  <a:gd name="connsiteX18" fmla="*/ 1140618 w 1452562"/>
                  <a:gd name="connsiteY18" fmla="*/ 297657 h 1499732"/>
                  <a:gd name="connsiteX19" fmla="*/ 1092993 w 1452562"/>
                  <a:gd name="connsiteY19" fmla="*/ 266700 h 1499732"/>
                  <a:gd name="connsiteX20" fmla="*/ 1064418 w 1452562"/>
                  <a:gd name="connsiteY20" fmla="*/ 283369 h 1499732"/>
                  <a:gd name="connsiteX21" fmla="*/ 1045368 w 1452562"/>
                  <a:gd name="connsiteY21" fmla="*/ 321469 h 1499732"/>
                  <a:gd name="connsiteX22" fmla="*/ 1023937 w 1452562"/>
                  <a:gd name="connsiteY22" fmla="*/ 357188 h 1499732"/>
                  <a:gd name="connsiteX23" fmla="*/ 445293 w 1452562"/>
                  <a:gd name="connsiteY23" fmla="*/ 573882 h 1499732"/>
                  <a:gd name="connsiteX24" fmla="*/ 83343 w 1452562"/>
                  <a:gd name="connsiteY24" fmla="*/ 0 h 1499732"/>
                  <a:gd name="connsiteX25" fmla="*/ 0 w 1452562"/>
                  <a:gd name="connsiteY25" fmla="*/ 23813 h 1499732"/>
                  <a:gd name="connsiteX0" fmla="*/ 0 w 1422782"/>
                  <a:gd name="connsiteY0" fmla="*/ 23813 h 1499732"/>
                  <a:gd name="connsiteX1" fmla="*/ 0 w 1422782"/>
                  <a:gd name="connsiteY1" fmla="*/ 571500 h 1499732"/>
                  <a:gd name="connsiteX2" fmla="*/ 114300 w 1422782"/>
                  <a:gd name="connsiteY2" fmla="*/ 731044 h 1499732"/>
                  <a:gd name="connsiteX3" fmla="*/ 269081 w 1422782"/>
                  <a:gd name="connsiteY3" fmla="*/ 916782 h 1499732"/>
                  <a:gd name="connsiteX4" fmla="*/ 464343 w 1422782"/>
                  <a:gd name="connsiteY4" fmla="*/ 1126332 h 1499732"/>
                  <a:gd name="connsiteX5" fmla="*/ 669131 w 1422782"/>
                  <a:gd name="connsiteY5" fmla="*/ 1309688 h 1499732"/>
                  <a:gd name="connsiteX6" fmla="*/ 819150 w 1422782"/>
                  <a:gd name="connsiteY6" fmla="*/ 1383507 h 1499732"/>
                  <a:gd name="connsiteX7" fmla="*/ 983456 w 1422782"/>
                  <a:gd name="connsiteY7" fmla="*/ 1440657 h 1499732"/>
                  <a:gd name="connsiteX8" fmla="*/ 1145381 w 1422782"/>
                  <a:gd name="connsiteY8" fmla="*/ 1464469 h 1499732"/>
                  <a:gd name="connsiteX9" fmla="*/ 1228726 w 1422782"/>
                  <a:gd name="connsiteY9" fmla="*/ 1497806 h 1499732"/>
                  <a:gd name="connsiteX10" fmla="*/ 1226344 w 1422782"/>
                  <a:gd name="connsiteY10" fmla="*/ 1495424 h 1499732"/>
                  <a:gd name="connsiteX11" fmla="*/ 1381125 w 1422782"/>
                  <a:gd name="connsiteY11" fmla="*/ 1426369 h 1499732"/>
                  <a:gd name="connsiteX12" fmla="*/ 1412081 w 1422782"/>
                  <a:gd name="connsiteY12" fmla="*/ 1259682 h 1499732"/>
                  <a:gd name="connsiteX13" fmla="*/ 1419225 w 1422782"/>
                  <a:gd name="connsiteY13" fmla="*/ 1114425 h 1499732"/>
                  <a:gd name="connsiteX14" fmla="*/ 1383506 w 1422782"/>
                  <a:gd name="connsiteY14" fmla="*/ 890588 h 1499732"/>
                  <a:gd name="connsiteX15" fmla="*/ 1331118 w 1422782"/>
                  <a:gd name="connsiteY15" fmla="*/ 678657 h 1499732"/>
                  <a:gd name="connsiteX16" fmla="*/ 1264443 w 1422782"/>
                  <a:gd name="connsiteY16" fmla="*/ 497682 h 1499732"/>
                  <a:gd name="connsiteX17" fmla="*/ 1183481 w 1422782"/>
                  <a:gd name="connsiteY17" fmla="*/ 369094 h 1499732"/>
                  <a:gd name="connsiteX18" fmla="*/ 1140618 w 1422782"/>
                  <a:gd name="connsiteY18" fmla="*/ 297657 h 1499732"/>
                  <a:gd name="connsiteX19" fmla="*/ 1092993 w 1422782"/>
                  <a:gd name="connsiteY19" fmla="*/ 266700 h 1499732"/>
                  <a:gd name="connsiteX20" fmla="*/ 1064418 w 1422782"/>
                  <a:gd name="connsiteY20" fmla="*/ 283369 h 1499732"/>
                  <a:gd name="connsiteX21" fmla="*/ 1045368 w 1422782"/>
                  <a:gd name="connsiteY21" fmla="*/ 321469 h 1499732"/>
                  <a:gd name="connsiteX22" fmla="*/ 1023937 w 1422782"/>
                  <a:gd name="connsiteY22" fmla="*/ 357188 h 1499732"/>
                  <a:gd name="connsiteX23" fmla="*/ 445293 w 1422782"/>
                  <a:gd name="connsiteY23" fmla="*/ 573882 h 1499732"/>
                  <a:gd name="connsiteX24" fmla="*/ 83343 w 1422782"/>
                  <a:gd name="connsiteY24" fmla="*/ 0 h 1499732"/>
                  <a:gd name="connsiteX25" fmla="*/ 0 w 1422782"/>
                  <a:gd name="connsiteY25" fmla="*/ 23813 h 1499732"/>
                  <a:gd name="connsiteX0" fmla="*/ 0 w 1422782"/>
                  <a:gd name="connsiteY0" fmla="*/ 23813 h 1498124"/>
                  <a:gd name="connsiteX1" fmla="*/ 0 w 1422782"/>
                  <a:gd name="connsiteY1" fmla="*/ 571500 h 1498124"/>
                  <a:gd name="connsiteX2" fmla="*/ 114300 w 1422782"/>
                  <a:gd name="connsiteY2" fmla="*/ 731044 h 1498124"/>
                  <a:gd name="connsiteX3" fmla="*/ 269081 w 1422782"/>
                  <a:gd name="connsiteY3" fmla="*/ 916782 h 1498124"/>
                  <a:gd name="connsiteX4" fmla="*/ 464343 w 1422782"/>
                  <a:gd name="connsiteY4" fmla="*/ 1126332 h 1498124"/>
                  <a:gd name="connsiteX5" fmla="*/ 669131 w 1422782"/>
                  <a:gd name="connsiteY5" fmla="*/ 1309688 h 1498124"/>
                  <a:gd name="connsiteX6" fmla="*/ 819150 w 1422782"/>
                  <a:gd name="connsiteY6" fmla="*/ 1383507 h 1498124"/>
                  <a:gd name="connsiteX7" fmla="*/ 983456 w 1422782"/>
                  <a:gd name="connsiteY7" fmla="*/ 1440657 h 1498124"/>
                  <a:gd name="connsiteX8" fmla="*/ 1145381 w 1422782"/>
                  <a:gd name="connsiteY8" fmla="*/ 1464469 h 1498124"/>
                  <a:gd name="connsiteX9" fmla="*/ 1228726 w 1422782"/>
                  <a:gd name="connsiteY9" fmla="*/ 1497806 h 1498124"/>
                  <a:gd name="connsiteX10" fmla="*/ 1254919 w 1422782"/>
                  <a:gd name="connsiteY10" fmla="*/ 1443036 h 1498124"/>
                  <a:gd name="connsiteX11" fmla="*/ 1381125 w 1422782"/>
                  <a:gd name="connsiteY11" fmla="*/ 1426369 h 1498124"/>
                  <a:gd name="connsiteX12" fmla="*/ 1412081 w 1422782"/>
                  <a:gd name="connsiteY12" fmla="*/ 1259682 h 1498124"/>
                  <a:gd name="connsiteX13" fmla="*/ 1419225 w 1422782"/>
                  <a:gd name="connsiteY13" fmla="*/ 1114425 h 1498124"/>
                  <a:gd name="connsiteX14" fmla="*/ 1383506 w 1422782"/>
                  <a:gd name="connsiteY14" fmla="*/ 890588 h 1498124"/>
                  <a:gd name="connsiteX15" fmla="*/ 1331118 w 1422782"/>
                  <a:gd name="connsiteY15" fmla="*/ 678657 h 1498124"/>
                  <a:gd name="connsiteX16" fmla="*/ 1264443 w 1422782"/>
                  <a:gd name="connsiteY16" fmla="*/ 497682 h 1498124"/>
                  <a:gd name="connsiteX17" fmla="*/ 1183481 w 1422782"/>
                  <a:gd name="connsiteY17" fmla="*/ 369094 h 1498124"/>
                  <a:gd name="connsiteX18" fmla="*/ 1140618 w 1422782"/>
                  <a:gd name="connsiteY18" fmla="*/ 297657 h 1498124"/>
                  <a:gd name="connsiteX19" fmla="*/ 1092993 w 1422782"/>
                  <a:gd name="connsiteY19" fmla="*/ 266700 h 1498124"/>
                  <a:gd name="connsiteX20" fmla="*/ 1064418 w 1422782"/>
                  <a:gd name="connsiteY20" fmla="*/ 283369 h 1498124"/>
                  <a:gd name="connsiteX21" fmla="*/ 1045368 w 1422782"/>
                  <a:gd name="connsiteY21" fmla="*/ 321469 h 1498124"/>
                  <a:gd name="connsiteX22" fmla="*/ 1023937 w 1422782"/>
                  <a:gd name="connsiteY22" fmla="*/ 357188 h 1498124"/>
                  <a:gd name="connsiteX23" fmla="*/ 445293 w 1422782"/>
                  <a:gd name="connsiteY23" fmla="*/ 573882 h 1498124"/>
                  <a:gd name="connsiteX24" fmla="*/ 83343 w 1422782"/>
                  <a:gd name="connsiteY24" fmla="*/ 0 h 1498124"/>
                  <a:gd name="connsiteX25" fmla="*/ 0 w 1422782"/>
                  <a:gd name="connsiteY25" fmla="*/ 23813 h 1498124"/>
                  <a:gd name="connsiteX0" fmla="*/ 0 w 1422782"/>
                  <a:gd name="connsiteY0" fmla="*/ 23813 h 1498676"/>
                  <a:gd name="connsiteX1" fmla="*/ 0 w 1422782"/>
                  <a:gd name="connsiteY1" fmla="*/ 571500 h 1498676"/>
                  <a:gd name="connsiteX2" fmla="*/ 114300 w 1422782"/>
                  <a:gd name="connsiteY2" fmla="*/ 731044 h 1498676"/>
                  <a:gd name="connsiteX3" fmla="*/ 269081 w 1422782"/>
                  <a:gd name="connsiteY3" fmla="*/ 916782 h 1498676"/>
                  <a:gd name="connsiteX4" fmla="*/ 464343 w 1422782"/>
                  <a:gd name="connsiteY4" fmla="*/ 1126332 h 1498676"/>
                  <a:gd name="connsiteX5" fmla="*/ 669131 w 1422782"/>
                  <a:gd name="connsiteY5" fmla="*/ 1309688 h 1498676"/>
                  <a:gd name="connsiteX6" fmla="*/ 819150 w 1422782"/>
                  <a:gd name="connsiteY6" fmla="*/ 1383507 h 1498676"/>
                  <a:gd name="connsiteX7" fmla="*/ 983456 w 1422782"/>
                  <a:gd name="connsiteY7" fmla="*/ 1440657 h 1498676"/>
                  <a:gd name="connsiteX8" fmla="*/ 1145381 w 1422782"/>
                  <a:gd name="connsiteY8" fmla="*/ 1464469 h 1498676"/>
                  <a:gd name="connsiteX9" fmla="*/ 1228726 w 1422782"/>
                  <a:gd name="connsiteY9" fmla="*/ 1497806 h 1498676"/>
                  <a:gd name="connsiteX10" fmla="*/ 1381125 w 1422782"/>
                  <a:gd name="connsiteY10" fmla="*/ 1426369 h 1498676"/>
                  <a:gd name="connsiteX11" fmla="*/ 1412081 w 1422782"/>
                  <a:gd name="connsiteY11" fmla="*/ 1259682 h 1498676"/>
                  <a:gd name="connsiteX12" fmla="*/ 1419225 w 1422782"/>
                  <a:gd name="connsiteY12" fmla="*/ 1114425 h 1498676"/>
                  <a:gd name="connsiteX13" fmla="*/ 1383506 w 1422782"/>
                  <a:gd name="connsiteY13" fmla="*/ 890588 h 1498676"/>
                  <a:gd name="connsiteX14" fmla="*/ 1331118 w 1422782"/>
                  <a:gd name="connsiteY14" fmla="*/ 678657 h 1498676"/>
                  <a:gd name="connsiteX15" fmla="*/ 1264443 w 1422782"/>
                  <a:gd name="connsiteY15" fmla="*/ 497682 h 1498676"/>
                  <a:gd name="connsiteX16" fmla="*/ 1183481 w 1422782"/>
                  <a:gd name="connsiteY16" fmla="*/ 369094 h 1498676"/>
                  <a:gd name="connsiteX17" fmla="*/ 1140618 w 1422782"/>
                  <a:gd name="connsiteY17" fmla="*/ 297657 h 1498676"/>
                  <a:gd name="connsiteX18" fmla="*/ 1092993 w 1422782"/>
                  <a:gd name="connsiteY18" fmla="*/ 266700 h 1498676"/>
                  <a:gd name="connsiteX19" fmla="*/ 1064418 w 1422782"/>
                  <a:gd name="connsiteY19" fmla="*/ 283369 h 1498676"/>
                  <a:gd name="connsiteX20" fmla="*/ 1045368 w 1422782"/>
                  <a:gd name="connsiteY20" fmla="*/ 321469 h 1498676"/>
                  <a:gd name="connsiteX21" fmla="*/ 1023937 w 1422782"/>
                  <a:gd name="connsiteY21" fmla="*/ 357188 h 1498676"/>
                  <a:gd name="connsiteX22" fmla="*/ 445293 w 1422782"/>
                  <a:gd name="connsiteY22" fmla="*/ 573882 h 1498676"/>
                  <a:gd name="connsiteX23" fmla="*/ 83343 w 1422782"/>
                  <a:gd name="connsiteY23" fmla="*/ 0 h 1498676"/>
                  <a:gd name="connsiteX24" fmla="*/ 0 w 1422782"/>
                  <a:gd name="connsiteY24" fmla="*/ 23813 h 1498676"/>
                  <a:gd name="connsiteX0" fmla="*/ 0 w 1422782"/>
                  <a:gd name="connsiteY0" fmla="*/ 23813 h 1497906"/>
                  <a:gd name="connsiteX1" fmla="*/ 0 w 1422782"/>
                  <a:gd name="connsiteY1" fmla="*/ 571500 h 1497906"/>
                  <a:gd name="connsiteX2" fmla="*/ 114300 w 1422782"/>
                  <a:gd name="connsiteY2" fmla="*/ 731044 h 1497906"/>
                  <a:gd name="connsiteX3" fmla="*/ 269081 w 1422782"/>
                  <a:gd name="connsiteY3" fmla="*/ 916782 h 1497906"/>
                  <a:gd name="connsiteX4" fmla="*/ 464343 w 1422782"/>
                  <a:gd name="connsiteY4" fmla="*/ 1126332 h 1497906"/>
                  <a:gd name="connsiteX5" fmla="*/ 669131 w 1422782"/>
                  <a:gd name="connsiteY5" fmla="*/ 1309688 h 1497906"/>
                  <a:gd name="connsiteX6" fmla="*/ 819150 w 1422782"/>
                  <a:gd name="connsiteY6" fmla="*/ 1383507 h 1497906"/>
                  <a:gd name="connsiteX7" fmla="*/ 983456 w 1422782"/>
                  <a:gd name="connsiteY7" fmla="*/ 1440657 h 1497906"/>
                  <a:gd name="connsiteX8" fmla="*/ 1228726 w 1422782"/>
                  <a:gd name="connsiteY8" fmla="*/ 1497806 h 1497906"/>
                  <a:gd name="connsiteX9" fmla="*/ 1381125 w 1422782"/>
                  <a:gd name="connsiteY9" fmla="*/ 1426369 h 1497906"/>
                  <a:gd name="connsiteX10" fmla="*/ 1412081 w 1422782"/>
                  <a:gd name="connsiteY10" fmla="*/ 1259682 h 1497906"/>
                  <a:gd name="connsiteX11" fmla="*/ 1419225 w 1422782"/>
                  <a:gd name="connsiteY11" fmla="*/ 1114425 h 1497906"/>
                  <a:gd name="connsiteX12" fmla="*/ 1383506 w 1422782"/>
                  <a:gd name="connsiteY12" fmla="*/ 890588 h 1497906"/>
                  <a:gd name="connsiteX13" fmla="*/ 1331118 w 1422782"/>
                  <a:gd name="connsiteY13" fmla="*/ 678657 h 1497906"/>
                  <a:gd name="connsiteX14" fmla="*/ 1264443 w 1422782"/>
                  <a:gd name="connsiteY14" fmla="*/ 497682 h 1497906"/>
                  <a:gd name="connsiteX15" fmla="*/ 1183481 w 1422782"/>
                  <a:gd name="connsiteY15" fmla="*/ 369094 h 1497906"/>
                  <a:gd name="connsiteX16" fmla="*/ 1140618 w 1422782"/>
                  <a:gd name="connsiteY16" fmla="*/ 297657 h 1497906"/>
                  <a:gd name="connsiteX17" fmla="*/ 1092993 w 1422782"/>
                  <a:gd name="connsiteY17" fmla="*/ 266700 h 1497906"/>
                  <a:gd name="connsiteX18" fmla="*/ 1064418 w 1422782"/>
                  <a:gd name="connsiteY18" fmla="*/ 283369 h 1497906"/>
                  <a:gd name="connsiteX19" fmla="*/ 1045368 w 1422782"/>
                  <a:gd name="connsiteY19" fmla="*/ 321469 h 1497906"/>
                  <a:gd name="connsiteX20" fmla="*/ 1023937 w 1422782"/>
                  <a:gd name="connsiteY20" fmla="*/ 357188 h 1497906"/>
                  <a:gd name="connsiteX21" fmla="*/ 445293 w 1422782"/>
                  <a:gd name="connsiteY21" fmla="*/ 573882 h 1497906"/>
                  <a:gd name="connsiteX22" fmla="*/ 83343 w 1422782"/>
                  <a:gd name="connsiteY22" fmla="*/ 0 h 1497906"/>
                  <a:gd name="connsiteX23" fmla="*/ 0 w 1422782"/>
                  <a:gd name="connsiteY23" fmla="*/ 23813 h 1497906"/>
                  <a:gd name="connsiteX0" fmla="*/ 0 w 1438606"/>
                  <a:gd name="connsiteY0" fmla="*/ 19168 h 1497906"/>
                  <a:gd name="connsiteX1" fmla="*/ 15824 w 1438606"/>
                  <a:gd name="connsiteY1" fmla="*/ 571500 h 1497906"/>
                  <a:gd name="connsiteX2" fmla="*/ 130124 w 1438606"/>
                  <a:gd name="connsiteY2" fmla="*/ 731044 h 1497906"/>
                  <a:gd name="connsiteX3" fmla="*/ 284905 w 1438606"/>
                  <a:gd name="connsiteY3" fmla="*/ 916782 h 1497906"/>
                  <a:gd name="connsiteX4" fmla="*/ 480167 w 1438606"/>
                  <a:gd name="connsiteY4" fmla="*/ 1126332 h 1497906"/>
                  <a:gd name="connsiteX5" fmla="*/ 684955 w 1438606"/>
                  <a:gd name="connsiteY5" fmla="*/ 1309688 h 1497906"/>
                  <a:gd name="connsiteX6" fmla="*/ 834974 w 1438606"/>
                  <a:gd name="connsiteY6" fmla="*/ 1383507 h 1497906"/>
                  <a:gd name="connsiteX7" fmla="*/ 999280 w 1438606"/>
                  <a:gd name="connsiteY7" fmla="*/ 1440657 h 1497906"/>
                  <a:gd name="connsiteX8" fmla="*/ 1244550 w 1438606"/>
                  <a:gd name="connsiteY8" fmla="*/ 1497806 h 1497906"/>
                  <a:gd name="connsiteX9" fmla="*/ 1396949 w 1438606"/>
                  <a:gd name="connsiteY9" fmla="*/ 1426369 h 1497906"/>
                  <a:gd name="connsiteX10" fmla="*/ 1427905 w 1438606"/>
                  <a:gd name="connsiteY10" fmla="*/ 1259682 h 1497906"/>
                  <a:gd name="connsiteX11" fmla="*/ 1435049 w 1438606"/>
                  <a:gd name="connsiteY11" fmla="*/ 1114425 h 1497906"/>
                  <a:gd name="connsiteX12" fmla="*/ 1399330 w 1438606"/>
                  <a:gd name="connsiteY12" fmla="*/ 890588 h 1497906"/>
                  <a:gd name="connsiteX13" fmla="*/ 1346942 w 1438606"/>
                  <a:gd name="connsiteY13" fmla="*/ 678657 h 1497906"/>
                  <a:gd name="connsiteX14" fmla="*/ 1280267 w 1438606"/>
                  <a:gd name="connsiteY14" fmla="*/ 497682 h 1497906"/>
                  <a:gd name="connsiteX15" fmla="*/ 1199305 w 1438606"/>
                  <a:gd name="connsiteY15" fmla="*/ 369094 h 1497906"/>
                  <a:gd name="connsiteX16" fmla="*/ 1156442 w 1438606"/>
                  <a:gd name="connsiteY16" fmla="*/ 297657 h 1497906"/>
                  <a:gd name="connsiteX17" fmla="*/ 1108817 w 1438606"/>
                  <a:gd name="connsiteY17" fmla="*/ 266700 h 1497906"/>
                  <a:gd name="connsiteX18" fmla="*/ 1080242 w 1438606"/>
                  <a:gd name="connsiteY18" fmla="*/ 283369 h 1497906"/>
                  <a:gd name="connsiteX19" fmla="*/ 1061192 w 1438606"/>
                  <a:gd name="connsiteY19" fmla="*/ 321469 h 1497906"/>
                  <a:gd name="connsiteX20" fmla="*/ 1039761 w 1438606"/>
                  <a:gd name="connsiteY20" fmla="*/ 357188 h 1497906"/>
                  <a:gd name="connsiteX21" fmla="*/ 461117 w 1438606"/>
                  <a:gd name="connsiteY21" fmla="*/ 573882 h 1497906"/>
                  <a:gd name="connsiteX22" fmla="*/ 99167 w 1438606"/>
                  <a:gd name="connsiteY22" fmla="*/ 0 h 1497906"/>
                  <a:gd name="connsiteX23" fmla="*/ 0 w 1438606"/>
                  <a:gd name="connsiteY23" fmla="*/ 19168 h 1497906"/>
                  <a:gd name="connsiteX0" fmla="*/ 6330 w 1444936"/>
                  <a:gd name="connsiteY0" fmla="*/ 19168 h 1497906"/>
                  <a:gd name="connsiteX1" fmla="*/ 0 w 1444936"/>
                  <a:gd name="connsiteY1" fmla="*/ 566855 h 1497906"/>
                  <a:gd name="connsiteX2" fmla="*/ 136454 w 1444936"/>
                  <a:gd name="connsiteY2" fmla="*/ 731044 h 1497906"/>
                  <a:gd name="connsiteX3" fmla="*/ 291235 w 1444936"/>
                  <a:gd name="connsiteY3" fmla="*/ 916782 h 1497906"/>
                  <a:gd name="connsiteX4" fmla="*/ 486497 w 1444936"/>
                  <a:gd name="connsiteY4" fmla="*/ 1126332 h 1497906"/>
                  <a:gd name="connsiteX5" fmla="*/ 691285 w 1444936"/>
                  <a:gd name="connsiteY5" fmla="*/ 1309688 h 1497906"/>
                  <a:gd name="connsiteX6" fmla="*/ 841304 w 1444936"/>
                  <a:gd name="connsiteY6" fmla="*/ 1383507 h 1497906"/>
                  <a:gd name="connsiteX7" fmla="*/ 1005610 w 1444936"/>
                  <a:gd name="connsiteY7" fmla="*/ 1440657 h 1497906"/>
                  <a:gd name="connsiteX8" fmla="*/ 1250880 w 1444936"/>
                  <a:gd name="connsiteY8" fmla="*/ 1497806 h 1497906"/>
                  <a:gd name="connsiteX9" fmla="*/ 1403279 w 1444936"/>
                  <a:gd name="connsiteY9" fmla="*/ 1426369 h 1497906"/>
                  <a:gd name="connsiteX10" fmla="*/ 1434235 w 1444936"/>
                  <a:gd name="connsiteY10" fmla="*/ 1259682 h 1497906"/>
                  <a:gd name="connsiteX11" fmla="*/ 1441379 w 1444936"/>
                  <a:gd name="connsiteY11" fmla="*/ 1114425 h 1497906"/>
                  <a:gd name="connsiteX12" fmla="*/ 1405660 w 1444936"/>
                  <a:gd name="connsiteY12" fmla="*/ 890588 h 1497906"/>
                  <a:gd name="connsiteX13" fmla="*/ 1353272 w 1444936"/>
                  <a:gd name="connsiteY13" fmla="*/ 678657 h 1497906"/>
                  <a:gd name="connsiteX14" fmla="*/ 1286597 w 1444936"/>
                  <a:gd name="connsiteY14" fmla="*/ 497682 h 1497906"/>
                  <a:gd name="connsiteX15" fmla="*/ 1205635 w 1444936"/>
                  <a:gd name="connsiteY15" fmla="*/ 369094 h 1497906"/>
                  <a:gd name="connsiteX16" fmla="*/ 1162772 w 1444936"/>
                  <a:gd name="connsiteY16" fmla="*/ 297657 h 1497906"/>
                  <a:gd name="connsiteX17" fmla="*/ 1115147 w 1444936"/>
                  <a:gd name="connsiteY17" fmla="*/ 266700 h 1497906"/>
                  <a:gd name="connsiteX18" fmla="*/ 1086572 w 1444936"/>
                  <a:gd name="connsiteY18" fmla="*/ 283369 h 1497906"/>
                  <a:gd name="connsiteX19" fmla="*/ 1067522 w 1444936"/>
                  <a:gd name="connsiteY19" fmla="*/ 321469 h 1497906"/>
                  <a:gd name="connsiteX20" fmla="*/ 1046091 w 1444936"/>
                  <a:gd name="connsiteY20" fmla="*/ 357188 h 1497906"/>
                  <a:gd name="connsiteX21" fmla="*/ 467447 w 1444936"/>
                  <a:gd name="connsiteY21" fmla="*/ 573882 h 1497906"/>
                  <a:gd name="connsiteX22" fmla="*/ 105497 w 1444936"/>
                  <a:gd name="connsiteY22" fmla="*/ 0 h 1497906"/>
                  <a:gd name="connsiteX23" fmla="*/ 6330 w 1444936"/>
                  <a:gd name="connsiteY23" fmla="*/ 19168 h 1497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44936" h="1497906">
                    <a:moveTo>
                      <a:pt x="6330" y="19168"/>
                    </a:moveTo>
                    <a:cubicBezTo>
                      <a:pt x="6330" y="201730"/>
                      <a:pt x="0" y="384293"/>
                      <a:pt x="0" y="566855"/>
                    </a:cubicBezTo>
                    <a:cubicBezTo>
                      <a:pt x="57150" y="646627"/>
                      <a:pt x="87915" y="672723"/>
                      <a:pt x="136454" y="731044"/>
                    </a:cubicBezTo>
                    <a:cubicBezTo>
                      <a:pt x="184993" y="789365"/>
                      <a:pt x="226148" y="846932"/>
                      <a:pt x="291235" y="916782"/>
                    </a:cubicBezTo>
                    <a:cubicBezTo>
                      <a:pt x="356322" y="986632"/>
                      <a:pt x="419822" y="1060848"/>
                      <a:pt x="486497" y="1126332"/>
                    </a:cubicBezTo>
                    <a:cubicBezTo>
                      <a:pt x="553172" y="1191816"/>
                      <a:pt x="632151" y="1266826"/>
                      <a:pt x="691285" y="1309688"/>
                    </a:cubicBezTo>
                    <a:cubicBezTo>
                      <a:pt x="750420" y="1352551"/>
                      <a:pt x="788917" y="1361679"/>
                      <a:pt x="841304" y="1383507"/>
                    </a:cubicBezTo>
                    <a:cubicBezTo>
                      <a:pt x="893691" y="1405335"/>
                      <a:pt x="937347" y="1421607"/>
                      <a:pt x="1005610" y="1440657"/>
                    </a:cubicBezTo>
                    <a:cubicBezTo>
                      <a:pt x="1073873" y="1459707"/>
                      <a:pt x="1184602" y="1500187"/>
                      <a:pt x="1250880" y="1497806"/>
                    </a:cubicBezTo>
                    <a:cubicBezTo>
                      <a:pt x="1290171" y="1491456"/>
                      <a:pt x="1372720" y="1466056"/>
                      <a:pt x="1403279" y="1426369"/>
                    </a:cubicBezTo>
                    <a:cubicBezTo>
                      <a:pt x="1429473" y="1395810"/>
                      <a:pt x="1427885" y="1311673"/>
                      <a:pt x="1434235" y="1259682"/>
                    </a:cubicBezTo>
                    <a:cubicBezTo>
                      <a:pt x="1432648" y="1206104"/>
                      <a:pt x="1452888" y="1188641"/>
                      <a:pt x="1441379" y="1114425"/>
                    </a:cubicBezTo>
                    <a:lnTo>
                      <a:pt x="1405660" y="890588"/>
                    </a:lnTo>
                    <a:lnTo>
                      <a:pt x="1353272" y="678657"/>
                    </a:lnTo>
                    <a:cubicBezTo>
                      <a:pt x="1333428" y="613173"/>
                      <a:pt x="1311203" y="549276"/>
                      <a:pt x="1286597" y="497682"/>
                    </a:cubicBezTo>
                    <a:cubicBezTo>
                      <a:pt x="1261991" y="446088"/>
                      <a:pt x="1226273" y="402432"/>
                      <a:pt x="1205635" y="369094"/>
                    </a:cubicBezTo>
                    <a:lnTo>
                      <a:pt x="1162772" y="297657"/>
                    </a:lnTo>
                    <a:lnTo>
                      <a:pt x="1115147" y="266700"/>
                    </a:lnTo>
                    <a:lnTo>
                      <a:pt x="1086572" y="283369"/>
                    </a:lnTo>
                    <a:lnTo>
                      <a:pt x="1067522" y="321469"/>
                    </a:lnTo>
                    <a:lnTo>
                      <a:pt x="1046091" y="357188"/>
                    </a:lnTo>
                    <a:lnTo>
                      <a:pt x="467447" y="573882"/>
                    </a:lnTo>
                    <a:lnTo>
                      <a:pt x="105497" y="0"/>
                    </a:lnTo>
                    <a:lnTo>
                      <a:pt x="6330" y="19168"/>
                    </a:lnTo>
                    <a:close/>
                  </a:path>
                </a:pathLst>
              </a:custGeom>
              <a:solidFill>
                <a:srgbClr val="C6A6A7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2" name="Freeform 21"/>
              <p:cNvSpPr/>
              <p:nvPr/>
            </p:nvSpPr>
            <p:spPr>
              <a:xfrm rot="5400000">
                <a:off x="897887" y="522335"/>
                <a:ext cx="875042" cy="577641"/>
              </a:xfrm>
              <a:custGeom>
                <a:avLst/>
                <a:gdLst>
                  <a:gd name="connsiteX0" fmla="*/ 0 w 1154906"/>
                  <a:gd name="connsiteY0" fmla="*/ 142875 h 1126331"/>
                  <a:gd name="connsiteX1" fmla="*/ 69056 w 1154906"/>
                  <a:gd name="connsiteY1" fmla="*/ 42863 h 1126331"/>
                  <a:gd name="connsiteX2" fmla="*/ 90488 w 1154906"/>
                  <a:gd name="connsiteY2" fmla="*/ 0 h 1126331"/>
                  <a:gd name="connsiteX3" fmla="*/ 138113 w 1154906"/>
                  <a:gd name="connsiteY3" fmla="*/ 123825 h 1126331"/>
                  <a:gd name="connsiteX4" fmla="*/ 178594 w 1154906"/>
                  <a:gd name="connsiteY4" fmla="*/ 230981 h 1126331"/>
                  <a:gd name="connsiteX5" fmla="*/ 200025 w 1154906"/>
                  <a:gd name="connsiteY5" fmla="*/ 264319 h 1126331"/>
                  <a:gd name="connsiteX6" fmla="*/ 223838 w 1154906"/>
                  <a:gd name="connsiteY6" fmla="*/ 269081 h 1126331"/>
                  <a:gd name="connsiteX7" fmla="*/ 271463 w 1154906"/>
                  <a:gd name="connsiteY7" fmla="*/ 345281 h 1126331"/>
                  <a:gd name="connsiteX8" fmla="*/ 311944 w 1154906"/>
                  <a:gd name="connsiteY8" fmla="*/ 423863 h 1126331"/>
                  <a:gd name="connsiteX9" fmla="*/ 371475 w 1154906"/>
                  <a:gd name="connsiteY9" fmla="*/ 497681 h 1126331"/>
                  <a:gd name="connsiteX10" fmla="*/ 402431 w 1154906"/>
                  <a:gd name="connsiteY10" fmla="*/ 511969 h 1126331"/>
                  <a:gd name="connsiteX11" fmla="*/ 838200 w 1154906"/>
                  <a:gd name="connsiteY11" fmla="*/ 857250 h 1126331"/>
                  <a:gd name="connsiteX12" fmla="*/ 916781 w 1154906"/>
                  <a:gd name="connsiteY12" fmla="*/ 728663 h 1126331"/>
                  <a:gd name="connsiteX13" fmla="*/ 850106 w 1154906"/>
                  <a:gd name="connsiteY13" fmla="*/ 502444 h 1126331"/>
                  <a:gd name="connsiteX14" fmla="*/ 854869 w 1154906"/>
                  <a:gd name="connsiteY14" fmla="*/ 426244 h 1126331"/>
                  <a:gd name="connsiteX15" fmla="*/ 888206 w 1154906"/>
                  <a:gd name="connsiteY15" fmla="*/ 373856 h 1126331"/>
                  <a:gd name="connsiteX16" fmla="*/ 907256 w 1154906"/>
                  <a:gd name="connsiteY16" fmla="*/ 361950 h 1126331"/>
                  <a:gd name="connsiteX17" fmla="*/ 933450 w 1154906"/>
                  <a:gd name="connsiteY17" fmla="*/ 369094 h 1126331"/>
                  <a:gd name="connsiteX18" fmla="*/ 981075 w 1154906"/>
                  <a:gd name="connsiteY18" fmla="*/ 397669 h 1126331"/>
                  <a:gd name="connsiteX19" fmla="*/ 988219 w 1154906"/>
                  <a:gd name="connsiteY19" fmla="*/ 435769 h 1126331"/>
                  <a:gd name="connsiteX20" fmla="*/ 1016794 w 1154906"/>
                  <a:gd name="connsiteY20" fmla="*/ 497681 h 1126331"/>
                  <a:gd name="connsiteX21" fmla="*/ 1057275 w 1154906"/>
                  <a:gd name="connsiteY21" fmla="*/ 585788 h 1126331"/>
                  <a:gd name="connsiteX22" fmla="*/ 1095375 w 1154906"/>
                  <a:gd name="connsiteY22" fmla="*/ 676275 h 1126331"/>
                  <a:gd name="connsiteX23" fmla="*/ 1116806 w 1154906"/>
                  <a:gd name="connsiteY23" fmla="*/ 757238 h 1126331"/>
                  <a:gd name="connsiteX24" fmla="*/ 1138238 w 1154906"/>
                  <a:gd name="connsiteY24" fmla="*/ 850106 h 1126331"/>
                  <a:gd name="connsiteX25" fmla="*/ 1152525 w 1154906"/>
                  <a:gd name="connsiteY25" fmla="*/ 990600 h 1126331"/>
                  <a:gd name="connsiteX26" fmla="*/ 1154906 w 1154906"/>
                  <a:gd name="connsiteY26" fmla="*/ 1064419 h 1126331"/>
                  <a:gd name="connsiteX27" fmla="*/ 1123950 w 1154906"/>
                  <a:gd name="connsiteY27" fmla="*/ 1112044 h 1126331"/>
                  <a:gd name="connsiteX28" fmla="*/ 1045369 w 1154906"/>
                  <a:gd name="connsiteY28" fmla="*/ 1126331 h 1126331"/>
                  <a:gd name="connsiteX29" fmla="*/ 940594 w 1154906"/>
                  <a:gd name="connsiteY29" fmla="*/ 1104900 h 1126331"/>
                  <a:gd name="connsiteX30" fmla="*/ 800100 w 1154906"/>
                  <a:gd name="connsiteY30" fmla="*/ 1040606 h 1126331"/>
                  <a:gd name="connsiteX31" fmla="*/ 635794 w 1154906"/>
                  <a:gd name="connsiteY31" fmla="*/ 950119 h 1126331"/>
                  <a:gd name="connsiteX32" fmla="*/ 507206 w 1154906"/>
                  <a:gd name="connsiteY32" fmla="*/ 833438 h 1126331"/>
                  <a:gd name="connsiteX33" fmla="*/ 404813 w 1154906"/>
                  <a:gd name="connsiteY33" fmla="*/ 735806 h 1126331"/>
                  <a:gd name="connsiteX34" fmla="*/ 269081 w 1154906"/>
                  <a:gd name="connsiteY34" fmla="*/ 578644 h 1126331"/>
                  <a:gd name="connsiteX35" fmla="*/ 173831 w 1154906"/>
                  <a:gd name="connsiteY35" fmla="*/ 445294 h 1126331"/>
                  <a:gd name="connsiteX36" fmla="*/ 97631 w 1154906"/>
                  <a:gd name="connsiteY36" fmla="*/ 319088 h 1126331"/>
                  <a:gd name="connsiteX37" fmla="*/ 50006 w 1154906"/>
                  <a:gd name="connsiteY37" fmla="*/ 250031 h 1126331"/>
                  <a:gd name="connsiteX38" fmla="*/ 0 w 1154906"/>
                  <a:gd name="connsiteY38" fmla="*/ 142875 h 1126331"/>
                  <a:gd name="connsiteX0" fmla="*/ 0 w 1154906"/>
                  <a:gd name="connsiteY0" fmla="*/ 142875 h 1126331"/>
                  <a:gd name="connsiteX1" fmla="*/ 69056 w 1154906"/>
                  <a:gd name="connsiteY1" fmla="*/ 42863 h 1126331"/>
                  <a:gd name="connsiteX2" fmla="*/ 90488 w 1154906"/>
                  <a:gd name="connsiteY2" fmla="*/ 0 h 1126331"/>
                  <a:gd name="connsiteX3" fmla="*/ 138113 w 1154906"/>
                  <a:gd name="connsiteY3" fmla="*/ 123825 h 1126331"/>
                  <a:gd name="connsiteX4" fmla="*/ 178594 w 1154906"/>
                  <a:gd name="connsiteY4" fmla="*/ 230981 h 1126331"/>
                  <a:gd name="connsiteX5" fmla="*/ 200025 w 1154906"/>
                  <a:gd name="connsiteY5" fmla="*/ 264319 h 1126331"/>
                  <a:gd name="connsiteX6" fmla="*/ 223838 w 1154906"/>
                  <a:gd name="connsiteY6" fmla="*/ 269081 h 1126331"/>
                  <a:gd name="connsiteX7" fmla="*/ 271463 w 1154906"/>
                  <a:gd name="connsiteY7" fmla="*/ 345281 h 1126331"/>
                  <a:gd name="connsiteX8" fmla="*/ 311944 w 1154906"/>
                  <a:gd name="connsiteY8" fmla="*/ 423863 h 1126331"/>
                  <a:gd name="connsiteX9" fmla="*/ 371475 w 1154906"/>
                  <a:gd name="connsiteY9" fmla="*/ 497681 h 1126331"/>
                  <a:gd name="connsiteX10" fmla="*/ 402431 w 1154906"/>
                  <a:gd name="connsiteY10" fmla="*/ 511969 h 1126331"/>
                  <a:gd name="connsiteX11" fmla="*/ 838200 w 1154906"/>
                  <a:gd name="connsiteY11" fmla="*/ 857250 h 1126331"/>
                  <a:gd name="connsiteX12" fmla="*/ 916781 w 1154906"/>
                  <a:gd name="connsiteY12" fmla="*/ 728663 h 1126331"/>
                  <a:gd name="connsiteX13" fmla="*/ 850106 w 1154906"/>
                  <a:gd name="connsiteY13" fmla="*/ 502444 h 1126331"/>
                  <a:gd name="connsiteX14" fmla="*/ 854869 w 1154906"/>
                  <a:gd name="connsiteY14" fmla="*/ 426244 h 1126331"/>
                  <a:gd name="connsiteX15" fmla="*/ 888206 w 1154906"/>
                  <a:gd name="connsiteY15" fmla="*/ 373856 h 1126331"/>
                  <a:gd name="connsiteX16" fmla="*/ 907256 w 1154906"/>
                  <a:gd name="connsiteY16" fmla="*/ 361950 h 1126331"/>
                  <a:gd name="connsiteX17" fmla="*/ 933450 w 1154906"/>
                  <a:gd name="connsiteY17" fmla="*/ 369094 h 1126331"/>
                  <a:gd name="connsiteX18" fmla="*/ 981075 w 1154906"/>
                  <a:gd name="connsiteY18" fmla="*/ 397669 h 1126331"/>
                  <a:gd name="connsiteX19" fmla="*/ 988219 w 1154906"/>
                  <a:gd name="connsiteY19" fmla="*/ 435769 h 1126331"/>
                  <a:gd name="connsiteX20" fmla="*/ 1016794 w 1154906"/>
                  <a:gd name="connsiteY20" fmla="*/ 497681 h 1126331"/>
                  <a:gd name="connsiteX21" fmla="*/ 1057275 w 1154906"/>
                  <a:gd name="connsiteY21" fmla="*/ 585788 h 1126331"/>
                  <a:gd name="connsiteX22" fmla="*/ 1095375 w 1154906"/>
                  <a:gd name="connsiteY22" fmla="*/ 676275 h 1126331"/>
                  <a:gd name="connsiteX23" fmla="*/ 1116806 w 1154906"/>
                  <a:gd name="connsiteY23" fmla="*/ 757238 h 1126331"/>
                  <a:gd name="connsiteX24" fmla="*/ 1138238 w 1154906"/>
                  <a:gd name="connsiteY24" fmla="*/ 850106 h 1126331"/>
                  <a:gd name="connsiteX25" fmla="*/ 1152525 w 1154906"/>
                  <a:gd name="connsiteY25" fmla="*/ 990600 h 1126331"/>
                  <a:gd name="connsiteX26" fmla="*/ 1154906 w 1154906"/>
                  <a:gd name="connsiteY26" fmla="*/ 1064419 h 1126331"/>
                  <a:gd name="connsiteX27" fmla="*/ 1123950 w 1154906"/>
                  <a:gd name="connsiteY27" fmla="*/ 1112044 h 1126331"/>
                  <a:gd name="connsiteX28" fmla="*/ 1045369 w 1154906"/>
                  <a:gd name="connsiteY28" fmla="*/ 1126331 h 1126331"/>
                  <a:gd name="connsiteX29" fmla="*/ 940594 w 1154906"/>
                  <a:gd name="connsiteY29" fmla="*/ 1104900 h 1126331"/>
                  <a:gd name="connsiteX30" fmla="*/ 800100 w 1154906"/>
                  <a:gd name="connsiteY30" fmla="*/ 1040606 h 1126331"/>
                  <a:gd name="connsiteX31" fmla="*/ 635794 w 1154906"/>
                  <a:gd name="connsiteY31" fmla="*/ 950119 h 1126331"/>
                  <a:gd name="connsiteX32" fmla="*/ 507206 w 1154906"/>
                  <a:gd name="connsiteY32" fmla="*/ 833438 h 1126331"/>
                  <a:gd name="connsiteX33" fmla="*/ 404813 w 1154906"/>
                  <a:gd name="connsiteY33" fmla="*/ 735806 h 1126331"/>
                  <a:gd name="connsiteX34" fmla="*/ 269081 w 1154906"/>
                  <a:gd name="connsiteY34" fmla="*/ 578644 h 1126331"/>
                  <a:gd name="connsiteX35" fmla="*/ 173831 w 1154906"/>
                  <a:gd name="connsiteY35" fmla="*/ 445294 h 1126331"/>
                  <a:gd name="connsiteX36" fmla="*/ 97631 w 1154906"/>
                  <a:gd name="connsiteY36" fmla="*/ 319088 h 1126331"/>
                  <a:gd name="connsiteX37" fmla="*/ 50006 w 1154906"/>
                  <a:gd name="connsiteY37" fmla="*/ 250031 h 1126331"/>
                  <a:gd name="connsiteX38" fmla="*/ 0 w 1154906"/>
                  <a:gd name="connsiteY38" fmla="*/ 142875 h 1126331"/>
                  <a:gd name="connsiteX0" fmla="*/ 0 w 1154906"/>
                  <a:gd name="connsiteY0" fmla="*/ 142875 h 1126499"/>
                  <a:gd name="connsiteX1" fmla="*/ 69056 w 1154906"/>
                  <a:gd name="connsiteY1" fmla="*/ 42863 h 1126499"/>
                  <a:gd name="connsiteX2" fmla="*/ 90488 w 1154906"/>
                  <a:gd name="connsiteY2" fmla="*/ 0 h 1126499"/>
                  <a:gd name="connsiteX3" fmla="*/ 138113 w 1154906"/>
                  <a:gd name="connsiteY3" fmla="*/ 123825 h 1126499"/>
                  <a:gd name="connsiteX4" fmla="*/ 178594 w 1154906"/>
                  <a:gd name="connsiteY4" fmla="*/ 230981 h 1126499"/>
                  <a:gd name="connsiteX5" fmla="*/ 200025 w 1154906"/>
                  <a:gd name="connsiteY5" fmla="*/ 264319 h 1126499"/>
                  <a:gd name="connsiteX6" fmla="*/ 223838 w 1154906"/>
                  <a:gd name="connsiteY6" fmla="*/ 269081 h 1126499"/>
                  <a:gd name="connsiteX7" fmla="*/ 271463 w 1154906"/>
                  <a:gd name="connsiteY7" fmla="*/ 345281 h 1126499"/>
                  <a:gd name="connsiteX8" fmla="*/ 311944 w 1154906"/>
                  <a:gd name="connsiteY8" fmla="*/ 423863 h 1126499"/>
                  <a:gd name="connsiteX9" fmla="*/ 371475 w 1154906"/>
                  <a:gd name="connsiteY9" fmla="*/ 497681 h 1126499"/>
                  <a:gd name="connsiteX10" fmla="*/ 402431 w 1154906"/>
                  <a:gd name="connsiteY10" fmla="*/ 511969 h 1126499"/>
                  <a:gd name="connsiteX11" fmla="*/ 838200 w 1154906"/>
                  <a:gd name="connsiteY11" fmla="*/ 857250 h 1126499"/>
                  <a:gd name="connsiteX12" fmla="*/ 916781 w 1154906"/>
                  <a:gd name="connsiteY12" fmla="*/ 728663 h 1126499"/>
                  <a:gd name="connsiteX13" fmla="*/ 850106 w 1154906"/>
                  <a:gd name="connsiteY13" fmla="*/ 502444 h 1126499"/>
                  <a:gd name="connsiteX14" fmla="*/ 854869 w 1154906"/>
                  <a:gd name="connsiteY14" fmla="*/ 426244 h 1126499"/>
                  <a:gd name="connsiteX15" fmla="*/ 888206 w 1154906"/>
                  <a:gd name="connsiteY15" fmla="*/ 373856 h 1126499"/>
                  <a:gd name="connsiteX16" fmla="*/ 907256 w 1154906"/>
                  <a:gd name="connsiteY16" fmla="*/ 361950 h 1126499"/>
                  <a:gd name="connsiteX17" fmla="*/ 933450 w 1154906"/>
                  <a:gd name="connsiteY17" fmla="*/ 369094 h 1126499"/>
                  <a:gd name="connsiteX18" fmla="*/ 981075 w 1154906"/>
                  <a:gd name="connsiteY18" fmla="*/ 397669 h 1126499"/>
                  <a:gd name="connsiteX19" fmla="*/ 988219 w 1154906"/>
                  <a:gd name="connsiteY19" fmla="*/ 435769 h 1126499"/>
                  <a:gd name="connsiteX20" fmla="*/ 1016794 w 1154906"/>
                  <a:gd name="connsiteY20" fmla="*/ 497681 h 1126499"/>
                  <a:gd name="connsiteX21" fmla="*/ 1057275 w 1154906"/>
                  <a:gd name="connsiteY21" fmla="*/ 585788 h 1126499"/>
                  <a:gd name="connsiteX22" fmla="*/ 1095375 w 1154906"/>
                  <a:gd name="connsiteY22" fmla="*/ 676275 h 1126499"/>
                  <a:gd name="connsiteX23" fmla="*/ 1116806 w 1154906"/>
                  <a:gd name="connsiteY23" fmla="*/ 757238 h 1126499"/>
                  <a:gd name="connsiteX24" fmla="*/ 1138238 w 1154906"/>
                  <a:gd name="connsiteY24" fmla="*/ 850106 h 1126499"/>
                  <a:gd name="connsiteX25" fmla="*/ 1152525 w 1154906"/>
                  <a:gd name="connsiteY25" fmla="*/ 990600 h 1126499"/>
                  <a:gd name="connsiteX26" fmla="*/ 1154906 w 1154906"/>
                  <a:gd name="connsiteY26" fmla="*/ 1064419 h 1126499"/>
                  <a:gd name="connsiteX27" fmla="*/ 1123950 w 1154906"/>
                  <a:gd name="connsiteY27" fmla="*/ 1112044 h 1126499"/>
                  <a:gd name="connsiteX28" fmla="*/ 1045369 w 1154906"/>
                  <a:gd name="connsiteY28" fmla="*/ 1126331 h 1126499"/>
                  <a:gd name="connsiteX29" fmla="*/ 940594 w 1154906"/>
                  <a:gd name="connsiteY29" fmla="*/ 1104900 h 1126499"/>
                  <a:gd name="connsiteX30" fmla="*/ 800100 w 1154906"/>
                  <a:gd name="connsiteY30" fmla="*/ 1040606 h 1126499"/>
                  <a:gd name="connsiteX31" fmla="*/ 635794 w 1154906"/>
                  <a:gd name="connsiteY31" fmla="*/ 950119 h 1126499"/>
                  <a:gd name="connsiteX32" fmla="*/ 507206 w 1154906"/>
                  <a:gd name="connsiteY32" fmla="*/ 833438 h 1126499"/>
                  <a:gd name="connsiteX33" fmla="*/ 404813 w 1154906"/>
                  <a:gd name="connsiteY33" fmla="*/ 735806 h 1126499"/>
                  <a:gd name="connsiteX34" fmla="*/ 269081 w 1154906"/>
                  <a:gd name="connsiteY34" fmla="*/ 578644 h 1126499"/>
                  <a:gd name="connsiteX35" fmla="*/ 173831 w 1154906"/>
                  <a:gd name="connsiteY35" fmla="*/ 445294 h 1126499"/>
                  <a:gd name="connsiteX36" fmla="*/ 97631 w 1154906"/>
                  <a:gd name="connsiteY36" fmla="*/ 319088 h 1126499"/>
                  <a:gd name="connsiteX37" fmla="*/ 50006 w 1154906"/>
                  <a:gd name="connsiteY37" fmla="*/ 250031 h 1126499"/>
                  <a:gd name="connsiteX38" fmla="*/ 0 w 1154906"/>
                  <a:gd name="connsiteY38" fmla="*/ 142875 h 1126499"/>
                  <a:gd name="connsiteX0" fmla="*/ 0 w 1154906"/>
                  <a:gd name="connsiteY0" fmla="*/ 142875 h 1126838"/>
                  <a:gd name="connsiteX1" fmla="*/ 69056 w 1154906"/>
                  <a:gd name="connsiteY1" fmla="*/ 42863 h 1126838"/>
                  <a:gd name="connsiteX2" fmla="*/ 90488 w 1154906"/>
                  <a:gd name="connsiteY2" fmla="*/ 0 h 1126838"/>
                  <a:gd name="connsiteX3" fmla="*/ 138113 w 1154906"/>
                  <a:gd name="connsiteY3" fmla="*/ 123825 h 1126838"/>
                  <a:gd name="connsiteX4" fmla="*/ 178594 w 1154906"/>
                  <a:gd name="connsiteY4" fmla="*/ 230981 h 1126838"/>
                  <a:gd name="connsiteX5" fmla="*/ 200025 w 1154906"/>
                  <a:gd name="connsiteY5" fmla="*/ 264319 h 1126838"/>
                  <a:gd name="connsiteX6" fmla="*/ 223838 w 1154906"/>
                  <a:gd name="connsiteY6" fmla="*/ 269081 h 1126838"/>
                  <a:gd name="connsiteX7" fmla="*/ 271463 w 1154906"/>
                  <a:gd name="connsiteY7" fmla="*/ 345281 h 1126838"/>
                  <a:gd name="connsiteX8" fmla="*/ 311944 w 1154906"/>
                  <a:gd name="connsiteY8" fmla="*/ 423863 h 1126838"/>
                  <a:gd name="connsiteX9" fmla="*/ 371475 w 1154906"/>
                  <a:gd name="connsiteY9" fmla="*/ 497681 h 1126838"/>
                  <a:gd name="connsiteX10" fmla="*/ 402431 w 1154906"/>
                  <a:gd name="connsiteY10" fmla="*/ 511969 h 1126838"/>
                  <a:gd name="connsiteX11" fmla="*/ 838200 w 1154906"/>
                  <a:gd name="connsiteY11" fmla="*/ 857250 h 1126838"/>
                  <a:gd name="connsiteX12" fmla="*/ 916781 w 1154906"/>
                  <a:gd name="connsiteY12" fmla="*/ 728663 h 1126838"/>
                  <a:gd name="connsiteX13" fmla="*/ 850106 w 1154906"/>
                  <a:gd name="connsiteY13" fmla="*/ 502444 h 1126838"/>
                  <a:gd name="connsiteX14" fmla="*/ 854869 w 1154906"/>
                  <a:gd name="connsiteY14" fmla="*/ 426244 h 1126838"/>
                  <a:gd name="connsiteX15" fmla="*/ 888206 w 1154906"/>
                  <a:gd name="connsiteY15" fmla="*/ 373856 h 1126838"/>
                  <a:gd name="connsiteX16" fmla="*/ 907256 w 1154906"/>
                  <a:gd name="connsiteY16" fmla="*/ 361950 h 1126838"/>
                  <a:gd name="connsiteX17" fmla="*/ 933450 w 1154906"/>
                  <a:gd name="connsiteY17" fmla="*/ 369094 h 1126838"/>
                  <a:gd name="connsiteX18" fmla="*/ 981075 w 1154906"/>
                  <a:gd name="connsiteY18" fmla="*/ 397669 h 1126838"/>
                  <a:gd name="connsiteX19" fmla="*/ 988219 w 1154906"/>
                  <a:gd name="connsiteY19" fmla="*/ 435769 h 1126838"/>
                  <a:gd name="connsiteX20" fmla="*/ 1016794 w 1154906"/>
                  <a:gd name="connsiteY20" fmla="*/ 497681 h 1126838"/>
                  <a:gd name="connsiteX21" fmla="*/ 1057275 w 1154906"/>
                  <a:gd name="connsiteY21" fmla="*/ 585788 h 1126838"/>
                  <a:gd name="connsiteX22" fmla="*/ 1095375 w 1154906"/>
                  <a:gd name="connsiteY22" fmla="*/ 676275 h 1126838"/>
                  <a:gd name="connsiteX23" fmla="*/ 1116806 w 1154906"/>
                  <a:gd name="connsiteY23" fmla="*/ 757238 h 1126838"/>
                  <a:gd name="connsiteX24" fmla="*/ 1138238 w 1154906"/>
                  <a:gd name="connsiteY24" fmla="*/ 850106 h 1126838"/>
                  <a:gd name="connsiteX25" fmla="*/ 1152525 w 1154906"/>
                  <a:gd name="connsiteY25" fmla="*/ 990600 h 1126838"/>
                  <a:gd name="connsiteX26" fmla="*/ 1154906 w 1154906"/>
                  <a:gd name="connsiteY26" fmla="*/ 1064419 h 1126838"/>
                  <a:gd name="connsiteX27" fmla="*/ 1123950 w 1154906"/>
                  <a:gd name="connsiteY27" fmla="*/ 1112044 h 1126838"/>
                  <a:gd name="connsiteX28" fmla="*/ 1045369 w 1154906"/>
                  <a:gd name="connsiteY28" fmla="*/ 1126331 h 1126838"/>
                  <a:gd name="connsiteX29" fmla="*/ 940594 w 1154906"/>
                  <a:gd name="connsiteY29" fmla="*/ 1104900 h 1126838"/>
                  <a:gd name="connsiteX30" fmla="*/ 800100 w 1154906"/>
                  <a:gd name="connsiteY30" fmla="*/ 1040606 h 1126838"/>
                  <a:gd name="connsiteX31" fmla="*/ 635794 w 1154906"/>
                  <a:gd name="connsiteY31" fmla="*/ 950119 h 1126838"/>
                  <a:gd name="connsiteX32" fmla="*/ 507206 w 1154906"/>
                  <a:gd name="connsiteY32" fmla="*/ 833438 h 1126838"/>
                  <a:gd name="connsiteX33" fmla="*/ 404813 w 1154906"/>
                  <a:gd name="connsiteY33" fmla="*/ 735806 h 1126838"/>
                  <a:gd name="connsiteX34" fmla="*/ 269081 w 1154906"/>
                  <a:gd name="connsiteY34" fmla="*/ 578644 h 1126838"/>
                  <a:gd name="connsiteX35" fmla="*/ 173831 w 1154906"/>
                  <a:gd name="connsiteY35" fmla="*/ 445294 h 1126838"/>
                  <a:gd name="connsiteX36" fmla="*/ 97631 w 1154906"/>
                  <a:gd name="connsiteY36" fmla="*/ 319088 h 1126838"/>
                  <a:gd name="connsiteX37" fmla="*/ 50006 w 1154906"/>
                  <a:gd name="connsiteY37" fmla="*/ 250031 h 1126838"/>
                  <a:gd name="connsiteX38" fmla="*/ 0 w 1154906"/>
                  <a:gd name="connsiteY38" fmla="*/ 142875 h 1126838"/>
                  <a:gd name="connsiteX0" fmla="*/ 0 w 1159493"/>
                  <a:gd name="connsiteY0" fmla="*/ 142875 h 1126838"/>
                  <a:gd name="connsiteX1" fmla="*/ 69056 w 1159493"/>
                  <a:gd name="connsiteY1" fmla="*/ 42863 h 1126838"/>
                  <a:gd name="connsiteX2" fmla="*/ 90488 w 1159493"/>
                  <a:gd name="connsiteY2" fmla="*/ 0 h 1126838"/>
                  <a:gd name="connsiteX3" fmla="*/ 138113 w 1159493"/>
                  <a:gd name="connsiteY3" fmla="*/ 123825 h 1126838"/>
                  <a:gd name="connsiteX4" fmla="*/ 178594 w 1159493"/>
                  <a:gd name="connsiteY4" fmla="*/ 230981 h 1126838"/>
                  <a:gd name="connsiteX5" fmla="*/ 200025 w 1159493"/>
                  <a:gd name="connsiteY5" fmla="*/ 264319 h 1126838"/>
                  <a:gd name="connsiteX6" fmla="*/ 223838 w 1159493"/>
                  <a:gd name="connsiteY6" fmla="*/ 269081 h 1126838"/>
                  <a:gd name="connsiteX7" fmla="*/ 271463 w 1159493"/>
                  <a:gd name="connsiteY7" fmla="*/ 345281 h 1126838"/>
                  <a:gd name="connsiteX8" fmla="*/ 311944 w 1159493"/>
                  <a:gd name="connsiteY8" fmla="*/ 423863 h 1126838"/>
                  <a:gd name="connsiteX9" fmla="*/ 371475 w 1159493"/>
                  <a:gd name="connsiteY9" fmla="*/ 497681 h 1126838"/>
                  <a:gd name="connsiteX10" fmla="*/ 402431 w 1159493"/>
                  <a:gd name="connsiteY10" fmla="*/ 511969 h 1126838"/>
                  <a:gd name="connsiteX11" fmla="*/ 838200 w 1159493"/>
                  <a:gd name="connsiteY11" fmla="*/ 857250 h 1126838"/>
                  <a:gd name="connsiteX12" fmla="*/ 916781 w 1159493"/>
                  <a:gd name="connsiteY12" fmla="*/ 728663 h 1126838"/>
                  <a:gd name="connsiteX13" fmla="*/ 850106 w 1159493"/>
                  <a:gd name="connsiteY13" fmla="*/ 502444 h 1126838"/>
                  <a:gd name="connsiteX14" fmla="*/ 854869 w 1159493"/>
                  <a:gd name="connsiteY14" fmla="*/ 426244 h 1126838"/>
                  <a:gd name="connsiteX15" fmla="*/ 888206 w 1159493"/>
                  <a:gd name="connsiteY15" fmla="*/ 373856 h 1126838"/>
                  <a:gd name="connsiteX16" fmla="*/ 907256 w 1159493"/>
                  <a:gd name="connsiteY16" fmla="*/ 361950 h 1126838"/>
                  <a:gd name="connsiteX17" fmla="*/ 933450 w 1159493"/>
                  <a:gd name="connsiteY17" fmla="*/ 369094 h 1126838"/>
                  <a:gd name="connsiteX18" fmla="*/ 981075 w 1159493"/>
                  <a:gd name="connsiteY18" fmla="*/ 397669 h 1126838"/>
                  <a:gd name="connsiteX19" fmla="*/ 988219 w 1159493"/>
                  <a:gd name="connsiteY19" fmla="*/ 435769 h 1126838"/>
                  <a:gd name="connsiteX20" fmla="*/ 1016794 w 1159493"/>
                  <a:gd name="connsiteY20" fmla="*/ 497681 h 1126838"/>
                  <a:gd name="connsiteX21" fmla="*/ 1057275 w 1159493"/>
                  <a:gd name="connsiteY21" fmla="*/ 585788 h 1126838"/>
                  <a:gd name="connsiteX22" fmla="*/ 1095375 w 1159493"/>
                  <a:gd name="connsiteY22" fmla="*/ 676275 h 1126838"/>
                  <a:gd name="connsiteX23" fmla="*/ 1116806 w 1159493"/>
                  <a:gd name="connsiteY23" fmla="*/ 757238 h 1126838"/>
                  <a:gd name="connsiteX24" fmla="*/ 1138238 w 1159493"/>
                  <a:gd name="connsiteY24" fmla="*/ 850106 h 1126838"/>
                  <a:gd name="connsiteX25" fmla="*/ 1152525 w 1159493"/>
                  <a:gd name="connsiteY25" fmla="*/ 990600 h 1126838"/>
                  <a:gd name="connsiteX26" fmla="*/ 1154906 w 1159493"/>
                  <a:gd name="connsiteY26" fmla="*/ 1064419 h 1126838"/>
                  <a:gd name="connsiteX27" fmla="*/ 1123950 w 1159493"/>
                  <a:gd name="connsiteY27" fmla="*/ 1112044 h 1126838"/>
                  <a:gd name="connsiteX28" fmla="*/ 1045369 w 1159493"/>
                  <a:gd name="connsiteY28" fmla="*/ 1126331 h 1126838"/>
                  <a:gd name="connsiteX29" fmla="*/ 940594 w 1159493"/>
                  <a:gd name="connsiteY29" fmla="*/ 1104900 h 1126838"/>
                  <a:gd name="connsiteX30" fmla="*/ 800100 w 1159493"/>
                  <a:gd name="connsiteY30" fmla="*/ 1040606 h 1126838"/>
                  <a:gd name="connsiteX31" fmla="*/ 635794 w 1159493"/>
                  <a:gd name="connsiteY31" fmla="*/ 950119 h 1126838"/>
                  <a:gd name="connsiteX32" fmla="*/ 507206 w 1159493"/>
                  <a:gd name="connsiteY32" fmla="*/ 833438 h 1126838"/>
                  <a:gd name="connsiteX33" fmla="*/ 404813 w 1159493"/>
                  <a:gd name="connsiteY33" fmla="*/ 735806 h 1126838"/>
                  <a:gd name="connsiteX34" fmla="*/ 269081 w 1159493"/>
                  <a:gd name="connsiteY34" fmla="*/ 578644 h 1126838"/>
                  <a:gd name="connsiteX35" fmla="*/ 173831 w 1159493"/>
                  <a:gd name="connsiteY35" fmla="*/ 445294 h 1126838"/>
                  <a:gd name="connsiteX36" fmla="*/ 97631 w 1159493"/>
                  <a:gd name="connsiteY36" fmla="*/ 319088 h 1126838"/>
                  <a:gd name="connsiteX37" fmla="*/ 50006 w 1159493"/>
                  <a:gd name="connsiteY37" fmla="*/ 250031 h 1126838"/>
                  <a:gd name="connsiteX38" fmla="*/ 0 w 1159493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9493"/>
                  <a:gd name="connsiteY0" fmla="*/ 142875 h 1126838"/>
                  <a:gd name="connsiteX1" fmla="*/ 69056 w 1159493"/>
                  <a:gd name="connsiteY1" fmla="*/ 42863 h 1126838"/>
                  <a:gd name="connsiteX2" fmla="*/ 90488 w 1159493"/>
                  <a:gd name="connsiteY2" fmla="*/ 0 h 1126838"/>
                  <a:gd name="connsiteX3" fmla="*/ 138113 w 1159493"/>
                  <a:gd name="connsiteY3" fmla="*/ 123825 h 1126838"/>
                  <a:gd name="connsiteX4" fmla="*/ 178594 w 1159493"/>
                  <a:gd name="connsiteY4" fmla="*/ 230981 h 1126838"/>
                  <a:gd name="connsiteX5" fmla="*/ 200025 w 1159493"/>
                  <a:gd name="connsiteY5" fmla="*/ 264319 h 1126838"/>
                  <a:gd name="connsiteX6" fmla="*/ 223838 w 1159493"/>
                  <a:gd name="connsiteY6" fmla="*/ 269081 h 1126838"/>
                  <a:gd name="connsiteX7" fmla="*/ 271463 w 1159493"/>
                  <a:gd name="connsiteY7" fmla="*/ 345281 h 1126838"/>
                  <a:gd name="connsiteX8" fmla="*/ 311944 w 1159493"/>
                  <a:gd name="connsiteY8" fmla="*/ 423863 h 1126838"/>
                  <a:gd name="connsiteX9" fmla="*/ 371475 w 1159493"/>
                  <a:gd name="connsiteY9" fmla="*/ 497681 h 1126838"/>
                  <a:gd name="connsiteX10" fmla="*/ 402431 w 1159493"/>
                  <a:gd name="connsiteY10" fmla="*/ 511969 h 1126838"/>
                  <a:gd name="connsiteX11" fmla="*/ 838200 w 1159493"/>
                  <a:gd name="connsiteY11" fmla="*/ 857250 h 1126838"/>
                  <a:gd name="connsiteX12" fmla="*/ 916781 w 1159493"/>
                  <a:gd name="connsiteY12" fmla="*/ 728663 h 1126838"/>
                  <a:gd name="connsiteX13" fmla="*/ 850106 w 1159493"/>
                  <a:gd name="connsiteY13" fmla="*/ 502444 h 1126838"/>
                  <a:gd name="connsiteX14" fmla="*/ 854869 w 1159493"/>
                  <a:gd name="connsiteY14" fmla="*/ 426244 h 1126838"/>
                  <a:gd name="connsiteX15" fmla="*/ 888206 w 1159493"/>
                  <a:gd name="connsiteY15" fmla="*/ 373856 h 1126838"/>
                  <a:gd name="connsiteX16" fmla="*/ 907256 w 1159493"/>
                  <a:gd name="connsiteY16" fmla="*/ 361950 h 1126838"/>
                  <a:gd name="connsiteX17" fmla="*/ 933450 w 1159493"/>
                  <a:gd name="connsiteY17" fmla="*/ 369094 h 1126838"/>
                  <a:gd name="connsiteX18" fmla="*/ 981075 w 1159493"/>
                  <a:gd name="connsiteY18" fmla="*/ 397669 h 1126838"/>
                  <a:gd name="connsiteX19" fmla="*/ 988219 w 1159493"/>
                  <a:gd name="connsiteY19" fmla="*/ 435769 h 1126838"/>
                  <a:gd name="connsiteX20" fmla="*/ 1016794 w 1159493"/>
                  <a:gd name="connsiteY20" fmla="*/ 497681 h 1126838"/>
                  <a:gd name="connsiteX21" fmla="*/ 1057275 w 1159493"/>
                  <a:gd name="connsiteY21" fmla="*/ 585788 h 1126838"/>
                  <a:gd name="connsiteX22" fmla="*/ 1095375 w 1159493"/>
                  <a:gd name="connsiteY22" fmla="*/ 676275 h 1126838"/>
                  <a:gd name="connsiteX23" fmla="*/ 1116806 w 1159493"/>
                  <a:gd name="connsiteY23" fmla="*/ 757238 h 1126838"/>
                  <a:gd name="connsiteX24" fmla="*/ 1138238 w 1159493"/>
                  <a:gd name="connsiteY24" fmla="*/ 850106 h 1126838"/>
                  <a:gd name="connsiteX25" fmla="*/ 1152525 w 1159493"/>
                  <a:gd name="connsiteY25" fmla="*/ 990600 h 1126838"/>
                  <a:gd name="connsiteX26" fmla="*/ 1154906 w 1159493"/>
                  <a:gd name="connsiteY26" fmla="*/ 1064419 h 1126838"/>
                  <a:gd name="connsiteX27" fmla="*/ 1123950 w 1159493"/>
                  <a:gd name="connsiteY27" fmla="*/ 1112044 h 1126838"/>
                  <a:gd name="connsiteX28" fmla="*/ 1045369 w 1159493"/>
                  <a:gd name="connsiteY28" fmla="*/ 1126331 h 1126838"/>
                  <a:gd name="connsiteX29" fmla="*/ 940594 w 1159493"/>
                  <a:gd name="connsiteY29" fmla="*/ 1104900 h 1126838"/>
                  <a:gd name="connsiteX30" fmla="*/ 800100 w 1159493"/>
                  <a:gd name="connsiteY30" fmla="*/ 1040606 h 1126838"/>
                  <a:gd name="connsiteX31" fmla="*/ 635794 w 1159493"/>
                  <a:gd name="connsiteY31" fmla="*/ 950119 h 1126838"/>
                  <a:gd name="connsiteX32" fmla="*/ 507206 w 1159493"/>
                  <a:gd name="connsiteY32" fmla="*/ 833438 h 1126838"/>
                  <a:gd name="connsiteX33" fmla="*/ 404813 w 1159493"/>
                  <a:gd name="connsiteY33" fmla="*/ 735806 h 1126838"/>
                  <a:gd name="connsiteX34" fmla="*/ 269081 w 1159493"/>
                  <a:gd name="connsiteY34" fmla="*/ 578644 h 1126838"/>
                  <a:gd name="connsiteX35" fmla="*/ 173831 w 1159493"/>
                  <a:gd name="connsiteY35" fmla="*/ 445294 h 1126838"/>
                  <a:gd name="connsiteX36" fmla="*/ 97631 w 1159493"/>
                  <a:gd name="connsiteY36" fmla="*/ 319088 h 1126838"/>
                  <a:gd name="connsiteX37" fmla="*/ 50006 w 1159493"/>
                  <a:gd name="connsiteY37" fmla="*/ 250031 h 1126838"/>
                  <a:gd name="connsiteX38" fmla="*/ 0 w 1159493"/>
                  <a:gd name="connsiteY38" fmla="*/ 142875 h 1126838"/>
                  <a:gd name="connsiteX0" fmla="*/ 0 w 1163002"/>
                  <a:gd name="connsiteY0" fmla="*/ 142875 h 1126838"/>
                  <a:gd name="connsiteX1" fmla="*/ 69056 w 1163002"/>
                  <a:gd name="connsiteY1" fmla="*/ 42863 h 1126838"/>
                  <a:gd name="connsiteX2" fmla="*/ 90488 w 1163002"/>
                  <a:gd name="connsiteY2" fmla="*/ 0 h 1126838"/>
                  <a:gd name="connsiteX3" fmla="*/ 138113 w 1163002"/>
                  <a:gd name="connsiteY3" fmla="*/ 123825 h 1126838"/>
                  <a:gd name="connsiteX4" fmla="*/ 178594 w 1163002"/>
                  <a:gd name="connsiteY4" fmla="*/ 230981 h 1126838"/>
                  <a:gd name="connsiteX5" fmla="*/ 200025 w 1163002"/>
                  <a:gd name="connsiteY5" fmla="*/ 264319 h 1126838"/>
                  <a:gd name="connsiteX6" fmla="*/ 223838 w 1163002"/>
                  <a:gd name="connsiteY6" fmla="*/ 269081 h 1126838"/>
                  <a:gd name="connsiteX7" fmla="*/ 271463 w 1163002"/>
                  <a:gd name="connsiteY7" fmla="*/ 345281 h 1126838"/>
                  <a:gd name="connsiteX8" fmla="*/ 311944 w 1163002"/>
                  <a:gd name="connsiteY8" fmla="*/ 423863 h 1126838"/>
                  <a:gd name="connsiteX9" fmla="*/ 371475 w 1163002"/>
                  <a:gd name="connsiteY9" fmla="*/ 497681 h 1126838"/>
                  <a:gd name="connsiteX10" fmla="*/ 402431 w 1163002"/>
                  <a:gd name="connsiteY10" fmla="*/ 511969 h 1126838"/>
                  <a:gd name="connsiteX11" fmla="*/ 838200 w 1163002"/>
                  <a:gd name="connsiteY11" fmla="*/ 857250 h 1126838"/>
                  <a:gd name="connsiteX12" fmla="*/ 916781 w 1163002"/>
                  <a:gd name="connsiteY12" fmla="*/ 728663 h 1126838"/>
                  <a:gd name="connsiteX13" fmla="*/ 850106 w 1163002"/>
                  <a:gd name="connsiteY13" fmla="*/ 502444 h 1126838"/>
                  <a:gd name="connsiteX14" fmla="*/ 854869 w 1163002"/>
                  <a:gd name="connsiteY14" fmla="*/ 426244 h 1126838"/>
                  <a:gd name="connsiteX15" fmla="*/ 888206 w 1163002"/>
                  <a:gd name="connsiteY15" fmla="*/ 373856 h 1126838"/>
                  <a:gd name="connsiteX16" fmla="*/ 907256 w 1163002"/>
                  <a:gd name="connsiteY16" fmla="*/ 361950 h 1126838"/>
                  <a:gd name="connsiteX17" fmla="*/ 933450 w 1163002"/>
                  <a:gd name="connsiteY17" fmla="*/ 369094 h 1126838"/>
                  <a:gd name="connsiteX18" fmla="*/ 981075 w 1163002"/>
                  <a:gd name="connsiteY18" fmla="*/ 397669 h 1126838"/>
                  <a:gd name="connsiteX19" fmla="*/ 988219 w 1163002"/>
                  <a:gd name="connsiteY19" fmla="*/ 435769 h 1126838"/>
                  <a:gd name="connsiteX20" fmla="*/ 1016794 w 1163002"/>
                  <a:gd name="connsiteY20" fmla="*/ 497681 h 1126838"/>
                  <a:gd name="connsiteX21" fmla="*/ 1057275 w 1163002"/>
                  <a:gd name="connsiteY21" fmla="*/ 585788 h 1126838"/>
                  <a:gd name="connsiteX22" fmla="*/ 1095375 w 1163002"/>
                  <a:gd name="connsiteY22" fmla="*/ 676275 h 1126838"/>
                  <a:gd name="connsiteX23" fmla="*/ 1116806 w 1163002"/>
                  <a:gd name="connsiteY23" fmla="*/ 757238 h 1126838"/>
                  <a:gd name="connsiteX24" fmla="*/ 1138238 w 1163002"/>
                  <a:gd name="connsiteY24" fmla="*/ 850106 h 1126838"/>
                  <a:gd name="connsiteX25" fmla="*/ 1162050 w 1163002"/>
                  <a:gd name="connsiteY25" fmla="*/ 985837 h 1126838"/>
                  <a:gd name="connsiteX26" fmla="*/ 1154906 w 1163002"/>
                  <a:gd name="connsiteY26" fmla="*/ 1064419 h 1126838"/>
                  <a:gd name="connsiteX27" fmla="*/ 1123950 w 1163002"/>
                  <a:gd name="connsiteY27" fmla="*/ 1112044 h 1126838"/>
                  <a:gd name="connsiteX28" fmla="*/ 1045369 w 1163002"/>
                  <a:gd name="connsiteY28" fmla="*/ 1126331 h 1126838"/>
                  <a:gd name="connsiteX29" fmla="*/ 940594 w 1163002"/>
                  <a:gd name="connsiteY29" fmla="*/ 1104900 h 1126838"/>
                  <a:gd name="connsiteX30" fmla="*/ 800100 w 1163002"/>
                  <a:gd name="connsiteY30" fmla="*/ 1040606 h 1126838"/>
                  <a:gd name="connsiteX31" fmla="*/ 635794 w 1163002"/>
                  <a:gd name="connsiteY31" fmla="*/ 950119 h 1126838"/>
                  <a:gd name="connsiteX32" fmla="*/ 507206 w 1163002"/>
                  <a:gd name="connsiteY32" fmla="*/ 833438 h 1126838"/>
                  <a:gd name="connsiteX33" fmla="*/ 404813 w 1163002"/>
                  <a:gd name="connsiteY33" fmla="*/ 735806 h 1126838"/>
                  <a:gd name="connsiteX34" fmla="*/ 269081 w 1163002"/>
                  <a:gd name="connsiteY34" fmla="*/ 578644 h 1126838"/>
                  <a:gd name="connsiteX35" fmla="*/ 173831 w 1163002"/>
                  <a:gd name="connsiteY35" fmla="*/ 445294 h 1126838"/>
                  <a:gd name="connsiteX36" fmla="*/ 97631 w 1163002"/>
                  <a:gd name="connsiteY36" fmla="*/ 319088 h 1126838"/>
                  <a:gd name="connsiteX37" fmla="*/ 50006 w 1163002"/>
                  <a:gd name="connsiteY37" fmla="*/ 250031 h 1126838"/>
                  <a:gd name="connsiteX38" fmla="*/ 0 w 1163002"/>
                  <a:gd name="connsiteY38" fmla="*/ 142875 h 1126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163002" h="1126838">
                    <a:moveTo>
                      <a:pt x="0" y="142875"/>
                    </a:moveTo>
                    <a:lnTo>
                      <a:pt x="69056" y="42863"/>
                    </a:lnTo>
                    <a:lnTo>
                      <a:pt x="90488" y="0"/>
                    </a:lnTo>
                    <a:lnTo>
                      <a:pt x="138113" y="123825"/>
                    </a:lnTo>
                    <a:lnTo>
                      <a:pt x="178594" y="230981"/>
                    </a:lnTo>
                    <a:lnTo>
                      <a:pt x="200025" y="264319"/>
                    </a:lnTo>
                    <a:lnTo>
                      <a:pt x="223838" y="269081"/>
                    </a:lnTo>
                    <a:lnTo>
                      <a:pt x="271463" y="345281"/>
                    </a:lnTo>
                    <a:lnTo>
                      <a:pt x="311944" y="423863"/>
                    </a:lnTo>
                    <a:lnTo>
                      <a:pt x="371475" y="497681"/>
                    </a:lnTo>
                    <a:lnTo>
                      <a:pt x="402431" y="511969"/>
                    </a:lnTo>
                    <a:lnTo>
                      <a:pt x="838200" y="857250"/>
                    </a:lnTo>
                    <a:lnTo>
                      <a:pt x="916781" y="728663"/>
                    </a:lnTo>
                    <a:lnTo>
                      <a:pt x="850106" y="502444"/>
                    </a:lnTo>
                    <a:lnTo>
                      <a:pt x="854869" y="426244"/>
                    </a:lnTo>
                    <a:lnTo>
                      <a:pt x="888206" y="373856"/>
                    </a:lnTo>
                    <a:lnTo>
                      <a:pt x="907256" y="361950"/>
                    </a:lnTo>
                    <a:lnTo>
                      <a:pt x="933450" y="369094"/>
                    </a:lnTo>
                    <a:lnTo>
                      <a:pt x="981075" y="397669"/>
                    </a:lnTo>
                    <a:lnTo>
                      <a:pt x="988219" y="435769"/>
                    </a:lnTo>
                    <a:lnTo>
                      <a:pt x="1016794" y="497681"/>
                    </a:lnTo>
                    <a:lnTo>
                      <a:pt x="1057275" y="585788"/>
                    </a:lnTo>
                    <a:cubicBezTo>
                      <a:pt x="1070372" y="615554"/>
                      <a:pt x="1085453" y="647700"/>
                      <a:pt x="1095375" y="676275"/>
                    </a:cubicBezTo>
                    <a:cubicBezTo>
                      <a:pt x="1105297" y="704850"/>
                      <a:pt x="1109662" y="728266"/>
                      <a:pt x="1116806" y="757238"/>
                    </a:cubicBezTo>
                    <a:cubicBezTo>
                      <a:pt x="1123950" y="786210"/>
                      <a:pt x="1130697" y="812006"/>
                      <a:pt x="1138238" y="850106"/>
                    </a:cubicBezTo>
                    <a:cubicBezTo>
                      <a:pt x="1145779" y="888206"/>
                      <a:pt x="1159272" y="950118"/>
                      <a:pt x="1162050" y="985837"/>
                    </a:cubicBezTo>
                    <a:cubicBezTo>
                      <a:pt x="1164828" y="1021556"/>
                      <a:pt x="1161256" y="1043385"/>
                      <a:pt x="1154906" y="1064419"/>
                    </a:cubicBezTo>
                    <a:cubicBezTo>
                      <a:pt x="1148556" y="1085454"/>
                      <a:pt x="1134269" y="1096169"/>
                      <a:pt x="1123950" y="1112044"/>
                    </a:cubicBezTo>
                    <a:cubicBezTo>
                      <a:pt x="1113631" y="1127919"/>
                      <a:pt x="1075928" y="1127522"/>
                      <a:pt x="1045369" y="1126331"/>
                    </a:cubicBezTo>
                    <a:cubicBezTo>
                      <a:pt x="1014810" y="1125140"/>
                      <a:pt x="981472" y="1119187"/>
                      <a:pt x="940594" y="1104900"/>
                    </a:cubicBezTo>
                    <a:lnTo>
                      <a:pt x="800100" y="1040606"/>
                    </a:lnTo>
                    <a:cubicBezTo>
                      <a:pt x="749300" y="1014809"/>
                      <a:pt x="684610" y="984647"/>
                      <a:pt x="635794" y="950119"/>
                    </a:cubicBezTo>
                    <a:cubicBezTo>
                      <a:pt x="586978" y="915591"/>
                      <a:pt x="545703" y="869157"/>
                      <a:pt x="507206" y="833438"/>
                    </a:cubicBezTo>
                    <a:lnTo>
                      <a:pt x="404813" y="735806"/>
                    </a:lnTo>
                    <a:lnTo>
                      <a:pt x="269081" y="578644"/>
                    </a:lnTo>
                    <a:lnTo>
                      <a:pt x="173831" y="445294"/>
                    </a:lnTo>
                    <a:lnTo>
                      <a:pt x="97631" y="319088"/>
                    </a:lnTo>
                    <a:lnTo>
                      <a:pt x="50006" y="250031"/>
                    </a:lnTo>
                    <a:lnTo>
                      <a:pt x="0" y="142875"/>
                    </a:ln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1" name="Freeform 20"/>
              <p:cNvSpPr/>
              <p:nvPr/>
            </p:nvSpPr>
            <p:spPr>
              <a:xfrm rot="5400000">
                <a:off x="1064966" y="775119"/>
                <a:ext cx="440257" cy="241265"/>
              </a:xfrm>
              <a:custGeom>
                <a:avLst/>
                <a:gdLst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70649"/>
                  <a:gd name="connsiteX1" fmla="*/ 397669 w 583407"/>
                  <a:gd name="connsiteY1" fmla="*/ 80962 h 470649"/>
                  <a:gd name="connsiteX2" fmla="*/ 419100 w 583407"/>
                  <a:gd name="connsiteY2" fmla="*/ 64294 h 470649"/>
                  <a:gd name="connsiteX3" fmla="*/ 428625 w 583407"/>
                  <a:gd name="connsiteY3" fmla="*/ 40481 h 470649"/>
                  <a:gd name="connsiteX4" fmla="*/ 445294 w 583407"/>
                  <a:gd name="connsiteY4" fmla="*/ 0 h 470649"/>
                  <a:gd name="connsiteX5" fmla="*/ 516732 w 583407"/>
                  <a:gd name="connsiteY5" fmla="*/ 119062 h 470649"/>
                  <a:gd name="connsiteX6" fmla="*/ 554832 w 583407"/>
                  <a:gd name="connsiteY6" fmla="*/ 202406 h 470649"/>
                  <a:gd name="connsiteX7" fmla="*/ 576263 w 583407"/>
                  <a:gd name="connsiteY7" fmla="*/ 319087 h 470649"/>
                  <a:gd name="connsiteX8" fmla="*/ 583407 w 583407"/>
                  <a:gd name="connsiteY8" fmla="*/ 383381 h 470649"/>
                  <a:gd name="connsiteX9" fmla="*/ 578644 w 583407"/>
                  <a:gd name="connsiteY9" fmla="*/ 461962 h 470649"/>
                  <a:gd name="connsiteX10" fmla="*/ 538163 w 583407"/>
                  <a:gd name="connsiteY10" fmla="*/ 469106 h 470649"/>
                  <a:gd name="connsiteX11" fmla="*/ 495300 w 583407"/>
                  <a:gd name="connsiteY11" fmla="*/ 469106 h 470649"/>
                  <a:gd name="connsiteX12" fmla="*/ 402432 w 583407"/>
                  <a:gd name="connsiteY12" fmla="*/ 452437 h 470649"/>
                  <a:gd name="connsiteX13" fmla="*/ 300038 w 583407"/>
                  <a:gd name="connsiteY13" fmla="*/ 402431 h 470649"/>
                  <a:gd name="connsiteX14" fmla="*/ 176213 w 583407"/>
                  <a:gd name="connsiteY14" fmla="*/ 290512 h 470649"/>
                  <a:gd name="connsiteX15" fmla="*/ 111919 w 583407"/>
                  <a:gd name="connsiteY15" fmla="*/ 230981 h 470649"/>
                  <a:gd name="connsiteX16" fmla="*/ 35719 w 583407"/>
                  <a:gd name="connsiteY16" fmla="*/ 157162 h 470649"/>
                  <a:gd name="connsiteX17" fmla="*/ 7144 w 583407"/>
                  <a:gd name="connsiteY17" fmla="*/ 100012 h 470649"/>
                  <a:gd name="connsiteX18" fmla="*/ 0 w 583407"/>
                  <a:gd name="connsiteY18" fmla="*/ 80962 h 470649"/>
                  <a:gd name="connsiteX19" fmla="*/ 73819 w 583407"/>
                  <a:gd name="connsiteY19" fmla="*/ 142875 h 470649"/>
                  <a:gd name="connsiteX20" fmla="*/ 114300 w 583407"/>
                  <a:gd name="connsiteY20" fmla="*/ 133350 h 470649"/>
                  <a:gd name="connsiteX21" fmla="*/ 145257 w 583407"/>
                  <a:gd name="connsiteY21" fmla="*/ 114300 h 470649"/>
                  <a:gd name="connsiteX22" fmla="*/ 157163 w 583407"/>
                  <a:gd name="connsiteY22" fmla="*/ 114300 h 470649"/>
                  <a:gd name="connsiteX23" fmla="*/ 302419 w 583407"/>
                  <a:gd name="connsiteY23" fmla="*/ 178594 h 470649"/>
                  <a:gd name="connsiteX24" fmla="*/ 342900 w 583407"/>
                  <a:gd name="connsiteY24" fmla="*/ 102394 h 470649"/>
                  <a:gd name="connsiteX0" fmla="*/ 342900 w 583407"/>
                  <a:gd name="connsiteY0" fmla="*/ 102394 h 470649"/>
                  <a:gd name="connsiteX1" fmla="*/ 397669 w 583407"/>
                  <a:gd name="connsiteY1" fmla="*/ 80962 h 470649"/>
                  <a:gd name="connsiteX2" fmla="*/ 419100 w 583407"/>
                  <a:gd name="connsiteY2" fmla="*/ 64294 h 470649"/>
                  <a:gd name="connsiteX3" fmla="*/ 428625 w 583407"/>
                  <a:gd name="connsiteY3" fmla="*/ 40481 h 470649"/>
                  <a:gd name="connsiteX4" fmla="*/ 445294 w 583407"/>
                  <a:gd name="connsiteY4" fmla="*/ 0 h 470649"/>
                  <a:gd name="connsiteX5" fmla="*/ 516732 w 583407"/>
                  <a:gd name="connsiteY5" fmla="*/ 119062 h 470649"/>
                  <a:gd name="connsiteX6" fmla="*/ 554832 w 583407"/>
                  <a:gd name="connsiteY6" fmla="*/ 202406 h 470649"/>
                  <a:gd name="connsiteX7" fmla="*/ 576263 w 583407"/>
                  <a:gd name="connsiteY7" fmla="*/ 319087 h 470649"/>
                  <a:gd name="connsiteX8" fmla="*/ 583407 w 583407"/>
                  <a:gd name="connsiteY8" fmla="*/ 383381 h 470649"/>
                  <a:gd name="connsiteX9" fmla="*/ 578644 w 583407"/>
                  <a:gd name="connsiteY9" fmla="*/ 461962 h 470649"/>
                  <a:gd name="connsiteX10" fmla="*/ 538163 w 583407"/>
                  <a:gd name="connsiteY10" fmla="*/ 469106 h 470649"/>
                  <a:gd name="connsiteX11" fmla="*/ 495300 w 583407"/>
                  <a:gd name="connsiteY11" fmla="*/ 469106 h 470649"/>
                  <a:gd name="connsiteX12" fmla="*/ 402432 w 583407"/>
                  <a:gd name="connsiteY12" fmla="*/ 452437 h 470649"/>
                  <a:gd name="connsiteX13" fmla="*/ 300038 w 583407"/>
                  <a:gd name="connsiteY13" fmla="*/ 402431 h 470649"/>
                  <a:gd name="connsiteX14" fmla="*/ 176213 w 583407"/>
                  <a:gd name="connsiteY14" fmla="*/ 290512 h 470649"/>
                  <a:gd name="connsiteX15" fmla="*/ 111919 w 583407"/>
                  <a:gd name="connsiteY15" fmla="*/ 230981 h 470649"/>
                  <a:gd name="connsiteX16" fmla="*/ 35719 w 583407"/>
                  <a:gd name="connsiteY16" fmla="*/ 157162 h 470649"/>
                  <a:gd name="connsiteX17" fmla="*/ 7144 w 583407"/>
                  <a:gd name="connsiteY17" fmla="*/ 100012 h 470649"/>
                  <a:gd name="connsiteX18" fmla="*/ 0 w 583407"/>
                  <a:gd name="connsiteY18" fmla="*/ 80962 h 470649"/>
                  <a:gd name="connsiteX19" fmla="*/ 73819 w 583407"/>
                  <a:gd name="connsiteY19" fmla="*/ 142875 h 470649"/>
                  <a:gd name="connsiteX20" fmla="*/ 114300 w 583407"/>
                  <a:gd name="connsiteY20" fmla="*/ 133350 h 470649"/>
                  <a:gd name="connsiteX21" fmla="*/ 145257 w 583407"/>
                  <a:gd name="connsiteY21" fmla="*/ 114300 h 470649"/>
                  <a:gd name="connsiteX22" fmla="*/ 157163 w 583407"/>
                  <a:gd name="connsiteY22" fmla="*/ 114300 h 470649"/>
                  <a:gd name="connsiteX23" fmla="*/ 302419 w 583407"/>
                  <a:gd name="connsiteY23" fmla="*/ 178594 h 470649"/>
                  <a:gd name="connsiteX24" fmla="*/ 342900 w 583407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3962 w 585137"/>
                  <a:gd name="connsiteY0" fmla="*/ 102394 h 470649"/>
                  <a:gd name="connsiteX1" fmla="*/ 398731 w 585137"/>
                  <a:gd name="connsiteY1" fmla="*/ 80962 h 470649"/>
                  <a:gd name="connsiteX2" fmla="*/ 420162 w 585137"/>
                  <a:gd name="connsiteY2" fmla="*/ 64294 h 470649"/>
                  <a:gd name="connsiteX3" fmla="*/ 429687 w 585137"/>
                  <a:gd name="connsiteY3" fmla="*/ 40481 h 470649"/>
                  <a:gd name="connsiteX4" fmla="*/ 446356 w 585137"/>
                  <a:gd name="connsiteY4" fmla="*/ 0 h 470649"/>
                  <a:gd name="connsiteX5" fmla="*/ 517794 w 585137"/>
                  <a:gd name="connsiteY5" fmla="*/ 119062 h 470649"/>
                  <a:gd name="connsiteX6" fmla="*/ 555894 w 585137"/>
                  <a:gd name="connsiteY6" fmla="*/ 202406 h 470649"/>
                  <a:gd name="connsiteX7" fmla="*/ 577325 w 585137"/>
                  <a:gd name="connsiteY7" fmla="*/ 319087 h 470649"/>
                  <a:gd name="connsiteX8" fmla="*/ 584469 w 585137"/>
                  <a:gd name="connsiteY8" fmla="*/ 383381 h 470649"/>
                  <a:gd name="connsiteX9" fmla="*/ 579706 w 585137"/>
                  <a:gd name="connsiteY9" fmla="*/ 461962 h 470649"/>
                  <a:gd name="connsiteX10" fmla="*/ 539225 w 585137"/>
                  <a:gd name="connsiteY10" fmla="*/ 469106 h 470649"/>
                  <a:gd name="connsiteX11" fmla="*/ 496362 w 585137"/>
                  <a:gd name="connsiteY11" fmla="*/ 469106 h 470649"/>
                  <a:gd name="connsiteX12" fmla="*/ 403494 w 585137"/>
                  <a:gd name="connsiteY12" fmla="*/ 452437 h 470649"/>
                  <a:gd name="connsiteX13" fmla="*/ 301100 w 585137"/>
                  <a:gd name="connsiteY13" fmla="*/ 402431 h 470649"/>
                  <a:gd name="connsiteX14" fmla="*/ 177275 w 585137"/>
                  <a:gd name="connsiteY14" fmla="*/ 290512 h 470649"/>
                  <a:gd name="connsiteX15" fmla="*/ 112981 w 585137"/>
                  <a:gd name="connsiteY15" fmla="*/ 230981 h 470649"/>
                  <a:gd name="connsiteX16" fmla="*/ 36781 w 585137"/>
                  <a:gd name="connsiteY16" fmla="*/ 157162 h 470649"/>
                  <a:gd name="connsiteX17" fmla="*/ 1062 w 585137"/>
                  <a:gd name="connsiteY17" fmla="*/ 80962 h 470649"/>
                  <a:gd name="connsiteX18" fmla="*/ 74881 w 585137"/>
                  <a:gd name="connsiteY18" fmla="*/ 142875 h 470649"/>
                  <a:gd name="connsiteX19" fmla="*/ 115362 w 585137"/>
                  <a:gd name="connsiteY19" fmla="*/ 133350 h 470649"/>
                  <a:gd name="connsiteX20" fmla="*/ 146319 w 585137"/>
                  <a:gd name="connsiteY20" fmla="*/ 114300 h 470649"/>
                  <a:gd name="connsiteX21" fmla="*/ 158225 w 585137"/>
                  <a:gd name="connsiteY21" fmla="*/ 114300 h 470649"/>
                  <a:gd name="connsiteX22" fmla="*/ 303481 w 585137"/>
                  <a:gd name="connsiteY22" fmla="*/ 178594 h 470649"/>
                  <a:gd name="connsiteX23" fmla="*/ 343962 w 585137"/>
                  <a:gd name="connsiteY23" fmla="*/ 102394 h 470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5137" h="470649">
                    <a:moveTo>
                      <a:pt x="343962" y="102394"/>
                    </a:moveTo>
                    <a:lnTo>
                      <a:pt x="398731" y="80962"/>
                    </a:lnTo>
                    <a:lnTo>
                      <a:pt x="420162" y="64294"/>
                    </a:lnTo>
                    <a:lnTo>
                      <a:pt x="429687" y="40481"/>
                    </a:lnTo>
                    <a:lnTo>
                      <a:pt x="446356" y="0"/>
                    </a:lnTo>
                    <a:cubicBezTo>
                      <a:pt x="461040" y="13097"/>
                      <a:pt x="499538" y="85328"/>
                      <a:pt x="517794" y="119062"/>
                    </a:cubicBezTo>
                    <a:cubicBezTo>
                      <a:pt x="536050" y="152796"/>
                      <a:pt x="545972" y="169068"/>
                      <a:pt x="555894" y="202406"/>
                    </a:cubicBezTo>
                    <a:cubicBezTo>
                      <a:pt x="565816" y="235744"/>
                      <a:pt x="572563" y="288925"/>
                      <a:pt x="577325" y="319087"/>
                    </a:cubicBezTo>
                    <a:cubicBezTo>
                      <a:pt x="582088" y="349250"/>
                      <a:pt x="584072" y="359569"/>
                      <a:pt x="584469" y="383381"/>
                    </a:cubicBezTo>
                    <a:cubicBezTo>
                      <a:pt x="584866" y="407194"/>
                      <a:pt x="587247" y="447675"/>
                      <a:pt x="579706" y="461962"/>
                    </a:cubicBezTo>
                    <a:cubicBezTo>
                      <a:pt x="572165" y="476250"/>
                      <a:pt x="553116" y="467915"/>
                      <a:pt x="539225" y="469106"/>
                    </a:cubicBezTo>
                    <a:cubicBezTo>
                      <a:pt x="525334" y="470297"/>
                      <a:pt x="518984" y="471884"/>
                      <a:pt x="496362" y="469106"/>
                    </a:cubicBezTo>
                    <a:cubicBezTo>
                      <a:pt x="473740" y="466328"/>
                      <a:pt x="436038" y="463549"/>
                      <a:pt x="403494" y="452437"/>
                    </a:cubicBezTo>
                    <a:cubicBezTo>
                      <a:pt x="370950" y="441325"/>
                      <a:pt x="338803" y="429419"/>
                      <a:pt x="301100" y="402431"/>
                    </a:cubicBezTo>
                    <a:cubicBezTo>
                      <a:pt x="263397" y="375443"/>
                      <a:pt x="208628" y="319087"/>
                      <a:pt x="177275" y="290512"/>
                    </a:cubicBezTo>
                    <a:cubicBezTo>
                      <a:pt x="145922" y="261937"/>
                      <a:pt x="136397" y="253206"/>
                      <a:pt x="112981" y="230981"/>
                    </a:cubicBezTo>
                    <a:cubicBezTo>
                      <a:pt x="89565" y="208756"/>
                      <a:pt x="55434" y="182165"/>
                      <a:pt x="36781" y="157162"/>
                    </a:cubicBezTo>
                    <a:cubicBezTo>
                      <a:pt x="18128" y="132159"/>
                      <a:pt x="-5288" y="83343"/>
                      <a:pt x="1062" y="80962"/>
                    </a:cubicBezTo>
                    <a:cubicBezTo>
                      <a:pt x="7412" y="78581"/>
                      <a:pt x="55831" y="134144"/>
                      <a:pt x="74881" y="142875"/>
                    </a:cubicBezTo>
                    <a:cubicBezTo>
                      <a:pt x="93931" y="151606"/>
                      <a:pt x="103456" y="138112"/>
                      <a:pt x="115362" y="133350"/>
                    </a:cubicBezTo>
                    <a:lnTo>
                      <a:pt x="146319" y="114300"/>
                    </a:lnTo>
                    <a:lnTo>
                      <a:pt x="158225" y="114300"/>
                    </a:lnTo>
                    <a:lnTo>
                      <a:pt x="303481" y="178594"/>
                    </a:lnTo>
                    <a:lnTo>
                      <a:pt x="343962" y="102394"/>
                    </a:lnTo>
                    <a:close/>
                  </a:path>
                </a:pathLst>
              </a:custGeom>
              <a:solidFill>
                <a:srgbClr val="C6A6A7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0" name="Freeform 19"/>
              <p:cNvSpPr/>
              <p:nvPr/>
            </p:nvSpPr>
            <p:spPr>
              <a:xfrm rot="5400000">
                <a:off x="1202154" y="839448"/>
                <a:ext cx="197190" cy="107420"/>
              </a:xfrm>
              <a:custGeom>
                <a:avLst/>
                <a:gdLst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144 w 262081"/>
                  <a:gd name="connsiteY0" fmla="*/ 2382 h 209550"/>
                  <a:gd name="connsiteX1" fmla="*/ 97775 w 262081"/>
                  <a:gd name="connsiteY1" fmla="*/ 14288 h 209550"/>
                  <a:gd name="connsiteX2" fmla="*/ 143019 w 262081"/>
                  <a:gd name="connsiteY2" fmla="*/ 16669 h 209550"/>
                  <a:gd name="connsiteX3" fmla="*/ 204931 w 262081"/>
                  <a:gd name="connsiteY3" fmla="*/ 0 h 209550"/>
                  <a:gd name="connsiteX4" fmla="*/ 238269 w 262081"/>
                  <a:gd name="connsiteY4" fmla="*/ 90488 h 209550"/>
                  <a:gd name="connsiteX5" fmla="*/ 262081 w 262081"/>
                  <a:gd name="connsiteY5" fmla="*/ 159544 h 209550"/>
                  <a:gd name="connsiteX6" fmla="*/ 262081 w 262081"/>
                  <a:gd name="connsiteY6" fmla="*/ 183357 h 209550"/>
                  <a:gd name="connsiteX7" fmla="*/ 245413 w 262081"/>
                  <a:gd name="connsiteY7" fmla="*/ 200025 h 209550"/>
                  <a:gd name="connsiteX8" fmla="*/ 219219 w 262081"/>
                  <a:gd name="connsiteY8" fmla="*/ 209550 h 209550"/>
                  <a:gd name="connsiteX9" fmla="*/ 178738 w 262081"/>
                  <a:gd name="connsiteY9" fmla="*/ 195263 h 209550"/>
                  <a:gd name="connsiteX10" fmla="*/ 123969 w 262081"/>
                  <a:gd name="connsiteY10" fmla="*/ 147638 h 209550"/>
                  <a:gd name="connsiteX11" fmla="*/ 76344 w 262081"/>
                  <a:gd name="connsiteY11" fmla="*/ 95250 h 209550"/>
                  <a:gd name="connsiteX12" fmla="*/ 144 w 262081"/>
                  <a:gd name="connsiteY12" fmla="*/ 2382 h 209550"/>
                  <a:gd name="connsiteX0" fmla="*/ 144 w 262081"/>
                  <a:gd name="connsiteY0" fmla="*/ 2382 h 209550"/>
                  <a:gd name="connsiteX1" fmla="*/ 97775 w 262081"/>
                  <a:gd name="connsiteY1" fmla="*/ 14288 h 209550"/>
                  <a:gd name="connsiteX2" fmla="*/ 143019 w 262081"/>
                  <a:gd name="connsiteY2" fmla="*/ 16669 h 209550"/>
                  <a:gd name="connsiteX3" fmla="*/ 204931 w 262081"/>
                  <a:gd name="connsiteY3" fmla="*/ 0 h 209550"/>
                  <a:gd name="connsiteX4" fmla="*/ 238269 w 262081"/>
                  <a:gd name="connsiteY4" fmla="*/ 90488 h 209550"/>
                  <a:gd name="connsiteX5" fmla="*/ 262081 w 262081"/>
                  <a:gd name="connsiteY5" fmla="*/ 159544 h 209550"/>
                  <a:gd name="connsiteX6" fmla="*/ 262081 w 262081"/>
                  <a:gd name="connsiteY6" fmla="*/ 183357 h 209550"/>
                  <a:gd name="connsiteX7" fmla="*/ 245413 w 262081"/>
                  <a:gd name="connsiteY7" fmla="*/ 200025 h 209550"/>
                  <a:gd name="connsiteX8" fmla="*/ 219219 w 262081"/>
                  <a:gd name="connsiteY8" fmla="*/ 209550 h 209550"/>
                  <a:gd name="connsiteX9" fmla="*/ 178738 w 262081"/>
                  <a:gd name="connsiteY9" fmla="*/ 195263 h 209550"/>
                  <a:gd name="connsiteX10" fmla="*/ 123969 w 262081"/>
                  <a:gd name="connsiteY10" fmla="*/ 147638 h 209550"/>
                  <a:gd name="connsiteX11" fmla="*/ 76344 w 262081"/>
                  <a:gd name="connsiteY11" fmla="*/ 95250 h 209550"/>
                  <a:gd name="connsiteX12" fmla="*/ 144 w 262081"/>
                  <a:gd name="connsiteY12" fmla="*/ 2382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2081" h="209550">
                    <a:moveTo>
                      <a:pt x="144" y="2382"/>
                    </a:moveTo>
                    <a:lnTo>
                      <a:pt x="97775" y="14288"/>
                    </a:lnTo>
                    <a:lnTo>
                      <a:pt x="143019" y="16669"/>
                    </a:lnTo>
                    <a:lnTo>
                      <a:pt x="204931" y="0"/>
                    </a:lnTo>
                    <a:cubicBezTo>
                      <a:pt x="220806" y="12303"/>
                      <a:pt x="228744" y="63897"/>
                      <a:pt x="238269" y="90488"/>
                    </a:cubicBezTo>
                    <a:cubicBezTo>
                      <a:pt x="247794" y="117079"/>
                      <a:pt x="258112" y="144066"/>
                      <a:pt x="262081" y="159544"/>
                    </a:cubicBezTo>
                    <a:lnTo>
                      <a:pt x="262081" y="183357"/>
                    </a:lnTo>
                    <a:lnTo>
                      <a:pt x="245413" y="200025"/>
                    </a:lnTo>
                    <a:lnTo>
                      <a:pt x="219219" y="209550"/>
                    </a:lnTo>
                    <a:cubicBezTo>
                      <a:pt x="208107" y="208756"/>
                      <a:pt x="194613" y="205582"/>
                      <a:pt x="178738" y="195263"/>
                    </a:cubicBezTo>
                    <a:cubicBezTo>
                      <a:pt x="162863" y="184944"/>
                      <a:pt x="139844" y="165101"/>
                      <a:pt x="123969" y="147638"/>
                    </a:cubicBezTo>
                    <a:lnTo>
                      <a:pt x="76344" y="95250"/>
                    </a:lnTo>
                    <a:cubicBezTo>
                      <a:pt x="60469" y="77787"/>
                      <a:pt x="-3428" y="15876"/>
                      <a:pt x="144" y="2382"/>
                    </a:cubicBezTo>
                    <a:close/>
                  </a:path>
                </a:pathLst>
              </a:custGeom>
              <a:solidFill>
                <a:srgbClr val="9ED1E6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 23"/>
              <p:cNvSpPr/>
              <p:nvPr/>
            </p:nvSpPr>
            <p:spPr>
              <a:xfrm rot="5400000">
                <a:off x="316192" y="821577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314492" y="1243646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9" name="Freeform 28"/>
              <p:cNvSpPr/>
              <p:nvPr/>
            </p:nvSpPr>
            <p:spPr>
              <a:xfrm rot="4740000">
                <a:off x="364074" y="1700263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2" name="Freeform 31"/>
              <p:cNvSpPr/>
              <p:nvPr/>
            </p:nvSpPr>
            <p:spPr>
              <a:xfrm rot="5400000">
                <a:off x="1376881" y="898185"/>
                <a:ext cx="749976" cy="696777"/>
              </a:xfrm>
              <a:custGeom>
                <a:avLst/>
                <a:gdLst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42552 w 996779"/>
                  <a:gd name="connsiteY21" fmla="*/ 296562 h 1359243"/>
                  <a:gd name="connsiteX22" fmla="*/ 799071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799071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832023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60173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832023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60173 h 1359243"/>
                  <a:gd name="connsiteX9" fmla="*/ 420130 w 996779"/>
                  <a:gd name="connsiteY9" fmla="*/ 667265 h 1359243"/>
                  <a:gd name="connsiteX10" fmla="*/ 469557 w 996779"/>
                  <a:gd name="connsiteY10" fmla="*/ 659027 h 1359243"/>
                  <a:gd name="connsiteX11" fmla="*/ 461319 w 996779"/>
                  <a:gd name="connsiteY11" fmla="*/ 576649 h 1359243"/>
                  <a:gd name="connsiteX12" fmla="*/ 395417 w 996779"/>
                  <a:gd name="connsiteY12" fmla="*/ 444843 h 1359243"/>
                  <a:gd name="connsiteX13" fmla="*/ 354227 w 996779"/>
                  <a:gd name="connsiteY13" fmla="*/ 337751 h 1359243"/>
                  <a:gd name="connsiteX14" fmla="*/ 288325 w 996779"/>
                  <a:gd name="connsiteY14" fmla="*/ 205946 h 1359243"/>
                  <a:gd name="connsiteX15" fmla="*/ 238898 w 996779"/>
                  <a:gd name="connsiteY15" fmla="*/ 107092 h 1359243"/>
                  <a:gd name="connsiteX16" fmla="*/ 238898 w 996779"/>
                  <a:gd name="connsiteY16" fmla="*/ 8238 h 1359243"/>
                  <a:gd name="connsiteX17" fmla="*/ 280087 w 996779"/>
                  <a:gd name="connsiteY17" fmla="*/ 0 h 1359243"/>
                  <a:gd name="connsiteX18" fmla="*/ 395417 w 996779"/>
                  <a:gd name="connsiteY18" fmla="*/ 41189 h 1359243"/>
                  <a:gd name="connsiteX19" fmla="*/ 518984 w 996779"/>
                  <a:gd name="connsiteY19" fmla="*/ 140043 h 1359243"/>
                  <a:gd name="connsiteX20" fmla="*/ 683741 w 996779"/>
                  <a:gd name="connsiteY20" fmla="*/ 288324 h 1359243"/>
                  <a:gd name="connsiteX21" fmla="*/ 832023 w 996779"/>
                  <a:gd name="connsiteY21" fmla="*/ 411892 h 1359243"/>
                  <a:gd name="connsiteX22" fmla="*/ 922638 w 996779"/>
                  <a:gd name="connsiteY22" fmla="*/ 477795 h 1359243"/>
                  <a:gd name="connsiteX23" fmla="*/ 996779 w 996779"/>
                  <a:gd name="connsiteY23" fmla="*/ 527222 h 1359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96779" h="1359243">
                    <a:moveTo>
                      <a:pt x="486033" y="1359243"/>
                    </a:moveTo>
                    <a:lnTo>
                      <a:pt x="288325" y="1070919"/>
                    </a:lnTo>
                    <a:lnTo>
                      <a:pt x="189471" y="881449"/>
                    </a:lnTo>
                    <a:lnTo>
                      <a:pt x="115330" y="749643"/>
                    </a:lnTo>
                    <a:lnTo>
                      <a:pt x="49427" y="659027"/>
                    </a:lnTo>
                    <a:lnTo>
                      <a:pt x="0" y="535460"/>
                    </a:lnTo>
                    <a:lnTo>
                      <a:pt x="8238" y="428368"/>
                    </a:lnTo>
                    <a:lnTo>
                      <a:pt x="131806" y="453081"/>
                    </a:lnTo>
                    <a:lnTo>
                      <a:pt x="280087" y="560173"/>
                    </a:lnTo>
                    <a:lnTo>
                      <a:pt x="420130" y="667265"/>
                    </a:lnTo>
                    <a:lnTo>
                      <a:pt x="469557" y="659027"/>
                    </a:lnTo>
                    <a:lnTo>
                      <a:pt x="461319" y="576649"/>
                    </a:lnTo>
                    <a:lnTo>
                      <a:pt x="395417" y="444843"/>
                    </a:lnTo>
                    <a:lnTo>
                      <a:pt x="354227" y="337751"/>
                    </a:lnTo>
                    <a:lnTo>
                      <a:pt x="288325" y="205946"/>
                    </a:lnTo>
                    <a:lnTo>
                      <a:pt x="238898" y="107092"/>
                    </a:lnTo>
                    <a:lnTo>
                      <a:pt x="238898" y="8238"/>
                    </a:lnTo>
                    <a:lnTo>
                      <a:pt x="280087" y="0"/>
                    </a:lnTo>
                    <a:lnTo>
                      <a:pt x="395417" y="41189"/>
                    </a:lnTo>
                    <a:lnTo>
                      <a:pt x="518984" y="140043"/>
                    </a:lnTo>
                    <a:lnTo>
                      <a:pt x="683741" y="288324"/>
                    </a:lnTo>
                    <a:lnTo>
                      <a:pt x="832023" y="411892"/>
                    </a:lnTo>
                    <a:lnTo>
                      <a:pt x="922638" y="477795"/>
                    </a:lnTo>
                    <a:lnTo>
                      <a:pt x="996779" y="527222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47" name="Straight Connector 46"/>
              <p:cNvCxnSpPr/>
              <p:nvPr/>
            </p:nvCxnSpPr>
            <p:spPr>
              <a:xfrm rot="5400000" flipV="1">
                <a:off x="-2153477" y="3544921"/>
                <a:ext cx="6412091" cy="17716"/>
              </a:xfrm>
              <a:prstGeom prst="line">
                <a:avLst/>
              </a:prstGeom>
              <a:ln w="3175">
                <a:solidFill>
                  <a:schemeClr val="accent5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5400000">
                <a:off x="-1526609" y="3559469"/>
                <a:ext cx="6396486" cy="4224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Rectangle 50"/>
              <p:cNvSpPr/>
              <p:nvPr/>
            </p:nvSpPr>
            <p:spPr>
              <a:xfrm rot="5400000">
                <a:off x="-1977100" y="2601847"/>
                <a:ext cx="6393097" cy="1919467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 rot="5400000">
                <a:off x="1270764" y="778032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Dg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 rot="5400000">
                <a:off x="1088507" y="93608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Sb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 rot="5400000">
                <a:off x="977767" y="1056950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Sk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 rot="5400000">
                <a:off x="833268" y="1117179"/>
                <a:ext cx="269125" cy="178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 rot="5400000">
                <a:off x="574097" y="538254"/>
                <a:ext cx="325642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5400000">
                <a:off x="437988" y="1296984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Oc</a:t>
                </a:r>
              </a:p>
            </p:txBody>
          </p:sp>
          <p:sp>
            <p:nvSpPr>
              <p:cNvPr id="68" name="Rectangle 145"/>
              <p:cNvSpPr>
                <a:spLocks noChangeArrowheads="1"/>
              </p:cNvSpPr>
              <p:nvPr/>
            </p:nvSpPr>
            <p:spPr bwMode="auto">
              <a:xfrm rot="5400000">
                <a:off x="113335" y="5410941"/>
                <a:ext cx="8801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Ngw, Nu, Nv, Ng</a:t>
                </a:r>
              </a:p>
            </p:txBody>
          </p:sp>
          <p:sp>
            <p:nvSpPr>
              <p:cNvPr id="69" name="Rectangle 145"/>
              <p:cNvSpPr>
                <a:spLocks noChangeArrowheads="1"/>
              </p:cNvSpPr>
              <p:nvPr/>
            </p:nvSpPr>
            <p:spPr bwMode="auto">
              <a:xfrm rot="5400000">
                <a:off x="-104822" y="1889320"/>
                <a:ext cx="8801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Ngw, Nu, Nv, Ng</a:t>
                </a: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 rot="5400000">
                <a:off x="788727" y="2622372"/>
                <a:ext cx="358206" cy="173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 rot="5400000">
                <a:off x="717639" y="4518630"/>
                <a:ext cx="325642" cy="173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5400000">
                <a:off x="877415" y="6568332"/>
                <a:ext cx="325642" cy="157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 rot="5400000">
                <a:off x="1078201" y="2113907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 rot="5400000">
                <a:off x="941549" y="4465177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 rot="5400000">
                <a:off x="1349138" y="221606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Sk</a:t>
                </a: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 rot="5400000">
                <a:off x="902489" y="5470611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Ke</a:t>
                </a: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 rot="5400000">
                <a:off x="1820889" y="1477239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400">
                    <a:solidFill>
                      <a:srgbClr val="0066FF"/>
                    </a:solidFill>
                  </a:defRPr>
                </a:lvl1pPr>
              </a:lstStyle>
              <a:p>
                <a:r>
                  <a:rPr lang="en-ZA" sz="1200" dirty="0"/>
                  <a:t>f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 rot="5400000">
                <a:off x="426853" y="1093394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 rot="5400000">
                <a:off x="463766" y="1526824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 rot="5400000">
                <a:off x="437275" y="666162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cxnSp>
            <p:nvCxnSpPr>
              <p:cNvPr id="89" name="Straight Arrow Connector 88"/>
              <p:cNvCxnSpPr/>
              <p:nvPr/>
            </p:nvCxnSpPr>
            <p:spPr>
              <a:xfrm rot="5400000">
                <a:off x="1411949" y="285013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TextBox 89"/>
              <p:cNvSpPr txBox="1"/>
              <p:nvPr/>
            </p:nvSpPr>
            <p:spPr>
              <a:xfrm rot="5400000">
                <a:off x="1407233" y="2755942"/>
                <a:ext cx="52789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Bendigo Adit</a:t>
                </a:r>
              </a:p>
            </p:txBody>
          </p:sp>
          <p:sp>
            <p:nvSpPr>
              <p:cNvPr id="2" name="Freeform 1"/>
              <p:cNvSpPr/>
              <p:nvPr/>
            </p:nvSpPr>
            <p:spPr>
              <a:xfrm rot="5400000">
                <a:off x="640597" y="1229633"/>
                <a:ext cx="867491" cy="1629256"/>
              </a:xfrm>
              <a:custGeom>
                <a:avLst/>
                <a:gdLst>
                  <a:gd name="connsiteX0" fmla="*/ 264 w 1161799"/>
                  <a:gd name="connsiteY0" fmla="*/ 0 h 3888259"/>
                  <a:gd name="connsiteX1" fmla="*/ 16740 w 1161799"/>
                  <a:gd name="connsiteY1" fmla="*/ 337751 h 3888259"/>
                  <a:gd name="connsiteX2" fmla="*/ 107356 w 1161799"/>
                  <a:gd name="connsiteY2" fmla="*/ 930875 h 3888259"/>
                  <a:gd name="connsiteX3" fmla="*/ 214448 w 1161799"/>
                  <a:gd name="connsiteY3" fmla="*/ 1383956 h 3888259"/>
                  <a:gd name="connsiteX4" fmla="*/ 329778 w 1161799"/>
                  <a:gd name="connsiteY4" fmla="*/ 1977081 h 3888259"/>
                  <a:gd name="connsiteX5" fmla="*/ 502772 w 1161799"/>
                  <a:gd name="connsiteY5" fmla="*/ 2578443 h 3888259"/>
                  <a:gd name="connsiteX6" fmla="*/ 758145 w 1161799"/>
                  <a:gd name="connsiteY6" fmla="*/ 3122140 h 3888259"/>
                  <a:gd name="connsiteX7" fmla="*/ 997043 w 1161799"/>
                  <a:gd name="connsiteY7" fmla="*/ 3641124 h 3888259"/>
                  <a:gd name="connsiteX8" fmla="*/ 1161799 w 1161799"/>
                  <a:gd name="connsiteY8" fmla="*/ 3888259 h 3888259"/>
                  <a:gd name="connsiteX0" fmla="*/ 0 w 1145059"/>
                  <a:gd name="connsiteY0" fmla="*/ 0 h 3550508"/>
                  <a:gd name="connsiteX1" fmla="*/ 90616 w 1145059"/>
                  <a:gd name="connsiteY1" fmla="*/ 593124 h 3550508"/>
                  <a:gd name="connsiteX2" fmla="*/ 197708 w 1145059"/>
                  <a:gd name="connsiteY2" fmla="*/ 1046205 h 3550508"/>
                  <a:gd name="connsiteX3" fmla="*/ 313038 w 1145059"/>
                  <a:gd name="connsiteY3" fmla="*/ 1639330 h 3550508"/>
                  <a:gd name="connsiteX4" fmla="*/ 486032 w 1145059"/>
                  <a:gd name="connsiteY4" fmla="*/ 2240692 h 3550508"/>
                  <a:gd name="connsiteX5" fmla="*/ 741405 w 1145059"/>
                  <a:gd name="connsiteY5" fmla="*/ 2784389 h 3550508"/>
                  <a:gd name="connsiteX6" fmla="*/ 980303 w 1145059"/>
                  <a:gd name="connsiteY6" fmla="*/ 3303373 h 3550508"/>
                  <a:gd name="connsiteX7" fmla="*/ 1145059 w 1145059"/>
                  <a:gd name="connsiteY7" fmla="*/ 3550508 h 3550508"/>
                  <a:gd name="connsiteX0" fmla="*/ 0 w 1054443"/>
                  <a:gd name="connsiteY0" fmla="*/ 0 h 2957384"/>
                  <a:gd name="connsiteX1" fmla="*/ 107092 w 1054443"/>
                  <a:gd name="connsiteY1" fmla="*/ 453081 h 2957384"/>
                  <a:gd name="connsiteX2" fmla="*/ 222422 w 1054443"/>
                  <a:gd name="connsiteY2" fmla="*/ 1046206 h 2957384"/>
                  <a:gd name="connsiteX3" fmla="*/ 395416 w 1054443"/>
                  <a:gd name="connsiteY3" fmla="*/ 1647568 h 2957384"/>
                  <a:gd name="connsiteX4" fmla="*/ 650789 w 1054443"/>
                  <a:gd name="connsiteY4" fmla="*/ 2191265 h 2957384"/>
                  <a:gd name="connsiteX5" fmla="*/ 889687 w 1054443"/>
                  <a:gd name="connsiteY5" fmla="*/ 2710249 h 2957384"/>
                  <a:gd name="connsiteX6" fmla="*/ 1054443 w 1054443"/>
                  <a:gd name="connsiteY6" fmla="*/ 2957384 h 2957384"/>
                  <a:gd name="connsiteX0" fmla="*/ 0 w 1054443"/>
                  <a:gd name="connsiteY0" fmla="*/ 0 h 3068739"/>
                  <a:gd name="connsiteX1" fmla="*/ 107092 w 1054443"/>
                  <a:gd name="connsiteY1" fmla="*/ 564436 h 3068739"/>
                  <a:gd name="connsiteX2" fmla="*/ 222422 w 1054443"/>
                  <a:gd name="connsiteY2" fmla="*/ 1157561 h 3068739"/>
                  <a:gd name="connsiteX3" fmla="*/ 395416 w 1054443"/>
                  <a:gd name="connsiteY3" fmla="*/ 1758923 h 3068739"/>
                  <a:gd name="connsiteX4" fmla="*/ 650789 w 1054443"/>
                  <a:gd name="connsiteY4" fmla="*/ 2302620 h 3068739"/>
                  <a:gd name="connsiteX5" fmla="*/ 889687 w 1054443"/>
                  <a:gd name="connsiteY5" fmla="*/ 2821604 h 3068739"/>
                  <a:gd name="connsiteX6" fmla="*/ 1054443 w 1054443"/>
                  <a:gd name="connsiteY6" fmla="*/ 3068739 h 3068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4443" h="3068739">
                    <a:moveTo>
                      <a:pt x="0" y="0"/>
                    </a:moveTo>
                    <a:cubicBezTo>
                      <a:pt x="32951" y="174367"/>
                      <a:pt x="70022" y="371509"/>
                      <a:pt x="107092" y="564436"/>
                    </a:cubicBezTo>
                    <a:cubicBezTo>
                      <a:pt x="144162" y="757363"/>
                      <a:pt x="174368" y="958480"/>
                      <a:pt x="222422" y="1157561"/>
                    </a:cubicBezTo>
                    <a:cubicBezTo>
                      <a:pt x="270476" y="1356642"/>
                      <a:pt x="324022" y="1568080"/>
                      <a:pt x="395416" y="1758923"/>
                    </a:cubicBezTo>
                    <a:cubicBezTo>
                      <a:pt x="466811" y="1949766"/>
                      <a:pt x="568411" y="2125507"/>
                      <a:pt x="650789" y="2302620"/>
                    </a:cubicBezTo>
                    <a:cubicBezTo>
                      <a:pt x="733167" y="2479733"/>
                      <a:pt x="822411" y="2693918"/>
                      <a:pt x="889687" y="2821604"/>
                    </a:cubicBezTo>
                    <a:cubicBezTo>
                      <a:pt x="956963" y="2949290"/>
                      <a:pt x="1005703" y="3009014"/>
                      <a:pt x="1054443" y="3068739"/>
                    </a:cubicBez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93" name="Straight Arrow Connector 92"/>
              <p:cNvCxnSpPr/>
              <p:nvPr/>
            </p:nvCxnSpPr>
            <p:spPr>
              <a:xfrm rot="5400000">
                <a:off x="1159301" y="6030148"/>
                <a:ext cx="0" cy="13399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TextBox 93"/>
              <p:cNvSpPr txBox="1"/>
              <p:nvPr/>
            </p:nvSpPr>
            <p:spPr>
              <a:xfrm rot="5400000">
                <a:off x="969028" y="5967905"/>
                <a:ext cx="611409" cy="254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Belvidere</a:t>
                </a:r>
              </a:p>
            </p:txBody>
          </p:sp>
          <p:cxnSp>
            <p:nvCxnSpPr>
              <p:cNvPr id="95" name="Straight Arrow Connector 94"/>
              <p:cNvCxnSpPr/>
              <p:nvPr/>
            </p:nvCxnSpPr>
            <p:spPr>
              <a:xfrm rot="5400000">
                <a:off x="1713149" y="2254412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1559200" y="2213878"/>
                <a:ext cx="580685" cy="2312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Taitsberg</a:t>
                </a:r>
              </a:p>
            </p:txBody>
          </p:sp>
          <p:cxnSp>
            <p:nvCxnSpPr>
              <p:cNvPr id="97" name="Straight Arrow Connector 96"/>
              <p:cNvCxnSpPr/>
              <p:nvPr/>
            </p:nvCxnSpPr>
            <p:spPr>
              <a:xfrm rot="21060000">
                <a:off x="1714894" y="1436260"/>
                <a:ext cx="0" cy="1625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TextBox 97"/>
              <p:cNvSpPr txBox="1"/>
              <p:nvPr/>
            </p:nvSpPr>
            <p:spPr>
              <a:xfrm rot="5400000">
                <a:off x="1397831" y="1042656"/>
                <a:ext cx="58068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Gert Sass se Berg</a:t>
                </a: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 rot="5400000">
                <a:off x="1278521" y="3958505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TextBox 100"/>
              <p:cNvSpPr txBox="1"/>
              <p:nvPr/>
            </p:nvSpPr>
            <p:spPr>
              <a:xfrm rot="5400000">
                <a:off x="1213119" y="3861930"/>
                <a:ext cx="58068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Portland 187</a:t>
                </a:r>
              </a:p>
            </p:txBody>
          </p:sp>
          <p:cxnSp>
            <p:nvCxnSpPr>
              <p:cNvPr id="102" name="Straight Arrow Connector 101"/>
              <p:cNvCxnSpPr/>
              <p:nvPr/>
            </p:nvCxnSpPr>
            <p:spPr>
              <a:xfrm rot="5400000">
                <a:off x="1148595" y="6396551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extBox 102"/>
              <p:cNvSpPr txBox="1"/>
              <p:nvPr/>
            </p:nvSpPr>
            <p:spPr>
              <a:xfrm rot="5400000">
                <a:off x="1076428" y="6360578"/>
                <a:ext cx="38307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Sea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46259" y="233408"/>
                <a:ext cx="252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0</a:t>
                </a:r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 rot="5400000">
                <a:off x="33564" y="1129332"/>
                <a:ext cx="252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r>
                  <a:rPr lang="en-ZA" dirty="0"/>
                  <a:t>5</a:t>
                </a:r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 rot="5400000">
                <a:off x="-81431" y="1937008"/>
                <a:ext cx="33640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10</a:t>
                </a:r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 rot="5400000">
                <a:off x="-8075" y="3793858"/>
                <a:ext cx="336409" cy="248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r>
                  <a:rPr lang="en-ZA" dirty="0"/>
                  <a:t>20</a:t>
                </a:r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 rot="5400000">
                <a:off x="-43115" y="6526164"/>
                <a:ext cx="39187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Km</a:t>
                </a:r>
              </a:p>
            </p:txBody>
          </p:sp>
          <p:pic>
            <p:nvPicPr>
              <p:cNvPr id="118" name="Picture 1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-1546642" y="2136124"/>
                <a:ext cx="3575800" cy="36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9" name="Picture 1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-1546642" y="4988963"/>
                <a:ext cx="3575800" cy="36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20" name="TextBox 119"/>
              <p:cNvSpPr txBox="1"/>
              <p:nvPr/>
            </p:nvSpPr>
            <p:spPr>
              <a:xfrm rot="5400000">
                <a:off x="1977484" y="300893"/>
                <a:ext cx="22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dirty="0"/>
                  <a:t>G</a:t>
                </a:r>
              </a:p>
            </p:txBody>
          </p:sp>
          <p:sp>
            <p:nvSpPr>
              <p:cNvPr id="121" name="TextBox 120"/>
              <p:cNvSpPr txBox="1"/>
              <p:nvPr/>
            </p:nvSpPr>
            <p:spPr>
              <a:xfrm rot="5400000">
                <a:off x="1977484" y="6467476"/>
                <a:ext cx="22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dirty="0"/>
                  <a:t>H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 rot="5400000">
                <a:off x="-3852" y="5583650"/>
                <a:ext cx="336409" cy="22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30</a:t>
                </a:r>
              </a:p>
            </p:txBody>
          </p:sp>
          <p:cxnSp>
            <p:nvCxnSpPr>
              <p:cNvPr id="79" name="Straight Arrow Connector 78"/>
              <p:cNvCxnSpPr/>
              <p:nvPr/>
            </p:nvCxnSpPr>
            <p:spPr>
              <a:xfrm rot="15420000">
                <a:off x="709426" y="129754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/>
              <p:cNvSpPr txBox="1"/>
              <p:nvPr/>
            </p:nvSpPr>
            <p:spPr>
              <a:xfrm rot="5400000">
                <a:off x="742774" y="320928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Oc</a:t>
                </a:r>
              </a:p>
            </p:txBody>
          </p:sp>
          <p:cxnSp>
            <p:nvCxnSpPr>
              <p:cNvPr id="81" name="Straight Arrow Connector 80"/>
              <p:cNvCxnSpPr/>
              <p:nvPr/>
            </p:nvCxnSpPr>
            <p:spPr>
              <a:xfrm rot="16020000">
                <a:off x="1019751" y="323558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/>
              <p:cNvSpPr txBox="1"/>
              <p:nvPr/>
            </p:nvSpPr>
            <p:spPr>
              <a:xfrm rot="5400000">
                <a:off x="1078341" y="1488328"/>
                <a:ext cx="325642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9" name="Rectangle 8"/>
              <p:cNvSpPr/>
              <p:nvPr/>
            </p:nvSpPr>
            <p:spPr>
              <a:xfrm rot="5400000">
                <a:off x="-2098208" y="2156316"/>
                <a:ext cx="6799366" cy="250405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 rot="5400000">
                <a:off x="162789" y="2785315"/>
                <a:ext cx="394028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Nmg</a:t>
                </a:r>
              </a:p>
            </p:txBody>
          </p:sp>
          <p:sp>
            <p:nvSpPr>
              <p:cNvPr id="26" name="Freeform 25"/>
              <p:cNvSpPr/>
              <p:nvPr/>
            </p:nvSpPr>
            <p:spPr>
              <a:xfrm rot="5400000">
                <a:off x="161531" y="461305"/>
                <a:ext cx="549678" cy="354748"/>
              </a:xfrm>
              <a:custGeom>
                <a:avLst/>
                <a:gdLst>
                  <a:gd name="connsiteX0" fmla="*/ 2381 w 716756"/>
                  <a:gd name="connsiteY0" fmla="*/ 504825 h 511969"/>
                  <a:gd name="connsiteX1" fmla="*/ 623887 w 716756"/>
                  <a:gd name="connsiteY1" fmla="*/ 511969 h 511969"/>
                  <a:gd name="connsiteX2" fmla="*/ 716756 w 716756"/>
                  <a:gd name="connsiteY2" fmla="*/ 359569 h 511969"/>
                  <a:gd name="connsiteX3" fmla="*/ 0 w 716756"/>
                  <a:gd name="connsiteY3" fmla="*/ 0 h 511969"/>
                  <a:gd name="connsiteX4" fmla="*/ 2381 w 716756"/>
                  <a:gd name="connsiteY4" fmla="*/ 504825 h 511969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716756 w 716756"/>
                  <a:gd name="connsiteY2" fmla="*/ 359569 h 509588"/>
                  <a:gd name="connsiteX3" fmla="*/ 0 w 716756"/>
                  <a:gd name="connsiteY3" fmla="*/ 0 h 509588"/>
                  <a:gd name="connsiteX4" fmla="*/ 2381 w 716756"/>
                  <a:gd name="connsiteY4" fmla="*/ 504825 h 509588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664369 w 716756"/>
                  <a:gd name="connsiteY2" fmla="*/ 447676 h 509588"/>
                  <a:gd name="connsiteX3" fmla="*/ 716756 w 716756"/>
                  <a:gd name="connsiteY3" fmla="*/ 359569 h 509588"/>
                  <a:gd name="connsiteX4" fmla="*/ 0 w 716756"/>
                  <a:gd name="connsiteY4" fmla="*/ 0 h 509588"/>
                  <a:gd name="connsiteX5" fmla="*/ 2381 w 716756"/>
                  <a:gd name="connsiteY5" fmla="*/ 504825 h 509588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702469 w 716756"/>
                  <a:gd name="connsiteY2" fmla="*/ 450058 h 509588"/>
                  <a:gd name="connsiteX3" fmla="*/ 716756 w 716756"/>
                  <a:gd name="connsiteY3" fmla="*/ 359569 h 509588"/>
                  <a:gd name="connsiteX4" fmla="*/ 0 w 716756"/>
                  <a:gd name="connsiteY4" fmla="*/ 0 h 509588"/>
                  <a:gd name="connsiteX5" fmla="*/ 2381 w 71675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58049"/>
                  <a:gd name="connsiteY0" fmla="*/ 504825 h 509588"/>
                  <a:gd name="connsiteX1" fmla="*/ 631031 w 758049"/>
                  <a:gd name="connsiteY1" fmla="*/ 509588 h 509588"/>
                  <a:gd name="connsiteX2" fmla="*/ 702469 w 758049"/>
                  <a:gd name="connsiteY2" fmla="*/ 450058 h 509588"/>
                  <a:gd name="connsiteX3" fmla="*/ 716756 w 758049"/>
                  <a:gd name="connsiteY3" fmla="*/ 359569 h 509588"/>
                  <a:gd name="connsiteX4" fmla="*/ 138113 w 758049"/>
                  <a:gd name="connsiteY4" fmla="*/ 73820 h 509588"/>
                  <a:gd name="connsiteX5" fmla="*/ 0 w 758049"/>
                  <a:gd name="connsiteY5" fmla="*/ 0 h 509588"/>
                  <a:gd name="connsiteX6" fmla="*/ 2381 w 758049"/>
                  <a:gd name="connsiteY6" fmla="*/ 504825 h 509588"/>
                  <a:gd name="connsiteX0" fmla="*/ 2381 w 746238"/>
                  <a:gd name="connsiteY0" fmla="*/ 504825 h 509588"/>
                  <a:gd name="connsiteX1" fmla="*/ 631031 w 746238"/>
                  <a:gd name="connsiteY1" fmla="*/ 509588 h 509588"/>
                  <a:gd name="connsiteX2" fmla="*/ 702469 w 746238"/>
                  <a:gd name="connsiteY2" fmla="*/ 450058 h 509588"/>
                  <a:gd name="connsiteX3" fmla="*/ 716756 w 746238"/>
                  <a:gd name="connsiteY3" fmla="*/ 359569 h 509588"/>
                  <a:gd name="connsiteX4" fmla="*/ 297657 w 746238"/>
                  <a:gd name="connsiteY4" fmla="*/ 147638 h 509588"/>
                  <a:gd name="connsiteX5" fmla="*/ 138113 w 746238"/>
                  <a:gd name="connsiteY5" fmla="*/ 73820 h 509588"/>
                  <a:gd name="connsiteX6" fmla="*/ 0 w 746238"/>
                  <a:gd name="connsiteY6" fmla="*/ 0 h 509588"/>
                  <a:gd name="connsiteX7" fmla="*/ 2381 w 746238"/>
                  <a:gd name="connsiteY7" fmla="*/ 504825 h 509588"/>
                  <a:gd name="connsiteX0" fmla="*/ 2381 w 733731"/>
                  <a:gd name="connsiteY0" fmla="*/ 504825 h 509588"/>
                  <a:gd name="connsiteX1" fmla="*/ 631031 w 733731"/>
                  <a:gd name="connsiteY1" fmla="*/ 509588 h 509588"/>
                  <a:gd name="connsiteX2" fmla="*/ 702469 w 733731"/>
                  <a:gd name="connsiteY2" fmla="*/ 450058 h 509588"/>
                  <a:gd name="connsiteX3" fmla="*/ 716756 w 733731"/>
                  <a:gd name="connsiteY3" fmla="*/ 359569 h 509588"/>
                  <a:gd name="connsiteX4" fmla="*/ 466726 w 733731"/>
                  <a:gd name="connsiteY4" fmla="*/ 235745 h 509588"/>
                  <a:gd name="connsiteX5" fmla="*/ 297657 w 733731"/>
                  <a:gd name="connsiteY5" fmla="*/ 147638 h 509588"/>
                  <a:gd name="connsiteX6" fmla="*/ 138113 w 733731"/>
                  <a:gd name="connsiteY6" fmla="*/ 73820 h 509588"/>
                  <a:gd name="connsiteX7" fmla="*/ 0 w 733731"/>
                  <a:gd name="connsiteY7" fmla="*/ 0 h 509588"/>
                  <a:gd name="connsiteX8" fmla="*/ 2381 w 733731"/>
                  <a:gd name="connsiteY8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188120 w 723022"/>
                  <a:gd name="connsiteY6" fmla="*/ 273844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188120 w 723022"/>
                  <a:gd name="connsiteY6" fmla="*/ 273844 h 509588"/>
                  <a:gd name="connsiteX7" fmla="*/ 52388 w 723022"/>
                  <a:gd name="connsiteY7" fmla="*/ 152401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190501 w 725403"/>
                  <a:gd name="connsiteY6" fmla="*/ 238125 h 473869"/>
                  <a:gd name="connsiteX7" fmla="*/ 54769 w 725403"/>
                  <a:gd name="connsiteY7" fmla="*/ 116682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190501 w 725403"/>
                  <a:gd name="connsiteY6" fmla="*/ 238125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257176 w 725403"/>
                  <a:gd name="connsiteY6" fmla="*/ 192881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400051 w 725403"/>
                  <a:gd name="connsiteY5" fmla="*/ 266701 h 473869"/>
                  <a:gd name="connsiteX6" fmla="*/ 257176 w 725403"/>
                  <a:gd name="connsiteY6" fmla="*/ 192881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400051 w 725403"/>
                  <a:gd name="connsiteY4" fmla="*/ 266701 h 473869"/>
                  <a:gd name="connsiteX5" fmla="*/ 257176 w 725403"/>
                  <a:gd name="connsiteY5" fmla="*/ 192881 h 473869"/>
                  <a:gd name="connsiteX6" fmla="*/ 114301 w 725403"/>
                  <a:gd name="connsiteY6" fmla="*/ 95250 h 473869"/>
                  <a:gd name="connsiteX7" fmla="*/ 0 w 725403"/>
                  <a:gd name="connsiteY7" fmla="*/ 0 h 473869"/>
                  <a:gd name="connsiteX8" fmla="*/ 4762 w 725403"/>
                  <a:gd name="connsiteY8" fmla="*/ 469106 h 473869"/>
                  <a:gd name="connsiteX0" fmla="*/ 4762 w 727385"/>
                  <a:gd name="connsiteY0" fmla="*/ 469106 h 473869"/>
                  <a:gd name="connsiteX1" fmla="*/ 633412 w 727385"/>
                  <a:gd name="connsiteY1" fmla="*/ 473869 h 473869"/>
                  <a:gd name="connsiteX2" fmla="*/ 704850 w 727385"/>
                  <a:gd name="connsiteY2" fmla="*/ 414339 h 473869"/>
                  <a:gd name="connsiteX3" fmla="*/ 721519 w 727385"/>
                  <a:gd name="connsiteY3" fmla="*/ 333375 h 473869"/>
                  <a:gd name="connsiteX4" fmla="*/ 400051 w 727385"/>
                  <a:gd name="connsiteY4" fmla="*/ 266701 h 473869"/>
                  <a:gd name="connsiteX5" fmla="*/ 257176 w 727385"/>
                  <a:gd name="connsiteY5" fmla="*/ 192881 h 473869"/>
                  <a:gd name="connsiteX6" fmla="*/ 114301 w 727385"/>
                  <a:gd name="connsiteY6" fmla="*/ 95250 h 473869"/>
                  <a:gd name="connsiteX7" fmla="*/ 0 w 727385"/>
                  <a:gd name="connsiteY7" fmla="*/ 0 h 473869"/>
                  <a:gd name="connsiteX8" fmla="*/ 4762 w 727385"/>
                  <a:gd name="connsiteY8" fmla="*/ 469106 h 473869"/>
                  <a:gd name="connsiteX0" fmla="*/ 4762 w 727385"/>
                  <a:gd name="connsiteY0" fmla="*/ 469106 h 473869"/>
                  <a:gd name="connsiteX1" fmla="*/ 633412 w 727385"/>
                  <a:gd name="connsiteY1" fmla="*/ 473869 h 473869"/>
                  <a:gd name="connsiteX2" fmla="*/ 704850 w 727385"/>
                  <a:gd name="connsiteY2" fmla="*/ 414339 h 473869"/>
                  <a:gd name="connsiteX3" fmla="*/ 721519 w 727385"/>
                  <a:gd name="connsiteY3" fmla="*/ 333375 h 473869"/>
                  <a:gd name="connsiteX4" fmla="*/ 400051 w 727385"/>
                  <a:gd name="connsiteY4" fmla="*/ 266701 h 473869"/>
                  <a:gd name="connsiteX5" fmla="*/ 257176 w 727385"/>
                  <a:gd name="connsiteY5" fmla="*/ 192881 h 473869"/>
                  <a:gd name="connsiteX6" fmla="*/ 114301 w 727385"/>
                  <a:gd name="connsiteY6" fmla="*/ 95250 h 473869"/>
                  <a:gd name="connsiteX7" fmla="*/ 0 w 727385"/>
                  <a:gd name="connsiteY7" fmla="*/ 0 h 473869"/>
                  <a:gd name="connsiteX8" fmla="*/ 4762 w 727385"/>
                  <a:gd name="connsiteY8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83409 w 729634"/>
                  <a:gd name="connsiteY4" fmla="*/ 304801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71502 w 729634"/>
                  <a:gd name="connsiteY4" fmla="*/ 371476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81027 w 729634"/>
                  <a:gd name="connsiteY4" fmla="*/ 342901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33656"/>
                  <a:gd name="connsiteY0" fmla="*/ 469106 h 473869"/>
                  <a:gd name="connsiteX1" fmla="*/ 633412 w 733656"/>
                  <a:gd name="connsiteY1" fmla="*/ 473869 h 473869"/>
                  <a:gd name="connsiteX2" fmla="*/ 704850 w 733656"/>
                  <a:gd name="connsiteY2" fmla="*/ 414339 h 473869"/>
                  <a:gd name="connsiteX3" fmla="*/ 726282 w 733656"/>
                  <a:gd name="connsiteY3" fmla="*/ 342900 h 473869"/>
                  <a:gd name="connsiteX4" fmla="*/ 581027 w 733656"/>
                  <a:gd name="connsiteY4" fmla="*/ 342901 h 473869"/>
                  <a:gd name="connsiteX5" fmla="*/ 400051 w 733656"/>
                  <a:gd name="connsiteY5" fmla="*/ 266701 h 473869"/>
                  <a:gd name="connsiteX6" fmla="*/ 257176 w 733656"/>
                  <a:gd name="connsiteY6" fmla="*/ 192881 h 473869"/>
                  <a:gd name="connsiteX7" fmla="*/ 114301 w 733656"/>
                  <a:gd name="connsiteY7" fmla="*/ 95250 h 473869"/>
                  <a:gd name="connsiteX8" fmla="*/ 0 w 733656"/>
                  <a:gd name="connsiteY8" fmla="*/ 0 h 473869"/>
                  <a:gd name="connsiteX9" fmla="*/ 4762 w 733656"/>
                  <a:gd name="connsiteY9" fmla="*/ 469106 h 473869"/>
                  <a:gd name="connsiteX0" fmla="*/ 4762 w 740890"/>
                  <a:gd name="connsiteY0" fmla="*/ 469106 h 473869"/>
                  <a:gd name="connsiteX1" fmla="*/ 633412 w 740890"/>
                  <a:gd name="connsiteY1" fmla="*/ 473869 h 473869"/>
                  <a:gd name="connsiteX2" fmla="*/ 704850 w 740890"/>
                  <a:gd name="connsiteY2" fmla="*/ 414339 h 473869"/>
                  <a:gd name="connsiteX3" fmla="*/ 733427 w 740890"/>
                  <a:gd name="connsiteY3" fmla="*/ 373857 h 473869"/>
                  <a:gd name="connsiteX4" fmla="*/ 726282 w 740890"/>
                  <a:gd name="connsiteY4" fmla="*/ 342900 h 473869"/>
                  <a:gd name="connsiteX5" fmla="*/ 581027 w 740890"/>
                  <a:gd name="connsiteY5" fmla="*/ 342901 h 473869"/>
                  <a:gd name="connsiteX6" fmla="*/ 400051 w 740890"/>
                  <a:gd name="connsiteY6" fmla="*/ 266701 h 473869"/>
                  <a:gd name="connsiteX7" fmla="*/ 257176 w 740890"/>
                  <a:gd name="connsiteY7" fmla="*/ 192881 h 473869"/>
                  <a:gd name="connsiteX8" fmla="*/ 114301 w 740890"/>
                  <a:gd name="connsiteY8" fmla="*/ 95250 h 473869"/>
                  <a:gd name="connsiteX9" fmla="*/ 0 w 740890"/>
                  <a:gd name="connsiteY9" fmla="*/ 0 h 473869"/>
                  <a:gd name="connsiteX10" fmla="*/ 4762 w 740890"/>
                  <a:gd name="connsiteY10" fmla="*/ 469106 h 473869"/>
                  <a:gd name="connsiteX0" fmla="*/ 4762 w 740890"/>
                  <a:gd name="connsiteY0" fmla="*/ 469106 h 473869"/>
                  <a:gd name="connsiteX1" fmla="*/ 633412 w 740890"/>
                  <a:gd name="connsiteY1" fmla="*/ 473869 h 473869"/>
                  <a:gd name="connsiteX2" fmla="*/ 704850 w 740890"/>
                  <a:gd name="connsiteY2" fmla="*/ 414339 h 473869"/>
                  <a:gd name="connsiteX3" fmla="*/ 733427 w 740890"/>
                  <a:gd name="connsiteY3" fmla="*/ 373857 h 473869"/>
                  <a:gd name="connsiteX4" fmla="*/ 726282 w 740890"/>
                  <a:gd name="connsiteY4" fmla="*/ 342900 h 473869"/>
                  <a:gd name="connsiteX5" fmla="*/ 581027 w 740890"/>
                  <a:gd name="connsiteY5" fmla="*/ 342901 h 473869"/>
                  <a:gd name="connsiteX6" fmla="*/ 400051 w 740890"/>
                  <a:gd name="connsiteY6" fmla="*/ 266701 h 473869"/>
                  <a:gd name="connsiteX7" fmla="*/ 245270 w 740890"/>
                  <a:gd name="connsiteY7" fmla="*/ 176213 h 473869"/>
                  <a:gd name="connsiteX8" fmla="*/ 114301 w 740890"/>
                  <a:gd name="connsiteY8" fmla="*/ 95250 h 473869"/>
                  <a:gd name="connsiteX9" fmla="*/ 0 w 740890"/>
                  <a:gd name="connsiteY9" fmla="*/ 0 h 473869"/>
                  <a:gd name="connsiteX10" fmla="*/ 4762 w 740890"/>
                  <a:gd name="connsiteY10" fmla="*/ 469106 h 473869"/>
                  <a:gd name="connsiteX0" fmla="*/ 4762 w 737153"/>
                  <a:gd name="connsiteY0" fmla="*/ 469106 h 473869"/>
                  <a:gd name="connsiteX1" fmla="*/ 633412 w 737153"/>
                  <a:gd name="connsiteY1" fmla="*/ 473869 h 473869"/>
                  <a:gd name="connsiteX2" fmla="*/ 704850 w 737153"/>
                  <a:gd name="connsiteY2" fmla="*/ 414339 h 473869"/>
                  <a:gd name="connsiteX3" fmla="*/ 721520 w 737153"/>
                  <a:gd name="connsiteY3" fmla="*/ 373857 h 473869"/>
                  <a:gd name="connsiteX4" fmla="*/ 726282 w 737153"/>
                  <a:gd name="connsiteY4" fmla="*/ 342900 h 473869"/>
                  <a:gd name="connsiteX5" fmla="*/ 581027 w 737153"/>
                  <a:gd name="connsiteY5" fmla="*/ 342901 h 473869"/>
                  <a:gd name="connsiteX6" fmla="*/ 400051 w 737153"/>
                  <a:gd name="connsiteY6" fmla="*/ 266701 h 473869"/>
                  <a:gd name="connsiteX7" fmla="*/ 245270 w 737153"/>
                  <a:gd name="connsiteY7" fmla="*/ 176213 h 473869"/>
                  <a:gd name="connsiteX8" fmla="*/ 114301 w 737153"/>
                  <a:gd name="connsiteY8" fmla="*/ 95250 h 473869"/>
                  <a:gd name="connsiteX9" fmla="*/ 0 w 737153"/>
                  <a:gd name="connsiteY9" fmla="*/ 0 h 473869"/>
                  <a:gd name="connsiteX10" fmla="*/ 4762 w 737153"/>
                  <a:gd name="connsiteY10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721520 w 730469"/>
                  <a:gd name="connsiteY3" fmla="*/ 373857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90564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567"/>
                  <a:gd name="connsiteY0" fmla="*/ 469106 h 473869"/>
                  <a:gd name="connsiteX1" fmla="*/ 633412 w 730567"/>
                  <a:gd name="connsiteY1" fmla="*/ 473869 h 473869"/>
                  <a:gd name="connsiteX2" fmla="*/ 704850 w 730567"/>
                  <a:gd name="connsiteY2" fmla="*/ 414339 h 473869"/>
                  <a:gd name="connsiteX3" fmla="*/ 652465 w 730567"/>
                  <a:gd name="connsiteY3" fmla="*/ 345282 h 473869"/>
                  <a:gd name="connsiteX4" fmla="*/ 726282 w 730567"/>
                  <a:gd name="connsiteY4" fmla="*/ 342900 h 473869"/>
                  <a:gd name="connsiteX5" fmla="*/ 581027 w 730567"/>
                  <a:gd name="connsiteY5" fmla="*/ 342901 h 473869"/>
                  <a:gd name="connsiteX6" fmla="*/ 400051 w 730567"/>
                  <a:gd name="connsiteY6" fmla="*/ 266701 h 473869"/>
                  <a:gd name="connsiteX7" fmla="*/ 245270 w 730567"/>
                  <a:gd name="connsiteY7" fmla="*/ 176213 h 473869"/>
                  <a:gd name="connsiteX8" fmla="*/ 114301 w 730567"/>
                  <a:gd name="connsiteY8" fmla="*/ 95250 h 473869"/>
                  <a:gd name="connsiteX9" fmla="*/ 0 w 730567"/>
                  <a:gd name="connsiteY9" fmla="*/ 0 h 473869"/>
                  <a:gd name="connsiteX10" fmla="*/ 4762 w 730567"/>
                  <a:gd name="connsiteY10" fmla="*/ 469106 h 473869"/>
                  <a:gd name="connsiteX0" fmla="*/ 4762 w 730567"/>
                  <a:gd name="connsiteY0" fmla="*/ 469106 h 471488"/>
                  <a:gd name="connsiteX1" fmla="*/ 635793 w 730567"/>
                  <a:gd name="connsiteY1" fmla="*/ 471488 h 471488"/>
                  <a:gd name="connsiteX2" fmla="*/ 704850 w 730567"/>
                  <a:gd name="connsiteY2" fmla="*/ 414339 h 471488"/>
                  <a:gd name="connsiteX3" fmla="*/ 652465 w 730567"/>
                  <a:gd name="connsiteY3" fmla="*/ 345282 h 471488"/>
                  <a:gd name="connsiteX4" fmla="*/ 726282 w 730567"/>
                  <a:gd name="connsiteY4" fmla="*/ 342900 h 471488"/>
                  <a:gd name="connsiteX5" fmla="*/ 581027 w 730567"/>
                  <a:gd name="connsiteY5" fmla="*/ 342901 h 471488"/>
                  <a:gd name="connsiteX6" fmla="*/ 400051 w 730567"/>
                  <a:gd name="connsiteY6" fmla="*/ 266701 h 471488"/>
                  <a:gd name="connsiteX7" fmla="*/ 245270 w 730567"/>
                  <a:gd name="connsiteY7" fmla="*/ 176213 h 471488"/>
                  <a:gd name="connsiteX8" fmla="*/ 114301 w 730567"/>
                  <a:gd name="connsiteY8" fmla="*/ 95250 h 471488"/>
                  <a:gd name="connsiteX9" fmla="*/ 0 w 730567"/>
                  <a:gd name="connsiteY9" fmla="*/ 0 h 471488"/>
                  <a:gd name="connsiteX10" fmla="*/ 4762 w 730567"/>
                  <a:gd name="connsiteY10" fmla="*/ 469106 h 471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30567" h="471488">
                    <a:moveTo>
                      <a:pt x="4762" y="469106"/>
                    </a:moveTo>
                    <a:lnTo>
                      <a:pt x="635793" y="471488"/>
                    </a:lnTo>
                    <a:cubicBezTo>
                      <a:pt x="671512" y="441723"/>
                      <a:pt x="702071" y="435373"/>
                      <a:pt x="704850" y="414339"/>
                    </a:cubicBezTo>
                    <a:cubicBezTo>
                      <a:pt x="707629" y="393305"/>
                      <a:pt x="648893" y="357188"/>
                      <a:pt x="652465" y="345282"/>
                    </a:cubicBezTo>
                    <a:cubicBezTo>
                      <a:pt x="656037" y="333376"/>
                      <a:pt x="751682" y="342503"/>
                      <a:pt x="726282" y="342900"/>
                    </a:cubicBezTo>
                    <a:cubicBezTo>
                      <a:pt x="700882" y="343297"/>
                      <a:pt x="634605" y="354013"/>
                      <a:pt x="581027" y="342901"/>
                    </a:cubicBezTo>
                    <a:cubicBezTo>
                      <a:pt x="527449" y="331789"/>
                      <a:pt x="454423" y="285354"/>
                      <a:pt x="400051" y="266701"/>
                    </a:cubicBezTo>
                    <a:lnTo>
                      <a:pt x="245270" y="176213"/>
                    </a:lnTo>
                    <a:lnTo>
                      <a:pt x="114301" y="95250"/>
                    </a:lnTo>
                    <a:lnTo>
                      <a:pt x="0" y="0"/>
                    </a:lnTo>
                    <a:cubicBezTo>
                      <a:pt x="1587" y="169069"/>
                      <a:pt x="5556" y="302418"/>
                      <a:pt x="4762" y="469106"/>
                    </a:cubicBezTo>
                    <a:close/>
                  </a:path>
                </a:pathLst>
              </a:custGeom>
              <a:solidFill>
                <a:srgbClr val="FFC00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05" name="Rectangle 145"/>
              <p:cNvSpPr>
                <a:spLocks noChangeArrowheads="1"/>
              </p:cNvSpPr>
              <p:nvPr/>
            </p:nvSpPr>
            <p:spPr bwMode="auto">
              <a:xfrm rot="5400000">
                <a:off x="97603" y="471541"/>
                <a:ext cx="49682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Ng, Nm</a:t>
                </a:r>
              </a:p>
            </p:txBody>
          </p:sp>
          <p:cxnSp>
            <p:nvCxnSpPr>
              <p:cNvPr id="49" name="Straight Connector 48"/>
              <p:cNvCxnSpPr/>
              <p:nvPr/>
            </p:nvCxnSpPr>
            <p:spPr>
              <a:xfrm rot="5400000" flipV="1">
                <a:off x="-2749680" y="3556814"/>
                <a:ext cx="6388903" cy="17118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/>
            <p:cNvGrpSpPr/>
            <p:nvPr/>
          </p:nvGrpSpPr>
          <p:grpSpPr>
            <a:xfrm>
              <a:off x="2578356" y="74140"/>
              <a:ext cx="6577442" cy="6680887"/>
              <a:chOff x="2603070" y="74140"/>
              <a:chExt cx="6577442" cy="6680887"/>
            </a:xfrm>
          </p:grpSpPr>
          <p:grpSp>
            <p:nvGrpSpPr>
              <p:cNvPr id="106" name="Group 105"/>
              <p:cNvGrpSpPr/>
              <p:nvPr/>
            </p:nvGrpSpPr>
            <p:grpSpPr>
              <a:xfrm>
                <a:off x="2626730" y="74140"/>
                <a:ext cx="6553782" cy="6680887"/>
                <a:chOff x="2267744" y="74140"/>
                <a:chExt cx="6553782" cy="6680887"/>
              </a:xfrm>
            </p:grpSpPr>
            <p:grpSp>
              <p:nvGrpSpPr>
                <p:cNvPr id="108" name="Group 107"/>
                <p:cNvGrpSpPr/>
                <p:nvPr/>
              </p:nvGrpSpPr>
              <p:grpSpPr>
                <a:xfrm>
                  <a:off x="2275983" y="118766"/>
                  <a:ext cx="6536251" cy="6636261"/>
                  <a:chOff x="1293374" y="118766"/>
                  <a:chExt cx="6536251" cy="6636261"/>
                </a:xfrm>
              </p:grpSpPr>
              <p:pic>
                <p:nvPicPr>
                  <p:cNvPr id="111" name="Picture 110"/>
                  <p:cNvPicPr>
                    <a:picLocks noChangeAspect="1"/>
                  </p:cNvPicPr>
                  <p:nvPr/>
                </p:nvPicPr>
                <p:blipFill rotWithShape="1"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7659" r="285" b="32720"/>
                  <a:stretch/>
                </p:blipFill>
                <p:spPr>
                  <a:xfrm>
                    <a:off x="1309059" y="2451146"/>
                    <a:ext cx="6520566" cy="4303881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  <p:pic>
                <p:nvPicPr>
                  <p:cNvPr id="112" name="Picture 111"/>
                  <p:cNvPicPr>
                    <a:picLocks noChangeAspect="1"/>
                  </p:cNvPicPr>
                  <p:nvPr/>
                </p:nvPicPr>
                <p:blipFill rotWithShape="1"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8296" t="63282" r="284"/>
                  <a:stretch/>
                </p:blipFill>
                <p:spPr>
                  <a:xfrm>
                    <a:off x="1317296" y="118766"/>
                    <a:ext cx="6504503" cy="2348814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  <p:cxnSp>
                <p:nvCxnSpPr>
                  <p:cNvPr id="123" name="Straight Connector 122"/>
                  <p:cNvCxnSpPr/>
                  <p:nvPr/>
                </p:nvCxnSpPr>
                <p:spPr>
                  <a:xfrm>
                    <a:off x="5169216" y="1878227"/>
                    <a:ext cx="32951" cy="448962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4" name="TextBox 123"/>
                  <p:cNvSpPr txBox="1"/>
                  <p:nvPr/>
                </p:nvSpPr>
                <p:spPr>
                  <a:xfrm>
                    <a:off x="5029551" y="1556792"/>
                    <a:ext cx="275326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ZA" b="1" dirty="0"/>
                      <a:t>G</a:t>
                    </a:r>
                  </a:p>
                </p:txBody>
              </p:sp>
              <p:sp>
                <p:nvSpPr>
                  <p:cNvPr id="125" name="TextBox 124"/>
                  <p:cNvSpPr txBox="1"/>
                  <p:nvPr/>
                </p:nvSpPr>
                <p:spPr>
                  <a:xfrm>
                    <a:off x="5062503" y="6285686"/>
                    <a:ext cx="275326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ZA" b="1" dirty="0"/>
                      <a:t>H</a:t>
                    </a:r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>
                    <a:off x="4722863" y="3607837"/>
                    <a:ext cx="59511" cy="59511"/>
                  </a:xfrm>
                  <a:prstGeom prst="ellipse">
                    <a:avLst/>
                  </a:prstGeom>
                  <a:solidFill>
                    <a:srgbClr val="99FF33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27" name="Oval 126"/>
                  <p:cNvSpPr/>
                  <p:nvPr/>
                </p:nvSpPr>
                <p:spPr>
                  <a:xfrm>
                    <a:off x="5189139" y="3467096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28" name="Oval 127"/>
                  <p:cNvSpPr/>
                  <p:nvPr/>
                </p:nvSpPr>
                <p:spPr>
                  <a:xfrm>
                    <a:off x="4802908" y="3626568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29" name="Oval 128"/>
                  <p:cNvSpPr/>
                  <p:nvPr/>
                </p:nvSpPr>
                <p:spPr>
                  <a:xfrm>
                    <a:off x="4870746" y="3717032"/>
                    <a:ext cx="59511" cy="59511"/>
                  </a:xfrm>
                  <a:prstGeom prst="ellipse">
                    <a:avLst/>
                  </a:prstGeom>
                  <a:solidFill>
                    <a:srgbClr val="99FF33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30" name="Oval 129"/>
                  <p:cNvSpPr/>
                  <p:nvPr/>
                </p:nvSpPr>
                <p:spPr>
                  <a:xfrm>
                    <a:off x="4560693" y="4401975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31" name="TextBox 130"/>
                  <p:cNvSpPr txBox="1"/>
                  <p:nvPr/>
                </p:nvSpPr>
                <p:spPr>
                  <a:xfrm>
                    <a:off x="5139823" y="3468223"/>
                    <a:ext cx="1152128" cy="27699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200" b="1" dirty="0">
                        <a:solidFill>
                          <a:schemeClr val="bg1"/>
                        </a:solidFill>
                      </a:rPr>
                      <a:t>Bendigo GM</a:t>
                    </a:r>
                  </a:p>
                </p:txBody>
              </p:sp>
              <p:sp>
                <p:nvSpPr>
                  <p:cNvPr id="132" name="TextBox 131"/>
                  <p:cNvSpPr txBox="1"/>
                  <p:nvPr/>
                </p:nvSpPr>
                <p:spPr>
                  <a:xfrm>
                    <a:off x="3645221" y="3888557"/>
                    <a:ext cx="1152128" cy="27699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200" b="1" dirty="0">
                        <a:solidFill>
                          <a:schemeClr val="bg1"/>
                        </a:solidFill>
                      </a:rPr>
                      <a:t>Krisjan-se-Nek</a:t>
                    </a:r>
                  </a:p>
                </p:txBody>
              </p:sp>
              <p:sp>
                <p:nvSpPr>
                  <p:cNvPr id="133" name="TextBox 132"/>
                  <p:cNvSpPr txBox="1"/>
                  <p:nvPr/>
                </p:nvSpPr>
                <p:spPr>
                  <a:xfrm>
                    <a:off x="3393873" y="4271891"/>
                    <a:ext cx="1267341" cy="28665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>
                    <a:defPPr>
                      <a:defRPr lang="en-US"/>
                    </a:defPPr>
                    <a:lvl1pPr>
                      <a:defRPr sz="1200" b="1">
                        <a:solidFill>
                          <a:srgbClr val="FFFF00"/>
                        </a:solidFill>
                      </a:defRPr>
                    </a:lvl1pPr>
                  </a:lstStyle>
                  <a:p>
                    <a:r>
                      <a:rPr lang="en-ZA" dirty="0">
                        <a:solidFill>
                          <a:schemeClr val="bg1"/>
                        </a:solidFill>
                      </a:rPr>
                      <a:t>Goudveld Boom</a:t>
                    </a:r>
                  </a:p>
                </p:txBody>
              </p:sp>
              <p:sp>
                <p:nvSpPr>
                  <p:cNvPr id="134" name="TextBox 133"/>
                  <p:cNvSpPr txBox="1"/>
                  <p:nvPr/>
                </p:nvSpPr>
                <p:spPr>
                  <a:xfrm>
                    <a:off x="3924717" y="3392739"/>
                    <a:ext cx="1152128" cy="27699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200" b="1" dirty="0">
                        <a:solidFill>
                          <a:schemeClr val="bg1"/>
                        </a:solidFill>
                      </a:rPr>
                      <a:t>Jubilee Creek</a:t>
                    </a:r>
                  </a:p>
                </p:txBody>
              </p:sp>
              <p:sp>
                <p:nvSpPr>
                  <p:cNvPr id="135" name="Oval 134"/>
                  <p:cNvSpPr/>
                  <p:nvPr/>
                </p:nvSpPr>
                <p:spPr>
                  <a:xfrm>
                    <a:off x="4726730" y="4010418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36" name="TextBox 135"/>
                  <p:cNvSpPr txBox="1"/>
                  <p:nvPr/>
                </p:nvSpPr>
                <p:spPr>
                  <a:xfrm rot="21480000">
                    <a:off x="2717058" y="1748095"/>
                    <a:ext cx="504056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600" b="1" dirty="0"/>
                      <a:t>N9</a:t>
                    </a:r>
                  </a:p>
                </p:txBody>
              </p:sp>
              <p:sp>
                <p:nvSpPr>
                  <p:cNvPr id="137" name="TextBox 136"/>
                  <p:cNvSpPr txBox="1"/>
                  <p:nvPr/>
                </p:nvSpPr>
                <p:spPr>
                  <a:xfrm>
                    <a:off x="3197866" y="5172287"/>
                    <a:ext cx="504056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600" b="1" dirty="0"/>
                      <a:t>N2</a:t>
                    </a:r>
                  </a:p>
                </p:txBody>
              </p:sp>
              <p:sp>
                <p:nvSpPr>
                  <p:cNvPr id="138" name="Text Box 2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910253" y="6021288"/>
                    <a:ext cx="436402" cy="276999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bg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ZA" altLang="en-US" sz="1200" dirty="0"/>
                      <a:t>5</a:t>
                    </a:r>
                    <a:endParaRPr lang="en-GB" altLang="en-US" sz="1200" dirty="0"/>
                  </a:p>
                </p:txBody>
              </p:sp>
              <p:sp>
                <p:nvSpPr>
                  <p:cNvPr id="139" name="Line 28"/>
                  <p:cNvSpPr>
                    <a:spLocks noChangeShapeType="1"/>
                  </p:cNvSpPr>
                  <p:nvPr/>
                </p:nvSpPr>
                <p:spPr bwMode="auto">
                  <a:xfrm>
                    <a:off x="2110273" y="4510707"/>
                    <a:ext cx="0" cy="1131888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ZA"/>
                  </a:p>
                </p:txBody>
              </p:sp>
              <p:sp>
                <p:nvSpPr>
                  <p:cNvPr id="140" name="Line 29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1973748" y="4510707"/>
                    <a:ext cx="139700" cy="2841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ZA"/>
                  </a:p>
                </p:txBody>
              </p:sp>
              <p:sp>
                <p:nvSpPr>
                  <p:cNvPr id="141" name="Line 30"/>
                  <p:cNvSpPr>
                    <a:spLocks noChangeShapeType="1"/>
                  </p:cNvSpPr>
                  <p:nvPr/>
                </p:nvSpPr>
                <p:spPr bwMode="auto">
                  <a:xfrm>
                    <a:off x="1967398" y="4785345"/>
                    <a:ext cx="280988" cy="0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ZA"/>
                  </a:p>
                </p:txBody>
              </p:sp>
              <p:sp>
                <p:nvSpPr>
                  <p:cNvPr id="142" name="Text Box 3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900723" y="4739307"/>
                    <a:ext cx="350838" cy="519113"/>
                  </a:xfrm>
                  <a:prstGeom prst="rect">
                    <a:avLst/>
                  </a:prstGeom>
                  <a:noFill/>
                  <a:ln w="28575">
                    <a:noFill/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ZA" altLang="en-US" sz="2800" dirty="0"/>
                      <a:t>N</a:t>
                    </a:r>
                    <a:endParaRPr lang="en-GB" altLang="en-US" sz="2800" dirty="0"/>
                  </a:p>
                </p:txBody>
              </p:sp>
              <p:sp>
                <p:nvSpPr>
                  <p:cNvPr id="143" name="AutoShape 32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1984860" y="4509120"/>
                    <a:ext cx="128588" cy="277813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ZA"/>
                  </a:p>
                </p:txBody>
              </p:sp>
              <p:grpSp>
                <p:nvGrpSpPr>
                  <p:cNvPr id="144" name="Group 143"/>
                  <p:cNvGrpSpPr/>
                  <p:nvPr/>
                </p:nvGrpSpPr>
                <p:grpSpPr>
                  <a:xfrm>
                    <a:off x="1509398" y="6004610"/>
                    <a:ext cx="1220943" cy="72210"/>
                    <a:chOff x="871119" y="3110720"/>
                    <a:chExt cx="1220943" cy="72210"/>
                  </a:xfrm>
                </p:grpSpPr>
                <p:grpSp>
                  <p:nvGrpSpPr>
                    <p:cNvPr id="150" name="Group 149"/>
                    <p:cNvGrpSpPr/>
                    <p:nvPr/>
                  </p:nvGrpSpPr>
                  <p:grpSpPr>
                    <a:xfrm rot="10800000">
                      <a:off x="871119" y="3110720"/>
                      <a:ext cx="612775" cy="71438"/>
                      <a:chOff x="784226" y="3306068"/>
                      <a:chExt cx="612775" cy="71438"/>
                    </a:xfrm>
                  </p:grpSpPr>
                  <p:sp>
                    <p:nvSpPr>
                      <p:cNvPr id="155" name="Line 2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784226" y="3372743"/>
                        <a:ext cx="612775" cy="0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  <p:sp>
                    <p:nvSpPr>
                      <p:cNvPr id="156" name="Line 2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784226" y="3306068"/>
                        <a:ext cx="0" cy="71438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  <p:sp>
                    <p:nvSpPr>
                      <p:cNvPr id="157" name="Line 2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393826" y="3306068"/>
                        <a:ext cx="0" cy="71438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</p:grpSp>
                <p:grpSp>
                  <p:nvGrpSpPr>
                    <p:cNvPr id="151" name="Group 150"/>
                    <p:cNvGrpSpPr/>
                    <p:nvPr/>
                  </p:nvGrpSpPr>
                  <p:grpSpPr>
                    <a:xfrm rot="10800000">
                      <a:off x="1479287" y="3111492"/>
                      <a:ext cx="612775" cy="71438"/>
                      <a:chOff x="784226" y="3306068"/>
                      <a:chExt cx="612775" cy="71438"/>
                    </a:xfrm>
                  </p:grpSpPr>
                  <p:sp>
                    <p:nvSpPr>
                      <p:cNvPr id="152" name="Line 2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784226" y="3372743"/>
                        <a:ext cx="612775" cy="0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  <p:sp>
                    <p:nvSpPr>
                      <p:cNvPr id="153" name="Line 2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784226" y="3306068"/>
                        <a:ext cx="0" cy="71438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  <p:sp>
                    <p:nvSpPr>
                      <p:cNvPr id="154" name="Line 2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393826" y="3306068"/>
                        <a:ext cx="0" cy="71438"/>
                      </a:xfrm>
                      <a:prstGeom prst="line">
                        <a:avLst/>
                      </a:prstGeom>
                      <a:noFill/>
                      <a:ln w="1905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endParaRPr lang="en-ZA"/>
                      </a:p>
                    </p:txBody>
                  </p:sp>
                </p:grpSp>
              </p:grpSp>
              <p:sp>
                <p:nvSpPr>
                  <p:cNvPr id="145" name="Text Box 2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293374" y="6021288"/>
                    <a:ext cx="436402" cy="276999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bg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ZA" altLang="en-US" sz="1200" dirty="0"/>
                      <a:t>0</a:t>
                    </a:r>
                    <a:endParaRPr lang="en-GB" altLang="en-US" sz="1200" dirty="0"/>
                  </a:p>
                </p:txBody>
              </p:sp>
              <p:sp>
                <p:nvSpPr>
                  <p:cNvPr id="146" name="Text Box 2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68255" y="6021288"/>
                    <a:ext cx="580851" cy="461665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bg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ZA" altLang="en-US" sz="1200" dirty="0"/>
                      <a:t>10 Km</a:t>
                    </a:r>
                    <a:endParaRPr lang="en-GB" altLang="en-US" sz="1200" dirty="0"/>
                  </a:p>
                </p:txBody>
              </p:sp>
              <p:sp>
                <p:nvSpPr>
                  <p:cNvPr id="147" name="Oval 146"/>
                  <p:cNvSpPr/>
                  <p:nvPr/>
                </p:nvSpPr>
                <p:spPr>
                  <a:xfrm>
                    <a:off x="5165344" y="3381394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48" name="Oval 147"/>
                  <p:cNvSpPr/>
                  <p:nvPr/>
                </p:nvSpPr>
                <p:spPr>
                  <a:xfrm>
                    <a:off x="5117132" y="3368897"/>
                    <a:ext cx="59511" cy="59511"/>
                  </a:xfrm>
                  <a:prstGeom prst="ellipse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  <p:sp>
                <p:nvSpPr>
                  <p:cNvPr id="149" name="TextBox 148"/>
                  <p:cNvSpPr txBox="1"/>
                  <p:nvPr/>
                </p:nvSpPr>
                <p:spPr>
                  <a:xfrm rot="60000">
                    <a:off x="5103809" y="3206496"/>
                    <a:ext cx="1394075" cy="31532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ZA" sz="1200" b="1" dirty="0">
                        <a:solidFill>
                          <a:schemeClr val="bg1"/>
                        </a:solidFill>
                      </a:rPr>
                      <a:t> Two Other Mines</a:t>
                    </a:r>
                  </a:p>
                </p:txBody>
              </p:sp>
            </p:grpSp>
            <p:sp>
              <p:nvSpPr>
                <p:cNvPr id="109" name="TextBox 108"/>
                <p:cNvSpPr txBox="1"/>
                <p:nvPr/>
              </p:nvSpPr>
              <p:spPr>
                <a:xfrm rot="5400000">
                  <a:off x="5324492" y="3244334"/>
                  <a:ext cx="6624735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ZA" b="1" dirty="0"/>
                    <a:t>Location of Section Line N-S on Geology Map </a:t>
                  </a:r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2267744" y="74140"/>
                  <a:ext cx="6480720" cy="6667227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</p:grpSp>
          <p:sp>
            <p:nvSpPr>
              <p:cNvPr id="107" name="TextBox 106"/>
              <p:cNvSpPr txBox="1"/>
              <p:nvPr/>
            </p:nvSpPr>
            <p:spPr>
              <a:xfrm>
                <a:off x="2603070" y="6519240"/>
                <a:ext cx="146327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3322 OUDTSHOORN 1:250 000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5246920" y="3583386"/>
              <a:ext cx="927757" cy="277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200" b="1" dirty="0">
                  <a:solidFill>
                    <a:srgbClr val="99FF33"/>
                  </a:solidFill>
                </a:rPr>
                <a:t>Shale Stops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2517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467544" y="-1822"/>
            <a:ext cx="8355415" cy="6847036"/>
            <a:chOff x="467544" y="-1822"/>
            <a:chExt cx="8355415" cy="6847036"/>
          </a:xfrm>
        </p:grpSpPr>
        <p:grpSp>
          <p:nvGrpSpPr>
            <p:cNvPr id="4" name="Group 3"/>
            <p:cNvGrpSpPr/>
            <p:nvPr/>
          </p:nvGrpSpPr>
          <p:grpSpPr>
            <a:xfrm>
              <a:off x="6156176" y="-1822"/>
              <a:ext cx="2666783" cy="6847036"/>
              <a:chOff x="-113282" y="-1822"/>
              <a:chExt cx="2666783" cy="6847036"/>
            </a:xfrm>
          </p:grpSpPr>
          <p:sp>
            <p:nvSpPr>
              <p:cNvPr id="5" name="Freeform 4"/>
              <p:cNvSpPr/>
              <p:nvPr/>
            </p:nvSpPr>
            <p:spPr>
              <a:xfrm rot="5400000">
                <a:off x="-2523075" y="3141268"/>
                <a:ext cx="6408882" cy="853024"/>
              </a:xfrm>
              <a:custGeom>
                <a:avLst/>
                <a:gdLst>
                  <a:gd name="connsiteX0" fmla="*/ 0 w 8517924"/>
                  <a:gd name="connsiteY0" fmla="*/ 906162 h 1664043"/>
                  <a:gd name="connsiteX1" fmla="*/ 0 w 8517924"/>
                  <a:gd name="connsiteY1" fmla="*/ 1647568 h 1664043"/>
                  <a:gd name="connsiteX2" fmla="*/ 8517924 w 8517924"/>
                  <a:gd name="connsiteY2" fmla="*/ 1664043 h 1664043"/>
                  <a:gd name="connsiteX3" fmla="*/ 8501448 w 8517924"/>
                  <a:gd name="connsiteY3" fmla="*/ 222422 h 1664043"/>
                  <a:gd name="connsiteX4" fmla="*/ 7842421 w 8517924"/>
                  <a:gd name="connsiteY4" fmla="*/ 140043 h 1664043"/>
                  <a:gd name="connsiteX5" fmla="*/ 7035113 w 8517924"/>
                  <a:gd name="connsiteY5" fmla="*/ 304800 h 1664043"/>
                  <a:gd name="connsiteX6" fmla="*/ 6178378 w 8517924"/>
                  <a:gd name="connsiteY6" fmla="*/ 181232 h 1664043"/>
                  <a:gd name="connsiteX7" fmla="*/ 5577016 w 8517924"/>
                  <a:gd name="connsiteY7" fmla="*/ 469557 h 1664043"/>
                  <a:gd name="connsiteX8" fmla="*/ 4744994 w 8517924"/>
                  <a:gd name="connsiteY8" fmla="*/ 0 h 1664043"/>
                  <a:gd name="connsiteX9" fmla="*/ 3723502 w 8517924"/>
                  <a:gd name="connsiteY9" fmla="*/ 271849 h 1664043"/>
                  <a:gd name="connsiteX10" fmla="*/ 2430162 w 8517924"/>
                  <a:gd name="connsiteY10" fmla="*/ 354227 h 1664043"/>
                  <a:gd name="connsiteX11" fmla="*/ 1293340 w 8517924"/>
                  <a:gd name="connsiteY11" fmla="*/ 914400 h 1664043"/>
                  <a:gd name="connsiteX12" fmla="*/ 16475 w 8517924"/>
                  <a:gd name="connsiteY12" fmla="*/ 955589 h 1664043"/>
                  <a:gd name="connsiteX13" fmla="*/ 8238 w 8517924"/>
                  <a:gd name="connsiteY13" fmla="*/ 955589 h 1664043"/>
                  <a:gd name="connsiteX14" fmla="*/ 0 w 8517924"/>
                  <a:gd name="connsiteY14" fmla="*/ 988541 h 1664043"/>
                  <a:gd name="connsiteX0" fmla="*/ 0 w 8517924"/>
                  <a:gd name="connsiteY0" fmla="*/ 906162 h 1664043"/>
                  <a:gd name="connsiteX1" fmla="*/ 0 w 8517924"/>
                  <a:gd name="connsiteY1" fmla="*/ 1647568 h 1664043"/>
                  <a:gd name="connsiteX2" fmla="*/ 8517924 w 8517924"/>
                  <a:gd name="connsiteY2" fmla="*/ 1664043 h 1664043"/>
                  <a:gd name="connsiteX3" fmla="*/ 8501448 w 8517924"/>
                  <a:gd name="connsiteY3" fmla="*/ 222422 h 1664043"/>
                  <a:gd name="connsiteX4" fmla="*/ 7842421 w 8517924"/>
                  <a:gd name="connsiteY4" fmla="*/ 140043 h 1664043"/>
                  <a:gd name="connsiteX5" fmla="*/ 7035113 w 8517924"/>
                  <a:gd name="connsiteY5" fmla="*/ 304800 h 1664043"/>
                  <a:gd name="connsiteX6" fmla="*/ 6178378 w 8517924"/>
                  <a:gd name="connsiteY6" fmla="*/ 181232 h 1664043"/>
                  <a:gd name="connsiteX7" fmla="*/ 5577016 w 8517924"/>
                  <a:gd name="connsiteY7" fmla="*/ 469557 h 1664043"/>
                  <a:gd name="connsiteX8" fmla="*/ 4744994 w 8517924"/>
                  <a:gd name="connsiteY8" fmla="*/ 0 h 1664043"/>
                  <a:gd name="connsiteX9" fmla="*/ 3723502 w 8517924"/>
                  <a:gd name="connsiteY9" fmla="*/ 271849 h 1664043"/>
                  <a:gd name="connsiteX10" fmla="*/ 2142031 w 8517924"/>
                  <a:gd name="connsiteY10" fmla="*/ 259861 h 1664043"/>
                  <a:gd name="connsiteX11" fmla="*/ 1293340 w 8517924"/>
                  <a:gd name="connsiteY11" fmla="*/ 914400 h 1664043"/>
                  <a:gd name="connsiteX12" fmla="*/ 16475 w 8517924"/>
                  <a:gd name="connsiteY12" fmla="*/ 955589 h 1664043"/>
                  <a:gd name="connsiteX13" fmla="*/ 8238 w 8517924"/>
                  <a:gd name="connsiteY13" fmla="*/ 955589 h 1664043"/>
                  <a:gd name="connsiteX14" fmla="*/ 0 w 8517924"/>
                  <a:gd name="connsiteY14" fmla="*/ 988541 h 1664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517924" h="1664043">
                    <a:moveTo>
                      <a:pt x="0" y="906162"/>
                    </a:moveTo>
                    <a:lnTo>
                      <a:pt x="0" y="1647568"/>
                    </a:lnTo>
                    <a:lnTo>
                      <a:pt x="8517924" y="1664043"/>
                    </a:lnTo>
                    <a:lnTo>
                      <a:pt x="8501448" y="222422"/>
                    </a:lnTo>
                    <a:lnTo>
                      <a:pt x="7842421" y="140043"/>
                    </a:lnTo>
                    <a:lnTo>
                      <a:pt x="7035113" y="304800"/>
                    </a:lnTo>
                    <a:lnTo>
                      <a:pt x="6178378" y="181232"/>
                    </a:lnTo>
                    <a:lnTo>
                      <a:pt x="5577016" y="469557"/>
                    </a:lnTo>
                    <a:lnTo>
                      <a:pt x="4744994" y="0"/>
                    </a:lnTo>
                    <a:lnTo>
                      <a:pt x="3723502" y="271849"/>
                    </a:lnTo>
                    <a:lnTo>
                      <a:pt x="2142031" y="259861"/>
                    </a:lnTo>
                    <a:lnTo>
                      <a:pt x="1293340" y="914400"/>
                    </a:lnTo>
                    <a:lnTo>
                      <a:pt x="16475" y="955589"/>
                    </a:lnTo>
                    <a:lnTo>
                      <a:pt x="8238" y="955589"/>
                    </a:lnTo>
                    <a:lnTo>
                      <a:pt x="0" y="988541"/>
                    </a:lnTo>
                  </a:path>
                </a:pathLst>
              </a:custGeom>
              <a:pattFill prst="pct5">
                <a:fgClr>
                  <a:schemeClr val="tx1"/>
                </a:fgClr>
                <a:bgClr>
                  <a:srgbClr val="FFC588"/>
                </a:bgClr>
              </a:patt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" name="Freeform 5"/>
              <p:cNvSpPr/>
              <p:nvPr/>
            </p:nvSpPr>
            <p:spPr>
              <a:xfrm rot="5400000">
                <a:off x="-39333" y="2885400"/>
                <a:ext cx="1179796" cy="573546"/>
              </a:xfrm>
              <a:custGeom>
                <a:avLst/>
                <a:gdLst>
                  <a:gd name="connsiteX0" fmla="*/ 107091 w 1013254"/>
                  <a:gd name="connsiteY0" fmla="*/ 642552 h 650789"/>
                  <a:gd name="connsiteX1" fmla="*/ 724929 w 1013254"/>
                  <a:gd name="connsiteY1" fmla="*/ 650789 h 650789"/>
                  <a:gd name="connsiteX2" fmla="*/ 790832 w 1013254"/>
                  <a:gd name="connsiteY2" fmla="*/ 543697 h 650789"/>
                  <a:gd name="connsiteX3" fmla="*/ 914400 w 1013254"/>
                  <a:gd name="connsiteY3" fmla="*/ 411892 h 650789"/>
                  <a:gd name="connsiteX4" fmla="*/ 1013254 w 1013254"/>
                  <a:gd name="connsiteY4" fmla="*/ 181233 h 650789"/>
                  <a:gd name="connsiteX5" fmla="*/ 873210 w 1013254"/>
                  <a:gd name="connsiteY5" fmla="*/ 148281 h 650789"/>
                  <a:gd name="connsiteX6" fmla="*/ 708454 w 1013254"/>
                  <a:gd name="connsiteY6" fmla="*/ 329514 h 650789"/>
                  <a:gd name="connsiteX7" fmla="*/ 584886 w 1013254"/>
                  <a:gd name="connsiteY7" fmla="*/ 428368 h 650789"/>
                  <a:gd name="connsiteX8" fmla="*/ 395416 w 1013254"/>
                  <a:gd name="connsiteY8" fmla="*/ 428368 h 650789"/>
                  <a:gd name="connsiteX9" fmla="*/ 387178 w 1013254"/>
                  <a:gd name="connsiteY9" fmla="*/ 337752 h 650789"/>
                  <a:gd name="connsiteX10" fmla="*/ 469556 w 1013254"/>
                  <a:gd name="connsiteY10" fmla="*/ 205946 h 650789"/>
                  <a:gd name="connsiteX11" fmla="*/ 601362 w 1013254"/>
                  <a:gd name="connsiteY11" fmla="*/ 65903 h 650789"/>
                  <a:gd name="connsiteX12" fmla="*/ 510745 w 1013254"/>
                  <a:gd name="connsiteY12" fmla="*/ 0 h 650789"/>
                  <a:gd name="connsiteX13" fmla="*/ 296562 w 1013254"/>
                  <a:gd name="connsiteY13" fmla="*/ 82379 h 650789"/>
                  <a:gd name="connsiteX14" fmla="*/ 131805 w 1013254"/>
                  <a:gd name="connsiteY14" fmla="*/ 247135 h 650789"/>
                  <a:gd name="connsiteX15" fmla="*/ 0 w 1013254"/>
                  <a:gd name="connsiteY15" fmla="*/ 420130 h 650789"/>
                  <a:gd name="connsiteX16" fmla="*/ 16475 w 1013254"/>
                  <a:gd name="connsiteY16" fmla="*/ 502508 h 650789"/>
                  <a:gd name="connsiteX17" fmla="*/ 107091 w 1013254"/>
                  <a:gd name="connsiteY17" fmla="*/ 642552 h 650789"/>
                  <a:gd name="connsiteX0" fmla="*/ 0 w 1169773"/>
                  <a:gd name="connsiteY0" fmla="*/ 650790 h 650790"/>
                  <a:gd name="connsiteX1" fmla="*/ 881448 w 1169773"/>
                  <a:gd name="connsiteY1" fmla="*/ 650789 h 650790"/>
                  <a:gd name="connsiteX2" fmla="*/ 947351 w 1169773"/>
                  <a:gd name="connsiteY2" fmla="*/ 543697 h 650790"/>
                  <a:gd name="connsiteX3" fmla="*/ 1070919 w 1169773"/>
                  <a:gd name="connsiteY3" fmla="*/ 411892 h 650790"/>
                  <a:gd name="connsiteX4" fmla="*/ 1169773 w 1169773"/>
                  <a:gd name="connsiteY4" fmla="*/ 181233 h 650790"/>
                  <a:gd name="connsiteX5" fmla="*/ 1029729 w 1169773"/>
                  <a:gd name="connsiteY5" fmla="*/ 148281 h 650790"/>
                  <a:gd name="connsiteX6" fmla="*/ 864973 w 1169773"/>
                  <a:gd name="connsiteY6" fmla="*/ 329514 h 650790"/>
                  <a:gd name="connsiteX7" fmla="*/ 741405 w 1169773"/>
                  <a:gd name="connsiteY7" fmla="*/ 428368 h 650790"/>
                  <a:gd name="connsiteX8" fmla="*/ 551935 w 1169773"/>
                  <a:gd name="connsiteY8" fmla="*/ 428368 h 650790"/>
                  <a:gd name="connsiteX9" fmla="*/ 543697 w 1169773"/>
                  <a:gd name="connsiteY9" fmla="*/ 337752 h 650790"/>
                  <a:gd name="connsiteX10" fmla="*/ 626075 w 1169773"/>
                  <a:gd name="connsiteY10" fmla="*/ 205946 h 650790"/>
                  <a:gd name="connsiteX11" fmla="*/ 757881 w 1169773"/>
                  <a:gd name="connsiteY11" fmla="*/ 65903 h 650790"/>
                  <a:gd name="connsiteX12" fmla="*/ 667264 w 1169773"/>
                  <a:gd name="connsiteY12" fmla="*/ 0 h 650790"/>
                  <a:gd name="connsiteX13" fmla="*/ 453081 w 1169773"/>
                  <a:gd name="connsiteY13" fmla="*/ 82379 h 650790"/>
                  <a:gd name="connsiteX14" fmla="*/ 288324 w 1169773"/>
                  <a:gd name="connsiteY14" fmla="*/ 247135 h 650790"/>
                  <a:gd name="connsiteX15" fmla="*/ 156519 w 1169773"/>
                  <a:gd name="connsiteY15" fmla="*/ 420130 h 650790"/>
                  <a:gd name="connsiteX16" fmla="*/ 172994 w 1169773"/>
                  <a:gd name="connsiteY16" fmla="*/ 502508 h 650790"/>
                  <a:gd name="connsiteX17" fmla="*/ 0 w 1169773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790 h 650790"/>
                  <a:gd name="connsiteX1" fmla="*/ 911603 w 1199928"/>
                  <a:gd name="connsiteY1" fmla="*/ 650789 h 650790"/>
                  <a:gd name="connsiteX2" fmla="*/ 977506 w 1199928"/>
                  <a:gd name="connsiteY2" fmla="*/ 543697 h 650790"/>
                  <a:gd name="connsiteX3" fmla="*/ 1101074 w 1199928"/>
                  <a:gd name="connsiteY3" fmla="*/ 411892 h 650790"/>
                  <a:gd name="connsiteX4" fmla="*/ 1199928 w 1199928"/>
                  <a:gd name="connsiteY4" fmla="*/ 181233 h 650790"/>
                  <a:gd name="connsiteX5" fmla="*/ 1059884 w 1199928"/>
                  <a:gd name="connsiteY5" fmla="*/ 148281 h 650790"/>
                  <a:gd name="connsiteX6" fmla="*/ 895128 w 1199928"/>
                  <a:gd name="connsiteY6" fmla="*/ 329514 h 650790"/>
                  <a:gd name="connsiteX7" fmla="*/ 771560 w 1199928"/>
                  <a:gd name="connsiteY7" fmla="*/ 428368 h 650790"/>
                  <a:gd name="connsiteX8" fmla="*/ 582090 w 1199928"/>
                  <a:gd name="connsiteY8" fmla="*/ 428368 h 650790"/>
                  <a:gd name="connsiteX9" fmla="*/ 573852 w 1199928"/>
                  <a:gd name="connsiteY9" fmla="*/ 337752 h 650790"/>
                  <a:gd name="connsiteX10" fmla="*/ 656230 w 1199928"/>
                  <a:gd name="connsiteY10" fmla="*/ 205946 h 650790"/>
                  <a:gd name="connsiteX11" fmla="*/ 788036 w 1199928"/>
                  <a:gd name="connsiteY11" fmla="*/ 65903 h 650790"/>
                  <a:gd name="connsiteX12" fmla="*/ 697419 w 1199928"/>
                  <a:gd name="connsiteY12" fmla="*/ 0 h 650790"/>
                  <a:gd name="connsiteX13" fmla="*/ 483236 w 1199928"/>
                  <a:gd name="connsiteY13" fmla="*/ 82379 h 650790"/>
                  <a:gd name="connsiteX14" fmla="*/ 318479 w 1199928"/>
                  <a:gd name="connsiteY14" fmla="*/ 247135 h 650790"/>
                  <a:gd name="connsiteX15" fmla="*/ 186674 w 1199928"/>
                  <a:gd name="connsiteY15" fmla="*/ 420130 h 650790"/>
                  <a:gd name="connsiteX16" fmla="*/ 203149 w 1199928"/>
                  <a:gd name="connsiteY16" fmla="*/ 502508 h 650790"/>
                  <a:gd name="connsiteX17" fmla="*/ 30155 w 1199928"/>
                  <a:gd name="connsiteY17" fmla="*/ 650790 h 650790"/>
                  <a:gd name="connsiteX0" fmla="*/ 30155 w 1199928"/>
                  <a:gd name="connsiteY0" fmla="*/ 650944 h 650944"/>
                  <a:gd name="connsiteX1" fmla="*/ 911603 w 1199928"/>
                  <a:gd name="connsiteY1" fmla="*/ 650943 h 650944"/>
                  <a:gd name="connsiteX2" fmla="*/ 977506 w 1199928"/>
                  <a:gd name="connsiteY2" fmla="*/ 543851 h 650944"/>
                  <a:gd name="connsiteX3" fmla="*/ 1101074 w 1199928"/>
                  <a:gd name="connsiteY3" fmla="*/ 412046 h 650944"/>
                  <a:gd name="connsiteX4" fmla="*/ 1199928 w 1199928"/>
                  <a:gd name="connsiteY4" fmla="*/ 181387 h 650944"/>
                  <a:gd name="connsiteX5" fmla="*/ 1059884 w 1199928"/>
                  <a:gd name="connsiteY5" fmla="*/ 148435 h 650944"/>
                  <a:gd name="connsiteX6" fmla="*/ 895128 w 1199928"/>
                  <a:gd name="connsiteY6" fmla="*/ 329668 h 650944"/>
                  <a:gd name="connsiteX7" fmla="*/ 771560 w 1199928"/>
                  <a:gd name="connsiteY7" fmla="*/ 428522 h 650944"/>
                  <a:gd name="connsiteX8" fmla="*/ 582090 w 1199928"/>
                  <a:gd name="connsiteY8" fmla="*/ 428522 h 650944"/>
                  <a:gd name="connsiteX9" fmla="*/ 573852 w 1199928"/>
                  <a:gd name="connsiteY9" fmla="*/ 337906 h 650944"/>
                  <a:gd name="connsiteX10" fmla="*/ 656230 w 1199928"/>
                  <a:gd name="connsiteY10" fmla="*/ 206100 h 650944"/>
                  <a:gd name="connsiteX11" fmla="*/ 788036 w 1199928"/>
                  <a:gd name="connsiteY11" fmla="*/ 66057 h 650944"/>
                  <a:gd name="connsiteX12" fmla="*/ 697419 w 1199928"/>
                  <a:gd name="connsiteY12" fmla="*/ 154 h 650944"/>
                  <a:gd name="connsiteX13" fmla="*/ 483236 w 1199928"/>
                  <a:gd name="connsiteY13" fmla="*/ 82533 h 650944"/>
                  <a:gd name="connsiteX14" fmla="*/ 318479 w 1199928"/>
                  <a:gd name="connsiteY14" fmla="*/ 247289 h 650944"/>
                  <a:gd name="connsiteX15" fmla="*/ 186674 w 1199928"/>
                  <a:gd name="connsiteY15" fmla="*/ 420284 h 650944"/>
                  <a:gd name="connsiteX16" fmla="*/ 203149 w 1199928"/>
                  <a:gd name="connsiteY16" fmla="*/ 502662 h 650944"/>
                  <a:gd name="connsiteX17" fmla="*/ 30155 w 1199928"/>
                  <a:gd name="connsiteY17" fmla="*/ 650944 h 650944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199928"/>
                  <a:gd name="connsiteY0" fmla="*/ 681973 h 681973"/>
                  <a:gd name="connsiteX1" fmla="*/ 911603 w 1199928"/>
                  <a:gd name="connsiteY1" fmla="*/ 681972 h 681973"/>
                  <a:gd name="connsiteX2" fmla="*/ 977506 w 1199928"/>
                  <a:gd name="connsiteY2" fmla="*/ 574880 h 681973"/>
                  <a:gd name="connsiteX3" fmla="*/ 1101074 w 1199928"/>
                  <a:gd name="connsiteY3" fmla="*/ 443075 h 681973"/>
                  <a:gd name="connsiteX4" fmla="*/ 1199928 w 1199928"/>
                  <a:gd name="connsiteY4" fmla="*/ 212416 h 681973"/>
                  <a:gd name="connsiteX5" fmla="*/ 1059884 w 1199928"/>
                  <a:gd name="connsiteY5" fmla="*/ 179464 h 681973"/>
                  <a:gd name="connsiteX6" fmla="*/ 895128 w 1199928"/>
                  <a:gd name="connsiteY6" fmla="*/ 360697 h 681973"/>
                  <a:gd name="connsiteX7" fmla="*/ 771560 w 1199928"/>
                  <a:gd name="connsiteY7" fmla="*/ 459551 h 681973"/>
                  <a:gd name="connsiteX8" fmla="*/ 582090 w 1199928"/>
                  <a:gd name="connsiteY8" fmla="*/ 459551 h 681973"/>
                  <a:gd name="connsiteX9" fmla="*/ 573852 w 1199928"/>
                  <a:gd name="connsiteY9" fmla="*/ 368935 h 681973"/>
                  <a:gd name="connsiteX10" fmla="*/ 656230 w 1199928"/>
                  <a:gd name="connsiteY10" fmla="*/ 237129 h 681973"/>
                  <a:gd name="connsiteX11" fmla="*/ 903366 w 1199928"/>
                  <a:gd name="connsiteY11" fmla="*/ 14707 h 681973"/>
                  <a:gd name="connsiteX12" fmla="*/ 697419 w 1199928"/>
                  <a:gd name="connsiteY12" fmla="*/ 31183 h 681973"/>
                  <a:gd name="connsiteX13" fmla="*/ 483236 w 1199928"/>
                  <a:gd name="connsiteY13" fmla="*/ 113562 h 681973"/>
                  <a:gd name="connsiteX14" fmla="*/ 318479 w 1199928"/>
                  <a:gd name="connsiteY14" fmla="*/ 278318 h 681973"/>
                  <a:gd name="connsiteX15" fmla="*/ 186674 w 1199928"/>
                  <a:gd name="connsiteY15" fmla="*/ 451313 h 681973"/>
                  <a:gd name="connsiteX16" fmla="*/ 203149 w 1199928"/>
                  <a:gd name="connsiteY16" fmla="*/ 533691 h 681973"/>
                  <a:gd name="connsiteX17" fmla="*/ 30155 w 1199928"/>
                  <a:gd name="connsiteY17" fmla="*/ 681973 h 681973"/>
                  <a:gd name="connsiteX0" fmla="*/ 30155 w 1265830"/>
                  <a:gd name="connsiteY0" fmla="*/ 681973 h 681973"/>
                  <a:gd name="connsiteX1" fmla="*/ 911603 w 1265830"/>
                  <a:gd name="connsiteY1" fmla="*/ 681972 h 681973"/>
                  <a:gd name="connsiteX2" fmla="*/ 977506 w 1265830"/>
                  <a:gd name="connsiteY2" fmla="*/ 574880 h 681973"/>
                  <a:gd name="connsiteX3" fmla="*/ 1101074 w 1265830"/>
                  <a:gd name="connsiteY3" fmla="*/ 443075 h 681973"/>
                  <a:gd name="connsiteX4" fmla="*/ 1265830 w 1265830"/>
                  <a:gd name="connsiteY4" fmla="*/ 80610 h 681973"/>
                  <a:gd name="connsiteX5" fmla="*/ 1059884 w 1265830"/>
                  <a:gd name="connsiteY5" fmla="*/ 179464 h 681973"/>
                  <a:gd name="connsiteX6" fmla="*/ 895128 w 1265830"/>
                  <a:gd name="connsiteY6" fmla="*/ 360697 h 681973"/>
                  <a:gd name="connsiteX7" fmla="*/ 771560 w 1265830"/>
                  <a:gd name="connsiteY7" fmla="*/ 459551 h 681973"/>
                  <a:gd name="connsiteX8" fmla="*/ 582090 w 1265830"/>
                  <a:gd name="connsiteY8" fmla="*/ 459551 h 681973"/>
                  <a:gd name="connsiteX9" fmla="*/ 573852 w 1265830"/>
                  <a:gd name="connsiteY9" fmla="*/ 368935 h 681973"/>
                  <a:gd name="connsiteX10" fmla="*/ 656230 w 1265830"/>
                  <a:gd name="connsiteY10" fmla="*/ 237129 h 681973"/>
                  <a:gd name="connsiteX11" fmla="*/ 903366 w 1265830"/>
                  <a:gd name="connsiteY11" fmla="*/ 14707 h 681973"/>
                  <a:gd name="connsiteX12" fmla="*/ 697419 w 1265830"/>
                  <a:gd name="connsiteY12" fmla="*/ 31183 h 681973"/>
                  <a:gd name="connsiteX13" fmla="*/ 483236 w 1265830"/>
                  <a:gd name="connsiteY13" fmla="*/ 113562 h 681973"/>
                  <a:gd name="connsiteX14" fmla="*/ 318479 w 1265830"/>
                  <a:gd name="connsiteY14" fmla="*/ 278318 h 681973"/>
                  <a:gd name="connsiteX15" fmla="*/ 186674 w 1265830"/>
                  <a:gd name="connsiteY15" fmla="*/ 451313 h 681973"/>
                  <a:gd name="connsiteX16" fmla="*/ 203149 w 1265830"/>
                  <a:gd name="connsiteY16" fmla="*/ 533691 h 681973"/>
                  <a:gd name="connsiteX17" fmla="*/ 30155 w 1265830"/>
                  <a:gd name="connsiteY17" fmla="*/ 681973 h 681973"/>
                  <a:gd name="connsiteX0" fmla="*/ 30155 w 1265830"/>
                  <a:gd name="connsiteY0" fmla="*/ 681973 h 681973"/>
                  <a:gd name="connsiteX1" fmla="*/ 911603 w 1265830"/>
                  <a:gd name="connsiteY1" fmla="*/ 681972 h 681973"/>
                  <a:gd name="connsiteX2" fmla="*/ 977506 w 1265830"/>
                  <a:gd name="connsiteY2" fmla="*/ 574880 h 681973"/>
                  <a:gd name="connsiteX3" fmla="*/ 1101074 w 1265830"/>
                  <a:gd name="connsiteY3" fmla="*/ 443075 h 681973"/>
                  <a:gd name="connsiteX4" fmla="*/ 1265830 w 1265830"/>
                  <a:gd name="connsiteY4" fmla="*/ 80610 h 681973"/>
                  <a:gd name="connsiteX5" fmla="*/ 1059884 w 1265830"/>
                  <a:gd name="connsiteY5" fmla="*/ 179464 h 681973"/>
                  <a:gd name="connsiteX6" fmla="*/ 895128 w 1265830"/>
                  <a:gd name="connsiteY6" fmla="*/ 360697 h 681973"/>
                  <a:gd name="connsiteX7" fmla="*/ 771560 w 1265830"/>
                  <a:gd name="connsiteY7" fmla="*/ 459551 h 681973"/>
                  <a:gd name="connsiteX8" fmla="*/ 582090 w 1265830"/>
                  <a:gd name="connsiteY8" fmla="*/ 459551 h 681973"/>
                  <a:gd name="connsiteX9" fmla="*/ 573852 w 1265830"/>
                  <a:gd name="connsiteY9" fmla="*/ 368935 h 681973"/>
                  <a:gd name="connsiteX10" fmla="*/ 656230 w 1265830"/>
                  <a:gd name="connsiteY10" fmla="*/ 237129 h 681973"/>
                  <a:gd name="connsiteX11" fmla="*/ 903366 w 1265830"/>
                  <a:gd name="connsiteY11" fmla="*/ 14707 h 681973"/>
                  <a:gd name="connsiteX12" fmla="*/ 697419 w 1265830"/>
                  <a:gd name="connsiteY12" fmla="*/ 31183 h 681973"/>
                  <a:gd name="connsiteX13" fmla="*/ 483236 w 1265830"/>
                  <a:gd name="connsiteY13" fmla="*/ 113562 h 681973"/>
                  <a:gd name="connsiteX14" fmla="*/ 318479 w 1265830"/>
                  <a:gd name="connsiteY14" fmla="*/ 278318 h 681973"/>
                  <a:gd name="connsiteX15" fmla="*/ 186674 w 1265830"/>
                  <a:gd name="connsiteY15" fmla="*/ 451313 h 681973"/>
                  <a:gd name="connsiteX16" fmla="*/ 203149 w 1265830"/>
                  <a:gd name="connsiteY16" fmla="*/ 533691 h 681973"/>
                  <a:gd name="connsiteX17" fmla="*/ 30155 w 1265830"/>
                  <a:gd name="connsiteY17" fmla="*/ 681973 h 681973"/>
                  <a:gd name="connsiteX0" fmla="*/ 30155 w 1265830"/>
                  <a:gd name="connsiteY0" fmla="*/ 1122797 h 1122797"/>
                  <a:gd name="connsiteX1" fmla="*/ 911603 w 1265830"/>
                  <a:gd name="connsiteY1" fmla="*/ 1122796 h 1122797"/>
                  <a:gd name="connsiteX2" fmla="*/ 977506 w 1265830"/>
                  <a:gd name="connsiteY2" fmla="*/ 1015704 h 1122797"/>
                  <a:gd name="connsiteX3" fmla="*/ 1101074 w 1265830"/>
                  <a:gd name="connsiteY3" fmla="*/ 883899 h 1122797"/>
                  <a:gd name="connsiteX4" fmla="*/ 1265830 w 1265830"/>
                  <a:gd name="connsiteY4" fmla="*/ 521434 h 1122797"/>
                  <a:gd name="connsiteX5" fmla="*/ 1059884 w 1265830"/>
                  <a:gd name="connsiteY5" fmla="*/ 620288 h 1122797"/>
                  <a:gd name="connsiteX6" fmla="*/ 895128 w 1265830"/>
                  <a:gd name="connsiteY6" fmla="*/ 801521 h 1122797"/>
                  <a:gd name="connsiteX7" fmla="*/ 771560 w 1265830"/>
                  <a:gd name="connsiteY7" fmla="*/ 900375 h 1122797"/>
                  <a:gd name="connsiteX8" fmla="*/ 582090 w 1265830"/>
                  <a:gd name="connsiteY8" fmla="*/ 900375 h 1122797"/>
                  <a:gd name="connsiteX9" fmla="*/ 573852 w 1265830"/>
                  <a:gd name="connsiteY9" fmla="*/ 809759 h 1122797"/>
                  <a:gd name="connsiteX10" fmla="*/ 656230 w 1265830"/>
                  <a:gd name="connsiteY10" fmla="*/ 677953 h 1122797"/>
                  <a:gd name="connsiteX11" fmla="*/ 903366 w 1265830"/>
                  <a:gd name="connsiteY11" fmla="*/ 455531 h 1122797"/>
                  <a:gd name="connsiteX12" fmla="*/ 746846 w 1265830"/>
                  <a:gd name="connsiteY12" fmla="*/ 453 h 1122797"/>
                  <a:gd name="connsiteX13" fmla="*/ 483236 w 1265830"/>
                  <a:gd name="connsiteY13" fmla="*/ 554386 h 1122797"/>
                  <a:gd name="connsiteX14" fmla="*/ 318479 w 1265830"/>
                  <a:gd name="connsiteY14" fmla="*/ 719142 h 1122797"/>
                  <a:gd name="connsiteX15" fmla="*/ 186674 w 1265830"/>
                  <a:gd name="connsiteY15" fmla="*/ 892137 h 1122797"/>
                  <a:gd name="connsiteX16" fmla="*/ 203149 w 1265830"/>
                  <a:gd name="connsiteY16" fmla="*/ 974515 h 1122797"/>
                  <a:gd name="connsiteX17" fmla="*/ 30155 w 1265830"/>
                  <a:gd name="connsiteY17" fmla="*/ 1122797 h 1122797"/>
                  <a:gd name="connsiteX0" fmla="*/ 30155 w 1265830"/>
                  <a:gd name="connsiteY0" fmla="*/ 1152575 h 1152575"/>
                  <a:gd name="connsiteX1" fmla="*/ 911603 w 1265830"/>
                  <a:gd name="connsiteY1" fmla="*/ 1152574 h 1152575"/>
                  <a:gd name="connsiteX2" fmla="*/ 977506 w 1265830"/>
                  <a:gd name="connsiteY2" fmla="*/ 1045482 h 1152575"/>
                  <a:gd name="connsiteX3" fmla="*/ 1101074 w 1265830"/>
                  <a:gd name="connsiteY3" fmla="*/ 913677 h 1152575"/>
                  <a:gd name="connsiteX4" fmla="*/ 1265830 w 1265830"/>
                  <a:gd name="connsiteY4" fmla="*/ 551212 h 1152575"/>
                  <a:gd name="connsiteX5" fmla="*/ 1059884 w 1265830"/>
                  <a:gd name="connsiteY5" fmla="*/ 650066 h 1152575"/>
                  <a:gd name="connsiteX6" fmla="*/ 895128 w 1265830"/>
                  <a:gd name="connsiteY6" fmla="*/ 831299 h 1152575"/>
                  <a:gd name="connsiteX7" fmla="*/ 771560 w 1265830"/>
                  <a:gd name="connsiteY7" fmla="*/ 930153 h 1152575"/>
                  <a:gd name="connsiteX8" fmla="*/ 582090 w 1265830"/>
                  <a:gd name="connsiteY8" fmla="*/ 930153 h 1152575"/>
                  <a:gd name="connsiteX9" fmla="*/ 573852 w 1265830"/>
                  <a:gd name="connsiteY9" fmla="*/ 839537 h 1152575"/>
                  <a:gd name="connsiteX10" fmla="*/ 656230 w 1265830"/>
                  <a:gd name="connsiteY10" fmla="*/ 707731 h 1152575"/>
                  <a:gd name="connsiteX11" fmla="*/ 860503 w 1265830"/>
                  <a:gd name="connsiteY11" fmla="*/ 90365 h 1152575"/>
                  <a:gd name="connsiteX12" fmla="*/ 746846 w 1265830"/>
                  <a:gd name="connsiteY12" fmla="*/ 30231 h 1152575"/>
                  <a:gd name="connsiteX13" fmla="*/ 483236 w 1265830"/>
                  <a:gd name="connsiteY13" fmla="*/ 584164 h 1152575"/>
                  <a:gd name="connsiteX14" fmla="*/ 318479 w 1265830"/>
                  <a:gd name="connsiteY14" fmla="*/ 748920 h 1152575"/>
                  <a:gd name="connsiteX15" fmla="*/ 186674 w 1265830"/>
                  <a:gd name="connsiteY15" fmla="*/ 921915 h 1152575"/>
                  <a:gd name="connsiteX16" fmla="*/ 203149 w 1265830"/>
                  <a:gd name="connsiteY16" fmla="*/ 1004293 h 1152575"/>
                  <a:gd name="connsiteX17" fmla="*/ 30155 w 1265830"/>
                  <a:gd name="connsiteY17" fmla="*/ 1152575 h 1152575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0503 w 1265830"/>
                  <a:gd name="connsiteY11" fmla="*/ 60134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0503 w 1265830"/>
                  <a:gd name="connsiteY11" fmla="*/ 60134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22344 h 1122344"/>
                  <a:gd name="connsiteX1" fmla="*/ 911603 w 1265830"/>
                  <a:gd name="connsiteY1" fmla="*/ 1122343 h 1122344"/>
                  <a:gd name="connsiteX2" fmla="*/ 977506 w 1265830"/>
                  <a:gd name="connsiteY2" fmla="*/ 1015251 h 1122344"/>
                  <a:gd name="connsiteX3" fmla="*/ 1101074 w 1265830"/>
                  <a:gd name="connsiteY3" fmla="*/ 883446 h 1122344"/>
                  <a:gd name="connsiteX4" fmla="*/ 1265830 w 1265830"/>
                  <a:gd name="connsiteY4" fmla="*/ 520981 h 1122344"/>
                  <a:gd name="connsiteX5" fmla="*/ 1059884 w 1265830"/>
                  <a:gd name="connsiteY5" fmla="*/ 619835 h 1122344"/>
                  <a:gd name="connsiteX6" fmla="*/ 895128 w 1265830"/>
                  <a:gd name="connsiteY6" fmla="*/ 801068 h 1122344"/>
                  <a:gd name="connsiteX7" fmla="*/ 771560 w 1265830"/>
                  <a:gd name="connsiteY7" fmla="*/ 899922 h 1122344"/>
                  <a:gd name="connsiteX8" fmla="*/ 582090 w 1265830"/>
                  <a:gd name="connsiteY8" fmla="*/ 899922 h 1122344"/>
                  <a:gd name="connsiteX9" fmla="*/ 573852 w 1265830"/>
                  <a:gd name="connsiteY9" fmla="*/ 809306 h 1122344"/>
                  <a:gd name="connsiteX10" fmla="*/ 656230 w 1265830"/>
                  <a:gd name="connsiteY10" fmla="*/ 677500 h 1122344"/>
                  <a:gd name="connsiteX11" fmla="*/ 867647 w 1265830"/>
                  <a:gd name="connsiteY11" fmla="*/ 49648 h 1122344"/>
                  <a:gd name="connsiteX12" fmla="*/ 746846 w 1265830"/>
                  <a:gd name="connsiteY12" fmla="*/ 0 h 1122344"/>
                  <a:gd name="connsiteX13" fmla="*/ 483236 w 1265830"/>
                  <a:gd name="connsiteY13" fmla="*/ 553933 h 1122344"/>
                  <a:gd name="connsiteX14" fmla="*/ 318479 w 1265830"/>
                  <a:gd name="connsiteY14" fmla="*/ 718689 h 1122344"/>
                  <a:gd name="connsiteX15" fmla="*/ 186674 w 1265830"/>
                  <a:gd name="connsiteY15" fmla="*/ 891684 h 1122344"/>
                  <a:gd name="connsiteX16" fmla="*/ 203149 w 1265830"/>
                  <a:gd name="connsiteY16" fmla="*/ 974062 h 1122344"/>
                  <a:gd name="connsiteX17" fmla="*/ 30155 w 1265830"/>
                  <a:gd name="connsiteY17" fmla="*/ 1122344 h 1122344"/>
                  <a:gd name="connsiteX0" fmla="*/ 30155 w 1265830"/>
                  <a:gd name="connsiteY0" fmla="*/ 1118849 h 1118849"/>
                  <a:gd name="connsiteX1" fmla="*/ 911603 w 1265830"/>
                  <a:gd name="connsiteY1" fmla="*/ 1118848 h 1118849"/>
                  <a:gd name="connsiteX2" fmla="*/ 977506 w 1265830"/>
                  <a:gd name="connsiteY2" fmla="*/ 1011756 h 1118849"/>
                  <a:gd name="connsiteX3" fmla="*/ 1101074 w 1265830"/>
                  <a:gd name="connsiteY3" fmla="*/ 879951 h 1118849"/>
                  <a:gd name="connsiteX4" fmla="*/ 1265830 w 1265830"/>
                  <a:gd name="connsiteY4" fmla="*/ 517486 h 1118849"/>
                  <a:gd name="connsiteX5" fmla="*/ 1059884 w 1265830"/>
                  <a:gd name="connsiteY5" fmla="*/ 616340 h 1118849"/>
                  <a:gd name="connsiteX6" fmla="*/ 895128 w 1265830"/>
                  <a:gd name="connsiteY6" fmla="*/ 797573 h 1118849"/>
                  <a:gd name="connsiteX7" fmla="*/ 771560 w 1265830"/>
                  <a:gd name="connsiteY7" fmla="*/ 896427 h 1118849"/>
                  <a:gd name="connsiteX8" fmla="*/ 582090 w 1265830"/>
                  <a:gd name="connsiteY8" fmla="*/ 896427 h 1118849"/>
                  <a:gd name="connsiteX9" fmla="*/ 573852 w 1265830"/>
                  <a:gd name="connsiteY9" fmla="*/ 805811 h 1118849"/>
                  <a:gd name="connsiteX10" fmla="*/ 656230 w 1265830"/>
                  <a:gd name="connsiteY10" fmla="*/ 674005 h 1118849"/>
                  <a:gd name="connsiteX11" fmla="*/ 867647 w 1265830"/>
                  <a:gd name="connsiteY11" fmla="*/ 46153 h 1118849"/>
                  <a:gd name="connsiteX12" fmla="*/ 739702 w 1265830"/>
                  <a:gd name="connsiteY12" fmla="*/ 0 h 1118849"/>
                  <a:gd name="connsiteX13" fmla="*/ 483236 w 1265830"/>
                  <a:gd name="connsiteY13" fmla="*/ 550438 h 1118849"/>
                  <a:gd name="connsiteX14" fmla="*/ 318479 w 1265830"/>
                  <a:gd name="connsiteY14" fmla="*/ 715194 h 1118849"/>
                  <a:gd name="connsiteX15" fmla="*/ 186674 w 1265830"/>
                  <a:gd name="connsiteY15" fmla="*/ 888189 h 1118849"/>
                  <a:gd name="connsiteX16" fmla="*/ 203149 w 1265830"/>
                  <a:gd name="connsiteY16" fmla="*/ 970567 h 1118849"/>
                  <a:gd name="connsiteX17" fmla="*/ 30155 w 1265830"/>
                  <a:gd name="connsiteY17" fmla="*/ 1118849 h 1118849"/>
                  <a:gd name="connsiteX0" fmla="*/ 30155 w 1265830"/>
                  <a:gd name="connsiteY0" fmla="*/ 1118849 h 1118849"/>
                  <a:gd name="connsiteX1" fmla="*/ 911603 w 1265830"/>
                  <a:gd name="connsiteY1" fmla="*/ 1118848 h 1118849"/>
                  <a:gd name="connsiteX2" fmla="*/ 977506 w 1265830"/>
                  <a:gd name="connsiteY2" fmla="*/ 1011756 h 1118849"/>
                  <a:gd name="connsiteX3" fmla="*/ 1101074 w 1265830"/>
                  <a:gd name="connsiteY3" fmla="*/ 879951 h 1118849"/>
                  <a:gd name="connsiteX4" fmla="*/ 1265830 w 1265830"/>
                  <a:gd name="connsiteY4" fmla="*/ 517486 h 1118849"/>
                  <a:gd name="connsiteX5" fmla="*/ 1059884 w 1265830"/>
                  <a:gd name="connsiteY5" fmla="*/ 616340 h 1118849"/>
                  <a:gd name="connsiteX6" fmla="*/ 895128 w 1265830"/>
                  <a:gd name="connsiteY6" fmla="*/ 797573 h 1118849"/>
                  <a:gd name="connsiteX7" fmla="*/ 771560 w 1265830"/>
                  <a:gd name="connsiteY7" fmla="*/ 896427 h 1118849"/>
                  <a:gd name="connsiteX8" fmla="*/ 582090 w 1265830"/>
                  <a:gd name="connsiteY8" fmla="*/ 896427 h 1118849"/>
                  <a:gd name="connsiteX9" fmla="*/ 573852 w 1265830"/>
                  <a:gd name="connsiteY9" fmla="*/ 805811 h 1118849"/>
                  <a:gd name="connsiteX10" fmla="*/ 656230 w 1265830"/>
                  <a:gd name="connsiteY10" fmla="*/ 674005 h 1118849"/>
                  <a:gd name="connsiteX11" fmla="*/ 867647 w 1265830"/>
                  <a:gd name="connsiteY11" fmla="*/ 46153 h 1118849"/>
                  <a:gd name="connsiteX12" fmla="*/ 739702 w 1265830"/>
                  <a:gd name="connsiteY12" fmla="*/ 0 h 1118849"/>
                  <a:gd name="connsiteX13" fmla="*/ 483236 w 1265830"/>
                  <a:gd name="connsiteY13" fmla="*/ 550438 h 1118849"/>
                  <a:gd name="connsiteX14" fmla="*/ 318479 w 1265830"/>
                  <a:gd name="connsiteY14" fmla="*/ 715194 h 1118849"/>
                  <a:gd name="connsiteX15" fmla="*/ 186674 w 1265830"/>
                  <a:gd name="connsiteY15" fmla="*/ 888189 h 1118849"/>
                  <a:gd name="connsiteX16" fmla="*/ 203149 w 1265830"/>
                  <a:gd name="connsiteY16" fmla="*/ 970567 h 1118849"/>
                  <a:gd name="connsiteX17" fmla="*/ 30155 w 1265830"/>
                  <a:gd name="connsiteY17" fmla="*/ 1118849 h 1118849"/>
                  <a:gd name="connsiteX0" fmla="*/ 39172 w 1274847"/>
                  <a:gd name="connsiteY0" fmla="*/ 1118849 h 1118849"/>
                  <a:gd name="connsiteX1" fmla="*/ 920620 w 1274847"/>
                  <a:gd name="connsiteY1" fmla="*/ 1118848 h 1118849"/>
                  <a:gd name="connsiteX2" fmla="*/ 986523 w 1274847"/>
                  <a:gd name="connsiteY2" fmla="*/ 1011756 h 1118849"/>
                  <a:gd name="connsiteX3" fmla="*/ 1110091 w 1274847"/>
                  <a:gd name="connsiteY3" fmla="*/ 879951 h 1118849"/>
                  <a:gd name="connsiteX4" fmla="*/ 1274847 w 1274847"/>
                  <a:gd name="connsiteY4" fmla="*/ 517486 h 1118849"/>
                  <a:gd name="connsiteX5" fmla="*/ 1068901 w 1274847"/>
                  <a:gd name="connsiteY5" fmla="*/ 616340 h 1118849"/>
                  <a:gd name="connsiteX6" fmla="*/ 904145 w 1274847"/>
                  <a:gd name="connsiteY6" fmla="*/ 797573 h 1118849"/>
                  <a:gd name="connsiteX7" fmla="*/ 780577 w 1274847"/>
                  <a:gd name="connsiteY7" fmla="*/ 896427 h 1118849"/>
                  <a:gd name="connsiteX8" fmla="*/ 591107 w 1274847"/>
                  <a:gd name="connsiteY8" fmla="*/ 896427 h 1118849"/>
                  <a:gd name="connsiteX9" fmla="*/ 582869 w 1274847"/>
                  <a:gd name="connsiteY9" fmla="*/ 805811 h 1118849"/>
                  <a:gd name="connsiteX10" fmla="*/ 665247 w 1274847"/>
                  <a:gd name="connsiteY10" fmla="*/ 674005 h 1118849"/>
                  <a:gd name="connsiteX11" fmla="*/ 876664 w 1274847"/>
                  <a:gd name="connsiteY11" fmla="*/ 46153 h 1118849"/>
                  <a:gd name="connsiteX12" fmla="*/ 748719 w 1274847"/>
                  <a:gd name="connsiteY12" fmla="*/ 0 h 1118849"/>
                  <a:gd name="connsiteX13" fmla="*/ 492253 w 1274847"/>
                  <a:gd name="connsiteY13" fmla="*/ 550438 h 1118849"/>
                  <a:gd name="connsiteX14" fmla="*/ 327496 w 1274847"/>
                  <a:gd name="connsiteY14" fmla="*/ 715194 h 1118849"/>
                  <a:gd name="connsiteX15" fmla="*/ 195691 w 1274847"/>
                  <a:gd name="connsiteY15" fmla="*/ 888189 h 1118849"/>
                  <a:gd name="connsiteX16" fmla="*/ 131204 w 1274847"/>
                  <a:gd name="connsiteY16" fmla="*/ 1022992 h 1118849"/>
                  <a:gd name="connsiteX17" fmla="*/ 39172 w 1274847"/>
                  <a:gd name="connsiteY17" fmla="*/ 1118849 h 1118849"/>
                  <a:gd name="connsiteX0" fmla="*/ 34744 w 1270419"/>
                  <a:gd name="connsiteY0" fmla="*/ 1118849 h 1118849"/>
                  <a:gd name="connsiteX1" fmla="*/ 916192 w 1270419"/>
                  <a:gd name="connsiteY1" fmla="*/ 1118848 h 1118849"/>
                  <a:gd name="connsiteX2" fmla="*/ 982095 w 1270419"/>
                  <a:gd name="connsiteY2" fmla="*/ 1011756 h 1118849"/>
                  <a:gd name="connsiteX3" fmla="*/ 1105663 w 1270419"/>
                  <a:gd name="connsiteY3" fmla="*/ 879951 h 1118849"/>
                  <a:gd name="connsiteX4" fmla="*/ 1270419 w 1270419"/>
                  <a:gd name="connsiteY4" fmla="*/ 517486 h 1118849"/>
                  <a:gd name="connsiteX5" fmla="*/ 1064473 w 1270419"/>
                  <a:gd name="connsiteY5" fmla="*/ 616340 h 1118849"/>
                  <a:gd name="connsiteX6" fmla="*/ 899717 w 1270419"/>
                  <a:gd name="connsiteY6" fmla="*/ 797573 h 1118849"/>
                  <a:gd name="connsiteX7" fmla="*/ 776149 w 1270419"/>
                  <a:gd name="connsiteY7" fmla="*/ 896427 h 1118849"/>
                  <a:gd name="connsiteX8" fmla="*/ 586679 w 1270419"/>
                  <a:gd name="connsiteY8" fmla="*/ 896427 h 1118849"/>
                  <a:gd name="connsiteX9" fmla="*/ 578441 w 1270419"/>
                  <a:gd name="connsiteY9" fmla="*/ 805811 h 1118849"/>
                  <a:gd name="connsiteX10" fmla="*/ 660819 w 1270419"/>
                  <a:gd name="connsiteY10" fmla="*/ 674005 h 1118849"/>
                  <a:gd name="connsiteX11" fmla="*/ 872236 w 1270419"/>
                  <a:gd name="connsiteY11" fmla="*/ 46153 h 1118849"/>
                  <a:gd name="connsiteX12" fmla="*/ 744291 w 1270419"/>
                  <a:gd name="connsiteY12" fmla="*/ 0 h 1118849"/>
                  <a:gd name="connsiteX13" fmla="*/ 487825 w 1270419"/>
                  <a:gd name="connsiteY13" fmla="*/ 550438 h 1118849"/>
                  <a:gd name="connsiteX14" fmla="*/ 323068 w 1270419"/>
                  <a:gd name="connsiteY14" fmla="*/ 715194 h 1118849"/>
                  <a:gd name="connsiteX15" fmla="*/ 191263 w 1270419"/>
                  <a:gd name="connsiteY15" fmla="*/ 888189 h 1118849"/>
                  <a:gd name="connsiteX16" fmla="*/ 34744 w 1270419"/>
                  <a:gd name="connsiteY16" fmla="*/ 1118849 h 1118849"/>
                  <a:gd name="connsiteX0" fmla="*/ 0 w 1235675"/>
                  <a:gd name="connsiteY0" fmla="*/ 1118849 h 1118849"/>
                  <a:gd name="connsiteX1" fmla="*/ 881448 w 1235675"/>
                  <a:gd name="connsiteY1" fmla="*/ 1118848 h 1118849"/>
                  <a:gd name="connsiteX2" fmla="*/ 947351 w 1235675"/>
                  <a:gd name="connsiteY2" fmla="*/ 1011756 h 1118849"/>
                  <a:gd name="connsiteX3" fmla="*/ 1070919 w 1235675"/>
                  <a:gd name="connsiteY3" fmla="*/ 879951 h 1118849"/>
                  <a:gd name="connsiteX4" fmla="*/ 1235675 w 1235675"/>
                  <a:gd name="connsiteY4" fmla="*/ 517486 h 1118849"/>
                  <a:gd name="connsiteX5" fmla="*/ 1029729 w 1235675"/>
                  <a:gd name="connsiteY5" fmla="*/ 616340 h 1118849"/>
                  <a:gd name="connsiteX6" fmla="*/ 864973 w 1235675"/>
                  <a:gd name="connsiteY6" fmla="*/ 797573 h 1118849"/>
                  <a:gd name="connsiteX7" fmla="*/ 741405 w 1235675"/>
                  <a:gd name="connsiteY7" fmla="*/ 896427 h 1118849"/>
                  <a:gd name="connsiteX8" fmla="*/ 551935 w 1235675"/>
                  <a:gd name="connsiteY8" fmla="*/ 896427 h 1118849"/>
                  <a:gd name="connsiteX9" fmla="*/ 543697 w 1235675"/>
                  <a:gd name="connsiteY9" fmla="*/ 805811 h 1118849"/>
                  <a:gd name="connsiteX10" fmla="*/ 626075 w 1235675"/>
                  <a:gd name="connsiteY10" fmla="*/ 674005 h 1118849"/>
                  <a:gd name="connsiteX11" fmla="*/ 837492 w 1235675"/>
                  <a:gd name="connsiteY11" fmla="*/ 46153 h 1118849"/>
                  <a:gd name="connsiteX12" fmla="*/ 709547 w 1235675"/>
                  <a:gd name="connsiteY12" fmla="*/ 0 h 1118849"/>
                  <a:gd name="connsiteX13" fmla="*/ 453081 w 1235675"/>
                  <a:gd name="connsiteY13" fmla="*/ 550438 h 1118849"/>
                  <a:gd name="connsiteX14" fmla="*/ 288324 w 1235675"/>
                  <a:gd name="connsiteY14" fmla="*/ 715194 h 1118849"/>
                  <a:gd name="connsiteX15" fmla="*/ 156519 w 1235675"/>
                  <a:gd name="connsiteY15" fmla="*/ 888189 h 1118849"/>
                  <a:gd name="connsiteX16" fmla="*/ 0 w 1235675"/>
                  <a:gd name="connsiteY16" fmla="*/ 1118849 h 1118849"/>
                  <a:gd name="connsiteX0" fmla="*/ 0 w 1566668"/>
                  <a:gd name="connsiteY0" fmla="*/ 1118849 h 1118849"/>
                  <a:gd name="connsiteX1" fmla="*/ 881448 w 1566668"/>
                  <a:gd name="connsiteY1" fmla="*/ 1118848 h 1118849"/>
                  <a:gd name="connsiteX2" fmla="*/ 947351 w 1566668"/>
                  <a:gd name="connsiteY2" fmla="*/ 1011756 h 1118849"/>
                  <a:gd name="connsiteX3" fmla="*/ 1070919 w 1566668"/>
                  <a:gd name="connsiteY3" fmla="*/ 879951 h 1118849"/>
                  <a:gd name="connsiteX4" fmla="*/ 1566668 w 1566668"/>
                  <a:gd name="connsiteY4" fmla="*/ 21186 h 1118849"/>
                  <a:gd name="connsiteX5" fmla="*/ 1029729 w 1566668"/>
                  <a:gd name="connsiteY5" fmla="*/ 616340 h 1118849"/>
                  <a:gd name="connsiteX6" fmla="*/ 864973 w 1566668"/>
                  <a:gd name="connsiteY6" fmla="*/ 797573 h 1118849"/>
                  <a:gd name="connsiteX7" fmla="*/ 741405 w 1566668"/>
                  <a:gd name="connsiteY7" fmla="*/ 896427 h 1118849"/>
                  <a:gd name="connsiteX8" fmla="*/ 551935 w 1566668"/>
                  <a:gd name="connsiteY8" fmla="*/ 896427 h 1118849"/>
                  <a:gd name="connsiteX9" fmla="*/ 543697 w 1566668"/>
                  <a:gd name="connsiteY9" fmla="*/ 805811 h 1118849"/>
                  <a:gd name="connsiteX10" fmla="*/ 626075 w 1566668"/>
                  <a:gd name="connsiteY10" fmla="*/ 674005 h 1118849"/>
                  <a:gd name="connsiteX11" fmla="*/ 837492 w 1566668"/>
                  <a:gd name="connsiteY11" fmla="*/ 46153 h 1118849"/>
                  <a:gd name="connsiteX12" fmla="*/ 709547 w 1566668"/>
                  <a:gd name="connsiteY12" fmla="*/ 0 h 1118849"/>
                  <a:gd name="connsiteX13" fmla="*/ 453081 w 1566668"/>
                  <a:gd name="connsiteY13" fmla="*/ 550438 h 1118849"/>
                  <a:gd name="connsiteX14" fmla="*/ 288324 w 1566668"/>
                  <a:gd name="connsiteY14" fmla="*/ 715194 h 1118849"/>
                  <a:gd name="connsiteX15" fmla="*/ 156519 w 1566668"/>
                  <a:gd name="connsiteY15" fmla="*/ 888189 h 1118849"/>
                  <a:gd name="connsiteX16" fmla="*/ 0 w 1566668"/>
                  <a:gd name="connsiteY16" fmla="*/ 1118849 h 1118849"/>
                  <a:gd name="connsiteX0" fmla="*/ 0 w 1566705"/>
                  <a:gd name="connsiteY0" fmla="*/ 1118849 h 1118849"/>
                  <a:gd name="connsiteX1" fmla="*/ 881448 w 1566705"/>
                  <a:gd name="connsiteY1" fmla="*/ 1118848 h 1118849"/>
                  <a:gd name="connsiteX2" fmla="*/ 947351 w 1566705"/>
                  <a:gd name="connsiteY2" fmla="*/ 1011756 h 1118849"/>
                  <a:gd name="connsiteX3" fmla="*/ 1070919 w 1566705"/>
                  <a:gd name="connsiteY3" fmla="*/ 879951 h 1118849"/>
                  <a:gd name="connsiteX4" fmla="*/ 1566668 w 1566705"/>
                  <a:gd name="connsiteY4" fmla="*/ 21186 h 1118849"/>
                  <a:gd name="connsiteX5" fmla="*/ 1097269 w 1566705"/>
                  <a:gd name="connsiteY5" fmla="*/ 532170 h 1118849"/>
                  <a:gd name="connsiteX6" fmla="*/ 1029729 w 1566705"/>
                  <a:gd name="connsiteY6" fmla="*/ 616340 h 1118849"/>
                  <a:gd name="connsiteX7" fmla="*/ 864973 w 1566705"/>
                  <a:gd name="connsiteY7" fmla="*/ 797573 h 1118849"/>
                  <a:gd name="connsiteX8" fmla="*/ 741405 w 1566705"/>
                  <a:gd name="connsiteY8" fmla="*/ 896427 h 1118849"/>
                  <a:gd name="connsiteX9" fmla="*/ 551935 w 1566705"/>
                  <a:gd name="connsiteY9" fmla="*/ 896427 h 1118849"/>
                  <a:gd name="connsiteX10" fmla="*/ 543697 w 1566705"/>
                  <a:gd name="connsiteY10" fmla="*/ 805811 h 1118849"/>
                  <a:gd name="connsiteX11" fmla="*/ 626075 w 1566705"/>
                  <a:gd name="connsiteY11" fmla="*/ 674005 h 1118849"/>
                  <a:gd name="connsiteX12" fmla="*/ 837492 w 1566705"/>
                  <a:gd name="connsiteY12" fmla="*/ 46153 h 1118849"/>
                  <a:gd name="connsiteX13" fmla="*/ 709547 w 1566705"/>
                  <a:gd name="connsiteY13" fmla="*/ 0 h 1118849"/>
                  <a:gd name="connsiteX14" fmla="*/ 453081 w 1566705"/>
                  <a:gd name="connsiteY14" fmla="*/ 550438 h 1118849"/>
                  <a:gd name="connsiteX15" fmla="*/ 288324 w 1566705"/>
                  <a:gd name="connsiteY15" fmla="*/ 715194 h 1118849"/>
                  <a:gd name="connsiteX16" fmla="*/ 156519 w 1566705"/>
                  <a:gd name="connsiteY16" fmla="*/ 888189 h 1118849"/>
                  <a:gd name="connsiteX17" fmla="*/ 0 w 1566705"/>
                  <a:gd name="connsiteY17" fmla="*/ 1118849 h 1118849"/>
                  <a:gd name="connsiteX0" fmla="*/ 0 w 1566704"/>
                  <a:gd name="connsiteY0" fmla="*/ 1118849 h 1118849"/>
                  <a:gd name="connsiteX1" fmla="*/ 881448 w 1566704"/>
                  <a:gd name="connsiteY1" fmla="*/ 1118848 h 1118849"/>
                  <a:gd name="connsiteX2" fmla="*/ 947351 w 1566704"/>
                  <a:gd name="connsiteY2" fmla="*/ 1011756 h 1118849"/>
                  <a:gd name="connsiteX3" fmla="*/ 1070919 w 1566704"/>
                  <a:gd name="connsiteY3" fmla="*/ 879951 h 1118849"/>
                  <a:gd name="connsiteX4" fmla="*/ 1566668 w 1566704"/>
                  <a:gd name="connsiteY4" fmla="*/ 21186 h 1118849"/>
                  <a:gd name="connsiteX5" fmla="*/ 1090125 w 1566704"/>
                  <a:gd name="connsiteY5" fmla="*/ 532170 h 1118849"/>
                  <a:gd name="connsiteX6" fmla="*/ 1029729 w 1566704"/>
                  <a:gd name="connsiteY6" fmla="*/ 616340 h 1118849"/>
                  <a:gd name="connsiteX7" fmla="*/ 864973 w 1566704"/>
                  <a:gd name="connsiteY7" fmla="*/ 797573 h 1118849"/>
                  <a:gd name="connsiteX8" fmla="*/ 741405 w 1566704"/>
                  <a:gd name="connsiteY8" fmla="*/ 896427 h 1118849"/>
                  <a:gd name="connsiteX9" fmla="*/ 551935 w 1566704"/>
                  <a:gd name="connsiteY9" fmla="*/ 896427 h 1118849"/>
                  <a:gd name="connsiteX10" fmla="*/ 543697 w 1566704"/>
                  <a:gd name="connsiteY10" fmla="*/ 805811 h 1118849"/>
                  <a:gd name="connsiteX11" fmla="*/ 626075 w 1566704"/>
                  <a:gd name="connsiteY11" fmla="*/ 674005 h 1118849"/>
                  <a:gd name="connsiteX12" fmla="*/ 837492 w 1566704"/>
                  <a:gd name="connsiteY12" fmla="*/ 46153 h 1118849"/>
                  <a:gd name="connsiteX13" fmla="*/ 709547 w 1566704"/>
                  <a:gd name="connsiteY13" fmla="*/ 0 h 1118849"/>
                  <a:gd name="connsiteX14" fmla="*/ 453081 w 1566704"/>
                  <a:gd name="connsiteY14" fmla="*/ 550438 h 1118849"/>
                  <a:gd name="connsiteX15" fmla="*/ 288324 w 1566704"/>
                  <a:gd name="connsiteY15" fmla="*/ 715194 h 1118849"/>
                  <a:gd name="connsiteX16" fmla="*/ 156519 w 1566704"/>
                  <a:gd name="connsiteY16" fmla="*/ 888189 h 1118849"/>
                  <a:gd name="connsiteX17" fmla="*/ 0 w 1566704"/>
                  <a:gd name="connsiteY17" fmla="*/ 1118849 h 1118849"/>
                  <a:gd name="connsiteX0" fmla="*/ 0 w 1567603"/>
                  <a:gd name="connsiteY0" fmla="*/ 1118849 h 1118849"/>
                  <a:gd name="connsiteX1" fmla="*/ 881448 w 1567603"/>
                  <a:gd name="connsiteY1" fmla="*/ 1118848 h 1118849"/>
                  <a:gd name="connsiteX2" fmla="*/ 947351 w 1567603"/>
                  <a:gd name="connsiteY2" fmla="*/ 1011756 h 1118849"/>
                  <a:gd name="connsiteX3" fmla="*/ 1070919 w 1567603"/>
                  <a:gd name="connsiteY3" fmla="*/ 879951 h 1118849"/>
                  <a:gd name="connsiteX4" fmla="*/ 1566668 w 1567603"/>
                  <a:gd name="connsiteY4" fmla="*/ 21186 h 1118849"/>
                  <a:gd name="connsiteX5" fmla="*/ 1192519 w 1567603"/>
                  <a:gd name="connsiteY5" fmla="*/ 409842 h 1118849"/>
                  <a:gd name="connsiteX6" fmla="*/ 1090125 w 1567603"/>
                  <a:gd name="connsiteY6" fmla="*/ 532170 h 1118849"/>
                  <a:gd name="connsiteX7" fmla="*/ 1029729 w 1567603"/>
                  <a:gd name="connsiteY7" fmla="*/ 616340 h 1118849"/>
                  <a:gd name="connsiteX8" fmla="*/ 864973 w 1567603"/>
                  <a:gd name="connsiteY8" fmla="*/ 797573 h 1118849"/>
                  <a:gd name="connsiteX9" fmla="*/ 741405 w 1567603"/>
                  <a:gd name="connsiteY9" fmla="*/ 896427 h 1118849"/>
                  <a:gd name="connsiteX10" fmla="*/ 551935 w 1567603"/>
                  <a:gd name="connsiteY10" fmla="*/ 896427 h 1118849"/>
                  <a:gd name="connsiteX11" fmla="*/ 543697 w 1567603"/>
                  <a:gd name="connsiteY11" fmla="*/ 805811 h 1118849"/>
                  <a:gd name="connsiteX12" fmla="*/ 626075 w 1567603"/>
                  <a:gd name="connsiteY12" fmla="*/ 674005 h 1118849"/>
                  <a:gd name="connsiteX13" fmla="*/ 837492 w 1567603"/>
                  <a:gd name="connsiteY13" fmla="*/ 46153 h 1118849"/>
                  <a:gd name="connsiteX14" fmla="*/ 709547 w 1567603"/>
                  <a:gd name="connsiteY14" fmla="*/ 0 h 1118849"/>
                  <a:gd name="connsiteX15" fmla="*/ 453081 w 1567603"/>
                  <a:gd name="connsiteY15" fmla="*/ 550438 h 1118849"/>
                  <a:gd name="connsiteX16" fmla="*/ 288324 w 1567603"/>
                  <a:gd name="connsiteY16" fmla="*/ 715194 h 1118849"/>
                  <a:gd name="connsiteX17" fmla="*/ 156519 w 1567603"/>
                  <a:gd name="connsiteY17" fmla="*/ 888189 h 1118849"/>
                  <a:gd name="connsiteX18" fmla="*/ 0 w 1567603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090125 w 1568044"/>
                  <a:gd name="connsiteY6" fmla="*/ 532170 h 1118849"/>
                  <a:gd name="connsiteX7" fmla="*/ 1029729 w 1568044"/>
                  <a:gd name="connsiteY7" fmla="*/ 616340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29729 w 1568044"/>
                  <a:gd name="connsiteY7" fmla="*/ 616340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32110 w 1568044"/>
                  <a:gd name="connsiteY7" fmla="*/ 616339 h 1118849"/>
                  <a:gd name="connsiteX8" fmla="*/ 864973 w 1568044"/>
                  <a:gd name="connsiteY8" fmla="*/ 797573 h 1118849"/>
                  <a:gd name="connsiteX9" fmla="*/ 741405 w 1568044"/>
                  <a:gd name="connsiteY9" fmla="*/ 896427 h 1118849"/>
                  <a:gd name="connsiteX10" fmla="*/ 551935 w 1568044"/>
                  <a:gd name="connsiteY10" fmla="*/ 896427 h 1118849"/>
                  <a:gd name="connsiteX11" fmla="*/ 543697 w 1568044"/>
                  <a:gd name="connsiteY11" fmla="*/ 805811 h 1118849"/>
                  <a:gd name="connsiteX12" fmla="*/ 626075 w 1568044"/>
                  <a:gd name="connsiteY12" fmla="*/ 674005 h 1118849"/>
                  <a:gd name="connsiteX13" fmla="*/ 837492 w 1568044"/>
                  <a:gd name="connsiteY13" fmla="*/ 46153 h 1118849"/>
                  <a:gd name="connsiteX14" fmla="*/ 709547 w 1568044"/>
                  <a:gd name="connsiteY14" fmla="*/ 0 h 1118849"/>
                  <a:gd name="connsiteX15" fmla="*/ 453081 w 1568044"/>
                  <a:gd name="connsiteY15" fmla="*/ 550438 h 1118849"/>
                  <a:gd name="connsiteX16" fmla="*/ 288324 w 1568044"/>
                  <a:gd name="connsiteY16" fmla="*/ 715194 h 1118849"/>
                  <a:gd name="connsiteX17" fmla="*/ 156519 w 1568044"/>
                  <a:gd name="connsiteY17" fmla="*/ 888189 h 1118849"/>
                  <a:gd name="connsiteX18" fmla="*/ 0 w 1568044"/>
                  <a:gd name="connsiteY18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82980 w 1568044"/>
                  <a:gd name="connsiteY7" fmla="*/ 210622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  <a:gd name="connsiteX0" fmla="*/ 0 w 1568044"/>
                  <a:gd name="connsiteY0" fmla="*/ 1118849 h 1118849"/>
                  <a:gd name="connsiteX1" fmla="*/ 881448 w 1568044"/>
                  <a:gd name="connsiteY1" fmla="*/ 1118848 h 1118849"/>
                  <a:gd name="connsiteX2" fmla="*/ 947351 w 1568044"/>
                  <a:gd name="connsiteY2" fmla="*/ 1011756 h 1118849"/>
                  <a:gd name="connsiteX3" fmla="*/ 1070919 w 1568044"/>
                  <a:gd name="connsiteY3" fmla="*/ 879951 h 1118849"/>
                  <a:gd name="connsiteX4" fmla="*/ 1566668 w 1568044"/>
                  <a:gd name="connsiteY4" fmla="*/ 21186 h 1118849"/>
                  <a:gd name="connsiteX5" fmla="*/ 1192519 w 1568044"/>
                  <a:gd name="connsiteY5" fmla="*/ 409842 h 1118849"/>
                  <a:gd name="connsiteX6" fmla="*/ 1109175 w 1568044"/>
                  <a:gd name="connsiteY6" fmla="*/ 84799 h 1118849"/>
                  <a:gd name="connsiteX7" fmla="*/ 1056786 w 1568044"/>
                  <a:gd name="connsiteY7" fmla="*/ 84799 h 1118849"/>
                  <a:gd name="connsiteX8" fmla="*/ 1032110 w 1568044"/>
                  <a:gd name="connsiteY8" fmla="*/ 616339 h 1118849"/>
                  <a:gd name="connsiteX9" fmla="*/ 864973 w 1568044"/>
                  <a:gd name="connsiteY9" fmla="*/ 797573 h 1118849"/>
                  <a:gd name="connsiteX10" fmla="*/ 741405 w 1568044"/>
                  <a:gd name="connsiteY10" fmla="*/ 896427 h 1118849"/>
                  <a:gd name="connsiteX11" fmla="*/ 551935 w 1568044"/>
                  <a:gd name="connsiteY11" fmla="*/ 896427 h 1118849"/>
                  <a:gd name="connsiteX12" fmla="*/ 543697 w 1568044"/>
                  <a:gd name="connsiteY12" fmla="*/ 805811 h 1118849"/>
                  <a:gd name="connsiteX13" fmla="*/ 626075 w 1568044"/>
                  <a:gd name="connsiteY13" fmla="*/ 674005 h 1118849"/>
                  <a:gd name="connsiteX14" fmla="*/ 837492 w 1568044"/>
                  <a:gd name="connsiteY14" fmla="*/ 46153 h 1118849"/>
                  <a:gd name="connsiteX15" fmla="*/ 709547 w 1568044"/>
                  <a:gd name="connsiteY15" fmla="*/ 0 h 1118849"/>
                  <a:gd name="connsiteX16" fmla="*/ 453081 w 1568044"/>
                  <a:gd name="connsiteY16" fmla="*/ 550438 h 1118849"/>
                  <a:gd name="connsiteX17" fmla="*/ 288324 w 1568044"/>
                  <a:gd name="connsiteY17" fmla="*/ 715194 h 1118849"/>
                  <a:gd name="connsiteX18" fmla="*/ 156519 w 1568044"/>
                  <a:gd name="connsiteY18" fmla="*/ 888189 h 1118849"/>
                  <a:gd name="connsiteX19" fmla="*/ 0 w 1568044"/>
                  <a:gd name="connsiteY19" fmla="*/ 1118849 h 1118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8044" h="1118849">
                    <a:moveTo>
                      <a:pt x="0" y="1118849"/>
                    </a:moveTo>
                    <a:lnTo>
                      <a:pt x="881448" y="1118848"/>
                    </a:lnTo>
                    <a:cubicBezTo>
                      <a:pt x="914399" y="1065302"/>
                      <a:pt x="915773" y="1051572"/>
                      <a:pt x="947351" y="1011756"/>
                    </a:cubicBezTo>
                    <a:cubicBezTo>
                      <a:pt x="978929" y="971940"/>
                      <a:pt x="1022865" y="962329"/>
                      <a:pt x="1070919" y="879951"/>
                    </a:cubicBezTo>
                    <a:lnTo>
                      <a:pt x="1566668" y="21186"/>
                    </a:lnTo>
                    <a:cubicBezTo>
                      <a:pt x="1586935" y="-57165"/>
                      <a:pt x="1379593" y="215514"/>
                      <a:pt x="1192519" y="409842"/>
                    </a:cubicBezTo>
                    <a:cubicBezTo>
                      <a:pt x="1113095" y="495006"/>
                      <a:pt x="1136307" y="50383"/>
                      <a:pt x="1109175" y="84799"/>
                    </a:cubicBezTo>
                    <a:cubicBezTo>
                      <a:pt x="1090919" y="51596"/>
                      <a:pt x="1069630" y="-3791"/>
                      <a:pt x="1056786" y="84799"/>
                    </a:cubicBezTo>
                    <a:cubicBezTo>
                      <a:pt x="1043942" y="173389"/>
                      <a:pt x="1064079" y="497543"/>
                      <a:pt x="1032110" y="616339"/>
                    </a:cubicBezTo>
                    <a:cubicBezTo>
                      <a:pt x="1000141" y="735135"/>
                      <a:pt x="913424" y="750892"/>
                      <a:pt x="864973" y="797573"/>
                    </a:cubicBezTo>
                    <a:cubicBezTo>
                      <a:pt x="816522" y="844254"/>
                      <a:pt x="793578" y="879951"/>
                      <a:pt x="741405" y="896427"/>
                    </a:cubicBezTo>
                    <a:cubicBezTo>
                      <a:pt x="689232" y="912903"/>
                      <a:pt x="584886" y="911530"/>
                      <a:pt x="551935" y="896427"/>
                    </a:cubicBezTo>
                    <a:cubicBezTo>
                      <a:pt x="518984" y="881324"/>
                      <a:pt x="531340" y="842881"/>
                      <a:pt x="543697" y="805811"/>
                    </a:cubicBezTo>
                    <a:cubicBezTo>
                      <a:pt x="556054" y="768741"/>
                      <a:pt x="571156" y="733043"/>
                      <a:pt x="626075" y="674005"/>
                    </a:cubicBezTo>
                    <a:lnTo>
                      <a:pt x="837492" y="46153"/>
                    </a:lnTo>
                    <a:lnTo>
                      <a:pt x="709547" y="0"/>
                    </a:lnTo>
                    <a:cubicBezTo>
                      <a:pt x="646669" y="82300"/>
                      <a:pt x="523285" y="431239"/>
                      <a:pt x="453081" y="550438"/>
                    </a:cubicBezTo>
                    <a:cubicBezTo>
                      <a:pt x="382877" y="669637"/>
                      <a:pt x="332259" y="657529"/>
                      <a:pt x="288324" y="715194"/>
                    </a:cubicBezTo>
                    <a:lnTo>
                      <a:pt x="156519" y="888189"/>
                    </a:lnTo>
                    <a:cubicBezTo>
                      <a:pt x="108465" y="955465"/>
                      <a:pt x="78259" y="1003519"/>
                      <a:pt x="0" y="1118849"/>
                    </a:cubicBezTo>
                    <a:close/>
                  </a:path>
                </a:pathLst>
              </a:custGeom>
              <a:solidFill>
                <a:srgbClr val="FCCC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 rot="5400000">
                <a:off x="-1002292" y="3230464"/>
                <a:ext cx="67723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Generalised N-S Stratigraphic Geological Cross Section along Longitude 23° East</a:t>
                </a:r>
              </a:p>
            </p:txBody>
          </p:sp>
          <p:sp>
            <p:nvSpPr>
              <p:cNvPr id="8" name="Freeform 7"/>
              <p:cNvSpPr/>
              <p:nvPr/>
            </p:nvSpPr>
            <p:spPr>
              <a:xfrm rot="5400000">
                <a:off x="-1479250" y="3929794"/>
                <a:ext cx="4952906" cy="701515"/>
              </a:xfrm>
              <a:custGeom>
                <a:avLst/>
                <a:gdLst>
                  <a:gd name="connsiteX0" fmla="*/ 0 w 6582813"/>
                  <a:gd name="connsiteY0" fmla="*/ 212349 h 1321763"/>
                  <a:gd name="connsiteX1" fmla="*/ 676049 w 6582813"/>
                  <a:gd name="connsiteY1" fmla="*/ 338025 h 1321763"/>
                  <a:gd name="connsiteX2" fmla="*/ 1287094 w 6582813"/>
                  <a:gd name="connsiteY2" fmla="*/ 0 h 1321763"/>
                  <a:gd name="connsiteX3" fmla="*/ 1950142 w 6582813"/>
                  <a:gd name="connsiteY3" fmla="*/ 303356 h 1321763"/>
                  <a:gd name="connsiteX4" fmla="*/ 2552519 w 6582813"/>
                  <a:gd name="connsiteY4" fmla="*/ 173346 h 1321763"/>
                  <a:gd name="connsiteX5" fmla="*/ 2652193 w 6582813"/>
                  <a:gd name="connsiteY5" fmla="*/ 195014 h 1321763"/>
                  <a:gd name="connsiteX6" fmla="*/ 2673862 w 6582813"/>
                  <a:gd name="connsiteY6" fmla="*/ 216683 h 1321763"/>
                  <a:gd name="connsiteX7" fmla="*/ 2712864 w 6582813"/>
                  <a:gd name="connsiteY7" fmla="*/ 264353 h 1321763"/>
                  <a:gd name="connsiteX8" fmla="*/ 2738866 w 6582813"/>
                  <a:gd name="connsiteY8" fmla="*/ 299022 h 1321763"/>
                  <a:gd name="connsiteX9" fmla="*/ 2790870 w 6582813"/>
                  <a:gd name="connsiteY9" fmla="*/ 290355 h 1321763"/>
                  <a:gd name="connsiteX10" fmla="*/ 2868876 w 6582813"/>
                  <a:gd name="connsiteY10" fmla="*/ 273020 h 1321763"/>
                  <a:gd name="connsiteX11" fmla="*/ 2938214 w 6582813"/>
                  <a:gd name="connsiteY11" fmla="*/ 286021 h 1321763"/>
                  <a:gd name="connsiteX12" fmla="*/ 3046555 w 6582813"/>
                  <a:gd name="connsiteY12" fmla="*/ 299022 h 1321763"/>
                  <a:gd name="connsiteX13" fmla="*/ 3146229 w 6582813"/>
                  <a:gd name="connsiteY13" fmla="*/ 299022 h 1321763"/>
                  <a:gd name="connsiteX14" fmla="*/ 3219901 w 6582813"/>
                  <a:gd name="connsiteY14" fmla="*/ 299022 h 1321763"/>
                  <a:gd name="connsiteX15" fmla="*/ 3293573 w 6582813"/>
                  <a:gd name="connsiteY15" fmla="*/ 312023 h 1321763"/>
                  <a:gd name="connsiteX16" fmla="*/ 3302241 w 6582813"/>
                  <a:gd name="connsiteY16" fmla="*/ 312023 h 1321763"/>
                  <a:gd name="connsiteX17" fmla="*/ 3709604 w 6582813"/>
                  <a:gd name="connsiteY17" fmla="*/ 602377 h 1321763"/>
                  <a:gd name="connsiteX18" fmla="*/ 3991291 w 6582813"/>
                  <a:gd name="connsiteY18" fmla="*/ 429031 h 1321763"/>
                  <a:gd name="connsiteX19" fmla="*/ 4008626 w 6582813"/>
                  <a:gd name="connsiteY19" fmla="*/ 481035 h 1321763"/>
                  <a:gd name="connsiteX20" fmla="*/ 4051962 w 6582813"/>
                  <a:gd name="connsiteY20" fmla="*/ 511371 h 1321763"/>
                  <a:gd name="connsiteX21" fmla="*/ 4095299 w 6582813"/>
                  <a:gd name="connsiteY21" fmla="*/ 541706 h 1321763"/>
                  <a:gd name="connsiteX22" fmla="*/ 4121301 w 6582813"/>
                  <a:gd name="connsiteY22" fmla="*/ 520038 h 1321763"/>
                  <a:gd name="connsiteX23" fmla="*/ 4142969 w 6582813"/>
                  <a:gd name="connsiteY23" fmla="*/ 494036 h 1321763"/>
                  <a:gd name="connsiteX24" fmla="*/ 4173304 w 6582813"/>
                  <a:gd name="connsiteY24" fmla="*/ 472368 h 1321763"/>
                  <a:gd name="connsiteX25" fmla="*/ 4216641 w 6582813"/>
                  <a:gd name="connsiteY25" fmla="*/ 476702 h 1321763"/>
                  <a:gd name="connsiteX26" fmla="*/ 4246976 w 6582813"/>
                  <a:gd name="connsiteY26" fmla="*/ 446366 h 1321763"/>
                  <a:gd name="connsiteX27" fmla="*/ 4316315 w 6582813"/>
                  <a:gd name="connsiteY27" fmla="*/ 528705 h 1321763"/>
                  <a:gd name="connsiteX28" fmla="*/ 4385653 w 6582813"/>
                  <a:gd name="connsiteY28" fmla="*/ 572042 h 1321763"/>
                  <a:gd name="connsiteX29" fmla="*/ 4983697 w 6582813"/>
                  <a:gd name="connsiteY29" fmla="*/ 602377 h 1321763"/>
                  <a:gd name="connsiteX30" fmla="*/ 5430063 w 6582813"/>
                  <a:gd name="connsiteY30" fmla="*/ 606711 h 1321763"/>
                  <a:gd name="connsiteX31" fmla="*/ 5733418 w 6582813"/>
                  <a:gd name="connsiteY31" fmla="*/ 528705 h 1321763"/>
                  <a:gd name="connsiteX32" fmla="*/ 5967435 w 6582813"/>
                  <a:gd name="connsiteY32" fmla="*/ 485369 h 1321763"/>
                  <a:gd name="connsiteX33" fmla="*/ 6158116 w 6582813"/>
                  <a:gd name="connsiteY33" fmla="*/ 511371 h 1321763"/>
                  <a:gd name="connsiteX34" fmla="*/ 6188451 w 6582813"/>
                  <a:gd name="connsiteY34" fmla="*/ 567708 h 1321763"/>
                  <a:gd name="connsiteX35" fmla="*/ 6582813 w 6582813"/>
                  <a:gd name="connsiteY35" fmla="*/ 567708 h 1321763"/>
                  <a:gd name="connsiteX36" fmla="*/ 6578480 w 6582813"/>
                  <a:gd name="connsiteY36" fmla="*/ 858063 h 1321763"/>
                  <a:gd name="connsiteX37" fmla="*/ 6452804 w 6582813"/>
                  <a:gd name="connsiteY37" fmla="*/ 797392 h 1321763"/>
                  <a:gd name="connsiteX38" fmla="*/ 6214453 w 6582813"/>
                  <a:gd name="connsiteY38" fmla="*/ 728053 h 1321763"/>
                  <a:gd name="connsiteX39" fmla="*/ 6002104 w 6582813"/>
                  <a:gd name="connsiteY39" fmla="*/ 706385 h 1321763"/>
                  <a:gd name="connsiteX40" fmla="*/ 5802756 w 6582813"/>
                  <a:gd name="connsiteY40" fmla="*/ 689050 h 1321763"/>
                  <a:gd name="connsiteX41" fmla="*/ 5616410 w 6582813"/>
                  <a:gd name="connsiteY41" fmla="*/ 741054 h 1321763"/>
                  <a:gd name="connsiteX42" fmla="*/ 5369392 w 6582813"/>
                  <a:gd name="connsiteY42" fmla="*/ 823394 h 1321763"/>
                  <a:gd name="connsiteX43" fmla="*/ 5139708 w 6582813"/>
                  <a:gd name="connsiteY43" fmla="*/ 866730 h 1321763"/>
                  <a:gd name="connsiteX44" fmla="*/ 4949028 w 6582813"/>
                  <a:gd name="connsiteY44" fmla="*/ 814726 h 1321763"/>
                  <a:gd name="connsiteX45" fmla="*/ 4749680 w 6582813"/>
                  <a:gd name="connsiteY45" fmla="*/ 775723 h 1321763"/>
                  <a:gd name="connsiteX46" fmla="*/ 4528664 w 6582813"/>
                  <a:gd name="connsiteY46" fmla="*/ 762722 h 1321763"/>
                  <a:gd name="connsiteX47" fmla="*/ 4346650 w 6582813"/>
                  <a:gd name="connsiteY47" fmla="*/ 823394 h 1321763"/>
                  <a:gd name="connsiteX48" fmla="*/ 4194973 w 6582813"/>
                  <a:gd name="connsiteY48" fmla="*/ 953403 h 1321763"/>
                  <a:gd name="connsiteX49" fmla="*/ 4034628 w 6582813"/>
                  <a:gd name="connsiteY49" fmla="*/ 1083413 h 1321763"/>
                  <a:gd name="connsiteX50" fmla="*/ 3869949 w 6582813"/>
                  <a:gd name="connsiteY50" fmla="*/ 1222089 h 1321763"/>
                  <a:gd name="connsiteX51" fmla="*/ 3722605 w 6582813"/>
                  <a:gd name="connsiteY51" fmla="*/ 1256758 h 1321763"/>
                  <a:gd name="connsiteX52" fmla="*/ 3553592 w 6582813"/>
                  <a:gd name="connsiteY52" fmla="*/ 1157085 h 1321763"/>
                  <a:gd name="connsiteX53" fmla="*/ 3367246 w 6582813"/>
                  <a:gd name="connsiteY53" fmla="*/ 1014074 h 1321763"/>
                  <a:gd name="connsiteX54" fmla="*/ 3267572 w 6582813"/>
                  <a:gd name="connsiteY54" fmla="*/ 858063 h 1321763"/>
                  <a:gd name="connsiteX55" fmla="*/ 3133228 w 6582813"/>
                  <a:gd name="connsiteY55" fmla="*/ 749722 h 1321763"/>
                  <a:gd name="connsiteX56" fmla="*/ 2985884 w 6582813"/>
                  <a:gd name="connsiteY56" fmla="*/ 693384 h 1321763"/>
                  <a:gd name="connsiteX57" fmla="*/ 2764868 w 6582813"/>
                  <a:gd name="connsiteY57" fmla="*/ 706385 h 1321763"/>
                  <a:gd name="connsiteX58" fmla="*/ 2574188 w 6582813"/>
                  <a:gd name="connsiteY58" fmla="*/ 862396 h 1321763"/>
                  <a:gd name="connsiteX59" fmla="*/ 2435511 w 6582813"/>
                  <a:gd name="connsiteY59" fmla="*/ 970738 h 1321763"/>
                  <a:gd name="connsiteX60" fmla="*/ 2231829 w 6582813"/>
                  <a:gd name="connsiteY60" fmla="*/ 1061744 h 1321763"/>
                  <a:gd name="connsiteX61" fmla="*/ 2049816 w 6582813"/>
                  <a:gd name="connsiteY61" fmla="*/ 1087746 h 1321763"/>
                  <a:gd name="connsiteX62" fmla="*/ 1802798 w 6582813"/>
                  <a:gd name="connsiteY62" fmla="*/ 1031409 h 1321763"/>
                  <a:gd name="connsiteX63" fmla="*/ 1607784 w 6582813"/>
                  <a:gd name="connsiteY63" fmla="*/ 944736 h 1321763"/>
                  <a:gd name="connsiteX64" fmla="*/ 1425771 w 6582813"/>
                  <a:gd name="connsiteY64" fmla="*/ 953403 h 1321763"/>
                  <a:gd name="connsiteX65" fmla="*/ 1222089 w 6582813"/>
                  <a:gd name="connsiteY65" fmla="*/ 1100747 h 1321763"/>
                  <a:gd name="connsiteX66" fmla="*/ 1057410 w 6582813"/>
                  <a:gd name="connsiteY66" fmla="*/ 1230757 h 1321763"/>
                  <a:gd name="connsiteX67" fmla="*/ 871064 w 6582813"/>
                  <a:gd name="connsiteY67" fmla="*/ 1321763 h 1321763"/>
                  <a:gd name="connsiteX68" fmla="*/ 693384 w 6582813"/>
                  <a:gd name="connsiteY68" fmla="*/ 1295761 h 1321763"/>
                  <a:gd name="connsiteX69" fmla="*/ 559041 w 6582813"/>
                  <a:gd name="connsiteY69" fmla="*/ 1222089 h 1321763"/>
                  <a:gd name="connsiteX70" fmla="*/ 325024 w 6582813"/>
                  <a:gd name="connsiteY70" fmla="*/ 1092080 h 1321763"/>
                  <a:gd name="connsiteX71" fmla="*/ 303355 w 6582813"/>
                  <a:gd name="connsiteY71" fmla="*/ 1027075 h 1321763"/>
                  <a:gd name="connsiteX72" fmla="*/ 182013 w 6582813"/>
                  <a:gd name="connsiteY72" fmla="*/ 793058 h 1321763"/>
                  <a:gd name="connsiteX73" fmla="*/ 99674 w 6582813"/>
                  <a:gd name="connsiteY73" fmla="*/ 550374 h 1321763"/>
                  <a:gd name="connsiteX74" fmla="*/ 52004 w 6582813"/>
                  <a:gd name="connsiteY74" fmla="*/ 390029 h 1321763"/>
                  <a:gd name="connsiteX75" fmla="*/ 0 w 6582813"/>
                  <a:gd name="connsiteY75" fmla="*/ 212349 h 1321763"/>
                  <a:gd name="connsiteX0" fmla="*/ 0 w 6582813"/>
                  <a:gd name="connsiteY0" fmla="*/ 212349 h 1321763"/>
                  <a:gd name="connsiteX1" fmla="*/ 676049 w 6582813"/>
                  <a:gd name="connsiteY1" fmla="*/ 338025 h 1321763"/>
                  <a:gd name="connsiteX2" fmla="*/ 1287094 w 6582813"/>
                  <a:gd name="connsiteY2" fmla="*/ 0 h 1321763"/>
                  <a:gd name="connsiteX3" fmla="*/ 1950142 w 6582813"/>
                  <a:gd name="connsiteY3" fmla="*/ 303356 h 1321763"/>
                  <a:gd name="connsiteX4" fmla="*/ 2552519 w 6582813"/>
                  <a:gd name="connsiteY4" fmla="*/ 173346 h 1321763"/>
                  <a:gd name="connsiteX5" fmla="*/ 2652193 w 6582813"/>
                  <a:gd name="connsiteY5" fmla="*/ 195014 h 1321763"/>
                  <a:gd name="connsiteX6" fmla="*/ 2673862 w 6582813"/>
                  <a:gd name="connsiteY6" fmla="*/ 216683 h 1321763"/>
                  <a:gd name="connsiteX7" fmla="*/ 2712864 w 6582813"/>
                  <a:gd name="connsiteY7" fmla="*/ 264353 h 1321763"/>
                  <a:gd name="connsiteX8" fmla="*/ 2738866 w 6582813"/>
                  <a:gd name="connsiteY8" fmla="*/ 299022 h 1321763"/>
                  <a:gd name="connsiteX9" fmla="*/ 2790870 w 6582813"/>
                  <a:gd name="connsiteY9" fmla="*/ 290355 h 1321763"/>
                  <a:gd name="connsiteX10" fmla="*/ 2868876 w 6582813"/>
                  <a:gd name="connsiteY10" fmla="*/ 273020 h 1321763"/>
                  <a:gd name="connsiteX11" fmla="*/ 2938214 w 6582813"/>
                  <a:gd name="connsiteY11" fmla="*/ 286021 h 1321763"/>
                  <a:gd name="connsiteX12" fmla="*/ 3046555 w 6582813"/>
                  <a:gd name="connsiteY12" fmla="*/ 299022 h 1321763"/>
                  <a:gd name="connsiteX13" fmla="*/ 3146229 w 6582813"/>
                  <a:gd name="connsiteY13" fmla="*/ 299022 h 1321763"/>
                  <a:gd name="connsiteX14" fmla="*/ 3219901 w 6582813"/>
                  <a:gd name="connsiteY14" fmla="*/ 299022 h 1321763"/>
                  <a:gd name="connsiteX15" fmla="*/ 3293573 w 6582813"/>
                  <a:gd name="connsiteY15" fmla="*/ 312023 h 1321763"/>
                  <a:gd name="connsiteX16" fmla="*/ 3302241 w 6582813"/>
                  <a:gd name="connsiteY16" fmla="*/ 312023 h 1321763"/>
                  <a:gd name="connsiteX17" fmla="*/ 3709604 w 6582813"/>
                  <a:gd name="connsiteY17" fmla="*/ 602377 h 1321763"/>
                  <a:gd name="connsiteX18" fmla="*/ 3991291 w 6582813"/>
                  <a:gd name="connsiteY18" fmla="*/ 429031 h 1321763"/>
                  <a:gd name="connsiteX19" fmla="*/ 4008626 w 6582813"/>
                  <a:gd name="connsiteY19" fmla="*/ 481035 h 1321763"/>
                  <a:gd name="connsiteX20" fmla="*/ 4051962 w 6582813"/>
                  <a:gd name="connsiteY20" fmla="*/ 511371 h 1321763"/>
                  <a:gd name="connsiteX21" fmla="*/ 4095299 w 6582813"/>
                  <a:gd name="connsiteY21" fmla="*/ 541706 h 1321763"/>
                  <a:gd name="connsiteX22" fmla="*/ 4121301 w 6582813"/>
                  <a:gd name="connsiteY22" fmla="*/ 520038 h 1321763"/>
                  <a:gd name="connsiteX23" fmla="*/ 4142969 w 6582813"/>
                  <a:gd name="connsiteY23" fmla="*/ 494036 h 1321763"/>
                  <a:gd name="connsiteX24" fmla="*/ 4173304 w 6582813"/>
                  <a:gd name="connsiteY24" fmla="*/ 472368 h 1321763"/>
                  <a:gd name="connsiteX25" fmla="*/ 4216641 w 6582813"/>
                  <a:gd name="connsiteY25" fmla="*/ 476702 h 1321763"/>
                  <a:gd name="connsiteX26" fmla="*/ 4246976 w 6582813"/>
                  <a:gd name="connsiteY26" fmla="*/ 446366 h 1321763"/>
                  <a:gd name="connsiteX27" fmla="*/ 4316315 w 6582813"/>
                  <a:gd name="connsiteY27" fmla="*/ 528705 h 1321763"/>
                  <a:gd name="connsiteX28" fmla="*/ 4385653 w 6582813"/>
                  <a:gd name="connsiteY28" fmla="*/ 572042 h 1321763"/>
                  <a:gd name="connsiteX29" fmla="*/ 4983697 w 6582813"/>
                  <a:gd name="connsiteY29" fmla="*/ 602377 h 1321763"/>
                  <a:gd name="connsiteX30" fmla="*/ 5430063 w 6582813"/>
                  <a:gd name="connsiteY30" fmla="*/ 606711 h 1321763"/>
                  <a:gd name="connsiteX31" fmla="*/ 5733418 w 6582813"/>
                  <a:gd name="connsiteY31" fmla="*/ 528705 h 1321763"/>
                  <a:gd name="connsiteX32" fmla="*/ 5967435 w 6582813"/>
                  <a:gd name="connsiteY32" fmla="*/ 485369 h 1321763"/>
                  <a:gd name="connsiteX33" fmla="*/ 6158116 w 6582813"/>
                  <a:gd name="connsiteY33" fmla="*/ 511371 h 1321763"/>
                  <a:gd name="connsiteX34" fmla="*/ 6188451 w 6582813"/>
                  <a:gd name="connsiteY34" fmla="*/ 567708 h 1321763"/>
                  <a:gd name="connsiteX35" fmla="*/ 6582813 w 6582813"/>
                  <a:gd name="connsiteY35" fmla="*/ 567708 h 1321763"/>
                  <a:gd name="connsiteX36" fmla="*/ 6578480 w 6582813"/>
                  <a:gd name="connsiteY36" fmla="*/ 858063 h 1321763"/>
                  <a:gd name="connsiteX37" fmla="*/ 6452804 w 6582813"/>
                  <a:gd name="connsiteY37" fmla="*/ 797392 h 1321763"/>
                  <a:gd name="connsiteX38" fmla="*/ 6214453 w 6582813"/>
                  <a:gd name="connsiteY38" fmla="*/ 728053 h 1321763"/>
                  <a:gd name="connsiteX39" fmla="*/ 6002104 w 6582813"/>
                  <a:gd name="connsiteY39" fmla="*/ 706385 h 1321763"/>
                  <a:gd name="connsiteX40" fmla="*/ 5802756 w 6582813"/>
                  <a:gd name="connsiteY40" fmla="*/ 689050 h 1321763"/>
                  <a:gd name="connsiteX41" fmla="*/ 5616410 w 6582813"/>
                  <a:gd name="connsiteY41" fmla="*/ 741054 h 1321763"/>
                  <a:gd name="connsiteX42" fmla="*/ 5369392 w 6582813"/>
                  <a:gd name="connsiteY42" fmla="*/ 823394 h 1321763"/>
                  <a:gd name="connsiteX43" fmla="*/ 5139708 w 6582813"/>
                  <a:gd name="connsiteY43" fmla="*/ 866730 h 1321763"/>
                  <a:gd name="connsiteX44" fmla="*/ 4949028 w 6582813"/>
                  <a:gd name="connsiteY44" fmla="*/ 814726 h 1321763"/>
                  <a:gd name="connsiteX45" fmla="*/ 4749680 w 6582813"/>
                  <a:gd name="connsiteY45" fmla="*/ 775723 h 1321763"/>
                  <a:gd name="connsiteX46" fmla="*/ 4528664 w 6582813"/>
                  <a:gd name="connsiteY46" fmla="*/ 762722 h 1321763"/>
                  <a:gd name="connsiteX47" fmla="*/ 4346650 w 6582813"/>
                  <a:gd name="connsiteY47" fmla="*/ 823394 h 1321763"/>
                  <a:gd name="connsiteX48" fmla="*/ 4194973 w 6582813"/>
                  <a:gd name="connsiteY48" fmla="*/ 953403 h 1321763"/>
                  <a:gd name="connsiteX49" fmla="*/ 4034628 w 6582813"/>
                  <a:gd name="connsiteY49" fmla="*/ 1083413 h 1321763"/>
                  <a:gd name="connsiteX50" fmla="*/ 3869949 w 6582813"/>
                  <a:gd name="connsiteY50" fmla="*/ 1222089 h 1321763"/>
                  <a:gd name="connsiteX51" fmla="*/ 3722605 w 6582813"/>
                  <a:gd name="connsiteY51" fmla="*/ 1256758 h 1321763"/>
                  <a:gd name="connsiteX52" fmla="*/ 3553592 w 6582813"/>
                  <a:gd name="connsiteY52" fmla="*/ 1157085 h 1321763"/>
                  <a:gd name="connsiteX53" fmla="*/ 3367246 w 6582813"/>
                  <a:gd name="connsiteY53" fmla="*/ 1014074 h 1321763"/>
                  <a:gd name="connsiteX54" fmla="*/ 3267572 w 6582813"/>
                  <a:gd name="connsiteY54" fmla="*/ 858063 h 1321763"/>
                  <a:gd name="connsiteX55" fmla="*/ 3133228 w 6582813"/>
                  <a:gd name="connsiteY55" fmla="*/ 749722 h 1321763"/>
                  <a:gd name="connsiteX56" fmla="*/ 2985884 w 6582813"/>
                  <a:gd name="connsiteY56" fmla="*/ 693384 h 1321763"/>
                  <a:gd name="connsiteX57" fmla="*/ 2764868 w 6582813"/>
                  <a:gd name="connsiteY57" fmla="*/ 706385 h 1321763"/>
                  <a:gd name="connsiteX58" fmla="*/ 2574188 w 6582813"/>
                  <a:gd name="connsiteY58" fmla="*/ 862396 h 1321763"/>
                  <a:gd name="connsiteX59" fmla="*/ 2435511 w 6582813"/>
                  <a:gd name="connsiteY59" fmla="*/ 970738 h 1321763"/>
                  <a:gd name="connsiteX60" fmla="*/ 2231829 w 6582813"/>
                  <a:gd name="connsiteY60" fmla="*/ 1061744 h 1321763"/>
                  <a:gd name="connsiteX61" fmla="*/ 2049816 w 6582813"/>
                  <a:gd name="connsiteY61" fmla="*/ 1087746 h 1321763"/>
                  <a:gd name="connsiteX62" fmla="*/ 1802798 w 6582813"/>
                  <a:gd name="connsiteY62" fmla="*/ 1031409 h 1321763"/>
                  <a:gd name="connsiteX63" fmla="*/ 1607784 w 6582813"/>
                  <a:gd name="connsiteY63" fmla="*/ 944736 h 1321763"/>
                  <a:gd name="connsiteX64" fmla="*/ 1425771 w 6582813"/>
                  <a:gd name="connsiteY64" fmla="*/ 953403 h 1321763"/>
                  <a:gd name="connsiteX65" fmla="*/ 1222089 w 6582813"/>
                  <a:gd name="connsiteY65" fmla="*/ 1100747 h 1321763"/>
                  <a:gd name="connsiteX66" fmla="*/ 1057410 w 6582813"/>
                  <a:gd name="connsiteY66" fmla="*/ 1230757 h 1321763"/>
                  <a:gd name="connsiteX67" fmla="*/ 871064 w 6582813"/>
                  <a:gd name="connsiteY67" fmla="*/ 1321763 h 1321763"/>
                  <a:gd name="connsiteX68" fmla="*/ 693384 w 6582813"/>
                  <a:gd name="connsiteY68" fmla="*/ 1295761 h 1321763"/>
                  <a:gd name="connsiteX69" fmla="*/ 559041 w 6582813"/>
                  <a:gd name="connsiteY69" fmla="*/ 1222089 h 1321763"/>
                  <a:gd name="connsiteX70" fmla="*/ 325024 w 6582813"/>
                  <a:gd name="connsiteY70" fmla="*/ 1092080 h 1321763"/>
                  <a:gd name="connsiteX71" fmla="*/ 303355 w 6582813"/>
                  <a:gd name="connsiteY71" fmla="*/ 1027075 h 1321763"/>
                  <a:gd name="connsiteX72" fmla="*/ 182013 w 6582813"/>
                  <a:gd name="connsiteY72" fmla="*/ 793058 h 1321763"/>
                  <a:gd name="connsiteX73" fmla="*/ 99674 w 6582813"/>
                  <a:gd name="connsiteY73" fmla="*/ 550374 h 1321763"/>
                  <a:gd name="connsiteX74" fmla="*/ 52004 w 6582813"/>
                  <a:gd name="connsiteY74" fmla="*/ 390029 h 1321763"/>
                  <a:gd name="connsiteX75" fmla="*/ 0 w 6582813"/>
                  <a:gd name="connsiteY75" fmla="*/ 212349 h 1321763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49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53592 w 6582813"/>
                  <a:gd name="connsiteY52" fmla="*/ 1157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64868 w 6582813"/>
                  <a:gd name="connsiteY57" fmla="*/ 706385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693384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33228 w 6582813"/>
                  <a:gd name="connsiteY55" fmla="*/ 749722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67572 w 6582813"/>
                  <a:gd name="connsiteY54" fmla="*/ 858063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67246 w 6582813"/>
                  <a:gd name="connsiteY53" fmla="*/ 1014074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44925 w 6582813"/>
                  <a:gd name="connsiteY52" fmla="*/ 1170085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22605 w 6582813"/>
                  <a:gd name="connsiteY51" fmla="*/ 1256758 h 1324815"/>
                  <a:gd name="connsiteX52" fmla="*/ 3748607 w 6582813"/>
                  <a:gd name="connsiteY52" fmla="*/ 1318049 h 1324815"/>
                  <a:gd name="connsiteX53" fmla="*/ 3566593 w 6582813"/>
                  <a:gd name="connsiteY53" fmla="*/ 1282760 h 1324815"/>
                  <a:gd name="connsiteX54" fmla="*/ 3397582 w 6582813"/>
                  <a:gd name="connsiteY54" fmla="*/ 1135417 h 1324815"/>
                  <a:gd name="connsiteX55" fmla="*/ 3276239 w 6582813"/>
                  <a:gd name="connsiteY55" fmla="*/ 1001074 h 1324815"/>
                  <a:gd name="connsiteX56" fmla="*/ 3120227 w 6582813"/>
                  <a:gd name="connsiteY56" fmla="*/ 853730 h 1324815"/>
                  <a:gd name="connsiteX57" fmla="*/ 2985884 w 6582813"/>
                  <a:gd name="connsiteY57" fmla="*/ 719386 h 1324815"/>
                  <a:gd name="connsiteX58" fmla="*/ 2786536 w 6582813"/>
                  <a:gd name="connsiteY58" fmla="*/ 728053 h 1324815"/>
                  <a:gd name="connsiteX59" fmla="*/ 2574188 w 6582813"/>
                  <a:gd name="connsiteY59" fmla="*/ 862396 h 1324815"/>
                  <a:gd name="connsiteX60" fmla="*/ 2435511 w 6582813"/>
                  <a:gd name="connsiteY60" fmla="*/ 970738 h 1324815"/>
                  <a:gd name="connsiteX61" fmla="*/ 2231829 w 6582813"/>
                  <a:gd name="connsiteY61" fmla="*/ 1061744 h 1324815"/>
                  <a:gd name="connsiteX62" fmla="*/ 2036816 w 6582813"/>
                  <a:gd name="connsiteY62" fmla="*/ 1087746 h 1324815"/>
                  <a:gd name="connsiteX63" fmla="*/ 1802798 w 6582813"/>
                  <a:gd name="connsiteY63" fmla="*/ 1031409 h 1324815"/>
                  <a:gd name="connsiteX64" fmla="*/ 1607784 w 6582813"/>
                  <a:gd name="connsiteY64" fmla="*/ 944736 h 1324815"/>
                  <a:gd name="connsiteX65" fmla="*/ 1425771 w 6582813"/>
                  <a:gd name="connsiteY65" fmla="*/ 953403 h 1324815"/>
                  <a:gd name="connsiteX66" fmla="*/ 1222089 w 6582813"/>
                  <a:gd name="connsiteY66" fmla="*/ 1100747 h 1324815"/>
                  <a:gd name="connsiteX67" fmla="*/ 1057410 w 6582813"/>
                  <a:gd name="connsiteY67" fmla="*/ 1230757 h 1324815"/>
                  <a:gd name="connsiteX68" fmla="*/ 871064 w 6582813"/>
                  <a:gd name="connsiteY68" fmla="*/ 1321763 h 1324815"/>
                  <a:gd name="connsiteX69" fmla="*/ 693384 w 6582813"/>
                  <a:gd name="connsiteY69" fmla="*/ 1295761 h 1324815"/>
                  <a:gd name="connsiteX70" fmla="*/ 559041 w 6582813"/>
                  <a:gd name="connsiteY70" fmla="*/ 1222089 h 1324815"/>
                  <a:gd name="connsiteX71" fmla="*/ 325024 w 6582813"/>
                  <a:gd name="connsiteY71" fmla="*/ 1092080 h 1324815"/>
                  <a:gd name="connsiteX72" fmla="*/ 303355 w 6582813"/>
                  <a:gd name="connsiteY72" fmla="*/ 1027075 h 1324815"/>
                  <a:gd name="connsiteX73" fmla="*/ 182013 w 6582813"/>
                  <a:gd name="connsiteY73" fmla="*/ 793058 h 1324815"/>
                  <a:gd name="connsiteX74" fmla="*/ 99674 w 6582813"/>
                  <a:gd name="connsiteY74" fmla="*/ 550374 h 1324815"/>
                  <a:gd name="connsiteX75" fmla="*/ 52004 w 6582813"/>
                  <a:gd name="connsiteY75" fmla="*/ 390029 h 1324815"/>
                  <a:gd name="connsiteX76" fmla="*/ 0 w 6582813"/>
                  <a:gd name="connsiteY76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869949 w 6582813"/>
                  <a:gd name="connsiteY50" fmla="*/ 1222089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034628 w 6582813"/>
                  <a:gd name="connsiteY49" fmla="*/ 1083413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194973 w 6582813"/>
                  <a:gd name="connsiteY48" fmla="*/ 953403 h 1324815"/>
                  <a:gd name="connsiteX49" fmla="*/ 4103967 w 6582813"/>
                  <a:gd name="connsiteY49" fmla="*/ 1126749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346650 w 6582813"/>
                  <a:gd name="connsiteY47" fmla="*/ 823394 h 1324815"/>
                  <a:gd name="connsiteX48" fmla="*/ 4294647 w 6582813"/>
                  <a:gd name="connsiteY48" fmla="*/ 966404 h 1324815"/>
                  <a:gd name="connsiteX49" fmla="*/ 4103967 w 6582813"/>
                  <a:gd name="connsiteY49" fmla="*/ 1126749 h 1324815"/>
                  <a:gd name="connsiteX50" fmla="*/ 3917619 w 6582813"/>
                  <a:gd name="connsiteY50" fmla="*/ 1252425 h 1324815"/>
                  <a:gd name="connsiteX51" fmla="*/ 3748607 w 6582813"/>
                  <a:gd name="connsiteY51" fmla="*/ 1318049 h 1324815"/>
                  <a:gd name="connsiteX52" fmla="*/ 3566593 w 6582813"/>
                  <a:gd name="connsiteY52" fmla="*/ 1282760 h 1324815"/>
                  <a:gd name="connsiteX53" fmla="*/ 3397582 w 6582813"/>
                  <a:gd name="connsiteY53" fmla="*/ 1135417 h 1324815"/>
                  <a:gd name="connsiteX54" fmla="*/ 3276239 w 6582813"/>
                  <a:gd name="connsiteY54" fmla="*/ 1001074 h 1324815"/>
                  <a:gd name="connsiteX55" fmla="*/ 3120227 w 6582813"/>
                  <a:gd name="connsiteY55" fmla="*/ 853730 h 1324815"/>
                  <a:gd name="connsiteX56" fmla="*/ 2985884 w 6582813"/>
                  <a:gd name="connsiteY56" fmla="*/ 719386 h 1324815"/>
                  <a:gd name="connsiteX57" fmla="*/ 2786536 w 6582813"/>
                  <a:gd name="connsiteY57" fmla="*/ 728053 h 1324815"/>
                  <a:gd name="connsiteX58" fmla="*/ 2574188 w 6582813"/>
                  <a:gd name="connsiteY58" fmla="*/ 862396 h 1324815"/>
                  <a:gd name="connsiteX59" fmla="*/ 2435511 w 6582813"/>
                  <a:gd name="connsiteY59" fmla="*/ 970738 h 1324815"/>
                  <a:gd name="connsiteX60" fmla="*/ 2231829 w 6582813"/>
                  <a:gd name="connsiteY60" fmla="*/ 1061744 h 1324815"/>
                  <a:gd name="connsiteX61" fmla="*/ 2036816 w 6582813"/>
                  <a:gd name="connsiteY61" fmla="*/ 1087746 h 1324815"/>
                  <a:gd name="connsiteX62" fmla="*/ 1802798 w 6582813"/>
                  <a:gd name="connsiteY62" fmla="*/ 1031409 h 1324815"/>
                  <a:gd name="connsiteX63" fmla="*/ 1607784 w 6582813"/>
                  <a:gd name="connsiteY63" fmla="*/ 944736 h 1324815"/>
                  <a:gd name="connsiteX64" fmla="*/ 1425771 w 6582813"/>
                  <a:gd name="connsiteY64" fmla="*/ 953403 h 1324815"/>
                  <a:gd name="connsiteX65" fmla="*/ 1222089 w 6582813"/>
                  <a:gd name="connsiteY65" fmla="*/ 1100747 h 1324815"/>
                  <a:gd name="connsiteX66" fmla="*/ 1057410 w 6582813"/>
                  <a:gd name="connsiteY66" fmla="*/ 1230757 h 1324815"/>
                  <a:gd name="connsiteX67" fmla="*/ 871064 w 6582813"/>
                  <a:gd name="connsiteY67" fmla="*/ 1321763 h 1324815"/>
                  <a:gd name="connsiteX68" fmla="*/ 693384 w 6582813"/>
                  <a:gd name="connsiteY68" fmla="*/ 1295761 h 1324815"/>
                  <a:gd name="connsiteX69" fmla="*/ 559041 w 6582813"/>
                  <a:gd name="connsiteY69" fmla="*/ 1222089 h 1324815"/>
                  <a:gd name="connsiteX70" fmla="*/ 325024 w 6582813"/>
                  <a:gd name="connsiteY70" fmla="*/ 1092080 h 1324815"/>
                  <a:gd name="connsiteX71" fmla="*/ 303355 w 6582813"/>
                  <a:gd name="connsiteY71" fmla="*/ 1027075 h 1324815"/>
                  <a:gd name="connsiteX72" fmla="*/ 182013 w 6582813"/>
                  <a:gd name="connsiteY72" fmla="*/ 793058 h 1324815"/>
                  <a:gd name="connsiteX73" fmla="*/ 99674 w 6582813"/>
                  <a:gd name="connsiteY73" fmla="*/ 550374 h 1324815"/>
                  <a:gd name="connsiteX74" fmla="*/ 52004 w 6582813"/>
                  <a:gd name="connsiteY74" fmla="*/ 390029 h 1324815"/>
                  <a:gd name="connsiteX75" fmla="*/ 0 w 6582813"/>
                  <a:gd name="connsiteY75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2985884 w 6582813"/>
                  <a:gd name="connsiteY55" fmla="*/ 719386 h 1324815"/>
                  <a:gd name="connsiteX56" fmla="*/ 2786536 w 6582813"/>
                  <a:gd name="connsiteY56" fmla="*/ 728053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2985884 w 6582813"/>
                  <a:gd name="connsiteY55" fmla="*/ 719386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20227 w 6582813"/>
                  <a:gd name="connsiteY54" fmla="*/ 853730 h 1324815"/>
                  <a:gd name="connsiteX55" fmla="*/ 3002359 w 6582813"/>
                  <a:gd name="connsiteY55" fmla="*/ 818240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276239 w 6582813"/>
                  <a:gd name="connsiteY53" fmla="*/ 1001074 h 1324815"/>
                  <a:gd name="connsiteX54" fmla="*/ 3136702 w 6582813"/>
                  <a:gd name="connsiteY54" fmla="*/ 1018486 h 1324815"/>
                  <a:gd name="connsiteX55" fmla="*/ 3002359 w 6582813"/>
                  <a:gd name="connsiteY55" fmla="*/ 818240 h 1324815"/>
                  <a:gd name="connsiteX56" fmla="*/ 2794774 w 6582813"/>
                  <a:gd name="connsiteY56" fmla="*/ 752766 h 1324815"/>
                  <a:gd name="connsiteX57" fmla="*/ 2574188 w 6582813"/>
                  <a:gd name="connsiteY57" fmla="*/ 862396 h 1324815"/>
                  <a:gd name="connsiteX58" fmla="*/ 2435511 w 6582813"/>
                  <a:gd name="connsiteY58" fmla="*/ 970738 h 1324815"/>
                  <a:gd name="connsiteX59" fmla="*/ 2231829 w 6582813"/>
                  <a:gd name="connsiteY59" fmla="*/ 1061744 h 1324815"/>
                  <a:gd name="connsiteX60" fmla="*/ 2036816 w 6582813"/>
                  <a:gd name="connsiteY60" fmla="*/ 1087746 h 1324815"/>
                  <a:gd name="connsiteX61" fmla="*/ 1802798 w 6582813"/>
                  <a:gd name="connsiteY61" fmla="*/ 1031409 h 1324815"/>
                  <a:gd name="connsiteX62" fmla="*/ 1607784 w 6582813"/>
                  <a:gd name="connsiteY62" fmla="*/ 944736 h 1324815"/>
                  <a:gd name="connsiteX63" fmla="*/ 1425771 w 6582813"/>
                  <a:gd name="connsiteY63" fmla="*/ 953403 h 1324815"/>
                  <a:gd name="connsiteX64" fmla="*/ 1222089 w 6582813"/>
                  <a:gd name="connsiteY64" fmla="*/ 1100747 h 1324815"/>
                  <a:gd name="connsiteX65" fmla="*/ 1057410 w 6582813"/>
                  <a:gd name="connsiteY65" fmla="*/ 1230757 h 1324815"/>
                  <a:gd name="connsiteX66" fmla="*/ 871064 w 6582813"/>
                  <a:gd name="connsiteY66" fmla="*/ 1321763 h 1324815"/>
                  <a:gd name="connsiteX67" fmla="*/ 693384 w 6582813"/>
                  <a:gd name="connsiteY67" fmla="*/ 1295761 h 1324815"/>
                  <a:gd name="connsiteX68" fmla="*/ 559041 w 6582813"/>
                  <a:gd name="connsiteY68" fmla="*/ 1222089 h 1324815"/>
                  <a:gd name="connsiteX69" fmla="*/ 325024 w 6582813"/>
                  <a:gd name="connsiteY69" fmla="*/ 1092080 h 1324815"/>
                  <a:gd name="connsiteX70" fmla="*/ 303355 w 6582813"/>
                  <a:gd name="connsiteY70" fmla="*/ 1027075 h 1324815"/>
                  <a:gd name="connsiteX71" fmla="*/ 182013 w 6582813"/>
                  <a:gd name="connsiteY71" fmla="*/ 793058 h 1324815"/>
                  <a:gd name="connsiteX72" fmla="*/ 99674 w 6582813"/>
                  <a:gd name="connsiteY72" fmla="*/ 550374 h 1324815"/>
                  <a:gd name="connsiteX73" fmla="*/ 52004 w 6582813"/>
                  <a:gd name="connsiteY73" fmla="*/ 390029 h 1324815"/>
                  <a:gd name="connsiteX74" fmla="*/ 0 w 6582813"/>
                  <a:gd name="connsiteY74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97582 w 6582813"/>
                  <a:gd name="connsiteY52" fmla="*/ 1135417 h 1324815"/>
                  <a:gd name="connsiteX53" fmla="*/ 3136702 w 6582813"/>
                  <a:gd name="connsiteY53" fmla="*/ 1018486 h 1324815"/>
                  <a:gd name="connsiteX54" fmla="*/ 3002359 w 6582813"/>
                  <a:gd name="connsiteY54" fmla="*/ 818240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3002359 w 6582813"/>
                  <a:gd name="connsiteY54" fmla="*/ 818240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2944694 w 6582813"/>
                  <a:gd name="connsiteY54" fmla="*/ 875905 h 1324815"/>
                  <a:gd name="connsiteX55" fmla="*/ 2794774 w 6582813"/>
                  <a:gd name="connsiteY55" fmla="*/ 752766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018486 h 1324815"/>
                  <a:gd name="connsiteX54" fmla="*/ 2944694 w 6582813"/>
                  <a:gd name="connsiteY54" fmla="*/ 875905 h 1324815"/>
                  <a:gd name="connsiteX55" fmla="*/ 2761823 w 6582813"/>
                  <a:gd name="connsiteY55" fmla="*/ 802193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4815"/>
                  <a:gd name="connsiteX1" fmla="*/ 676049 w 6582813"/>
                  <a:gd name="connsiteY1" fmla="*/ 338025 h 1324815"/>
                  <a:gd name="connsiteX2" fmla="*/ 1287094 w 6582813"/>
                  <a:gd name="connsiteY2" fmla="*/ 0 h 1324815"/>
                  <a:gd name="connsiteX3" fmla="*/ 1950142 w 6582813"/>
                  <a:gd name="connsiteY3" fmla="*/ 303356 h 1324815"/>
                  <a:gd name="connsiteX4" fmla="*/ 2552519 w 6582813"/>
                  <a:gd name="connsiteY4" fmla="*/ 173346 h 1324815"/>
                  <a:gd name="connsiteX5" fmla="*/ 2652193 w 6582813"/>
                  <a:gd name="connsiteY5" fmla="*/ 195014 h 1324815"/>
                  <a:gd name="connsiteX6" fmla="*/ 2673862 w 6582813"/>
                  <a:gd name="connsiteY6" fmla="*/ 216683 h 1324815"/>
                  <a:gd name="connsiteX7" fmla="*/ 2712864 w 6582813"/>
                  <a:gd name="connsiteY7" fmla="*/ 264353 h 1324815"/>
                  <a:gd name="connsiteX8" fmla="*/ 2738866 w 6582813"/>
                  <a:gd name="connsiteY8" fmla="*/ 299022 h 1324815"/>
                  <a:gd name="connsiteX9" fmla="*/ 2790870 w 6582813"/>
                  <a:gd name="connsiteY9" fmla="*/ 290355 h 1324815"/>
                  <a:gd name="connsiteX10" fmla="*/ 2868876 w 6582813"/>
                  <a:gd name="connsiteY10" fmla="*/ 273020 h 1324815"/>
                  <a:gd name="connsiteX11" fmla="*/ 2938214 w 6582813"/>
                  <a:gd name="connsiteY11" fmla="*/ 286021 h 1324815"/>
                  <a:gd name="connsiteX12" fmla="*/ 3046555 w 6582813"/>
                  <a:gd name="connsiteY12" fmla="*/ 299022 h 1324815"/>
                  <a:gd name="connsiteX13" fmla="*/ 3146229 w 6582813"/>
                  <a:gd name="connsiteY13" fmla="*/ 299022 h 1324815"/>
                  <a:gd name="connsiteX14" fmla="*/ 3219901 w 6582813"/>
                  <a:gd name="connsiteY14" fmla="*/ 299022 h 1324815"/>
                  <a:gd name="connsiteX15" fmla="*/ 3293573 w 6582813"/>
                  <a:gd name="connsiteY15" fmla="*/ 312023 h 1324815"/>
                  <a:gd name="connsiteX16" fmla="*/ 3302241 w 6582813"/>
                  <a:gd name="connsiteY16" fmla="*/ 312023 h 1324815"/>
                  <a:gd name="connsiteX17" fmla="*/ 3709604 w 6582813"/>
                  <a:gd name="connsiteY17" fmla="*/ 602377 h 1324815"/>
                  <a:gd name="connsiteX18" fmla="*/ 3991291 w 6582813"/>
                  <a:gd name="connsiteY18" fmla="*/ 429031 h 1324815"/>
                  <a:gd name="connsiteX19" fmla="*/ 4008626 w 6582813"/>
                  <a:gd name="connsiteY19" fmla="*/ 481035 h 1324815"/>
                  <a:gd name="connsiteX20" fmla="*/ 4051962 w 6582813"/>
                  <a:gd name="connsiteY20" fmla="*/ 511371 h 1324815"/>
                  <a:gd name="connsiteX21" fmla="*/ 4095299 w 6582813"/>
                  <a:gd name="connsiteY21" fmla="*/ 541706 h 1324815"/>
                  <a:gd name="connsiteX22" fmla="*/ 4121301 w 6582813"/>
                  <a:gd name="connsiteY22" fmla="*/ 520038 h 1324815"/>
                  <a:gd name="connsiteX23" fmla="*/ 4142969 w 6582813"/>
                  <a:gd name="connsiteY23" fmla="*/ 494036 h 1324815"/>
                  <a:gd name="connsiteX24" fmla="*/ 4173304 w 6582813"/>
                  <a:gd name="connsiteY24" fmla="*/ 472368 h 1324815"/>
                  <a:gd name="connsiteX25" fmla="*/ 4216641 w 6582813"/>
                  <a:gd name="connsiteY25" fmla="*/ 476702 h 1324815"/>
                  <a:gd name="connsiteX26" fmla="*/ 4246976 w 6582813"/>
                  <a:gd name="connsiteY26" fmla="*/ 446366 h 1324815"/>
                  <a:gd name="connsiteX27" fmla="*/ 4316315 w 6582813"/>
                  <a:gd name="connsiteY27" fmla="*/ 528705 h 1324815"/>
                  <a:gd name="connsiteX28" fmla="*/ 4385653 w 6582813"/>
                  <a:gd name="connsiteY28" fmla="*/ 572042 h 1324815"/>
                  <a:gd name="connsiteX29" fmla="*/ 4983697 w 6582813"/>
                  <a:gd name="connsiteY29" fmla="*/ 602377 h 1324815"/>
                  <a:gd name="connsiteX30" fmla="*/ 5430063 w 6582813"/>
                  <a:gd name="connsiteY30" fmla="*/ 606711 h 1324815"/>
                  <a:gd name="connsiteX31" fmla="*/ 5733418 w 6582813"/>
                  <a:gd name="connsiteY31" fmla="*/ 528705 h 1324815"/>
                  <a:gd name="connsiteX32" fmla="*/ 5967435 w 6582813"/>
                  <a:gd name="connsiteY32" fmla="*/ 485369 h 1324815"/>
                  <a:gd name="connsiteX33" fmla="*/ 6158116 w 6582813"/>
                  <a:gd name="connsiteY33" fmla="*/ 511371 h 1324815"/>
                  <a:gd name="connsiteX34" fmla="*/ 6188451 w 6582813"/>
                  <a:gd name="connsiteY34" fmla="*/ 567708 h 1324815"/>
                  <a:gd name="connsiteX35" fmla="*/ 6582813 w 6582813"/>
                  <a:gd name="connsiteY35" fmla="*/ 567708 h 1324815"/>
                  <a:gd name="connsiteX36" fmla="*/ 6578480 w 6582813"/>
                  <a:gd name="connsiteY36" fmla="*/ 858063 h 1324815"/>
                  <a:gd name="connsiteX37" fmla="*/ 6452804 w 6582813"/>
                  <a:gd name="connsiteY37" fmla="*/ 797392 h 1324815"/>
                  <a:gd name="connsiteX38" fmla="*/ 6214453 w 6582813"/>
                  <a:gd name="connsiteY38" fmla="*/ 728053 h 1324815"/>
                  <a:gd name="connsiteX39" fmla="*/ 6002104 w 6582813"/>
                  <a:gd name="connsiteY39" fmla="*/ 706385 h 1324815"/>
                  <a:gd name="connsiteX40" fmla="*/ 5802756 w 6582813"/>
                  <a:gd name="connsiteY40" fmla="*/ 689050 h 1324815"/>
                  <a:gd name="connsiteX41" fmla="*/ 5616410 w 6582813"/>
                  <a:gd name="connsiteY41" fmla="*/ 741054 h 1324815"/>
                  <a:gd name="connsiteX42" fmla="*/ 5369392 w 6582813"/>
                  <a:gd name="connsiteY42" fmla="*/ 823394 h 1324815"/>
                  <a:gd name="connsiteX43" fmla="*/ 5139708 w 6582813"/>
                  <a:gd name="connsiteY43" fmla="*/ 866730 h 1324815"/>
                  <a:gd name="connsiteX44" fmla="*/ 4949028 w 6582813"/>
                  <a:gd name="connsiteY44" fmla="*/ 814726 h 1324815"/>
                  <a:gd name="connsiteX45" fmla="*/ 4749680 w 6582813"/>
                  <a:gd name="connsiteY45" fmla="*/ 775723 h 1324815"/>
                  <a:gd name="connsiteX46" fmla="*/ 4528664 w 6582813"/>
                  <a:gd name="connsiteY46" fmla="*/ 762722 h 1324815"/>
                  <a:gd name="connsiteX47" fmla="*/ 4294647 w 6582813"/>
                  <a:gd name="connsiteY47" fmla="*/ 966404 h 1324815"/>
                  <a:gd name="connsiteX48" fmla="*/ 4103967 w 6582813"/>
                  <a:gd name="connsiteY48" fmla="*/ 1126749 h 1324815"/>
                  <a:gd name="connsiteX49" fmla="*/ 3917619 w 6582813"/>
                  <a:gd name="connsiteY49" fmla="*/ 1252425 h 1324815"/>
                  <a:gd name="connsiteX50" fmla="*/ 3748607 w 6582813"/>
                  <a:gd name="connsiteY50" fmla="*/ 1318049 h 1324815"/>
                  <a:gd name="connsiteX51" fmla="*/ 3566593 w 6582813"/>
                  <a:gd name="connsiteY51" fmla="*/ 1282760 h 1324815"/>
                  <a:gd name="connsiteX52" fmla="*/ 3348155 w 6582813"/>
                  <a:gd name="connsiteY52" fmla="*/ 1226033 h 1324815"/>
                  <a:gd name="connsiteX53" fmla="*/ 3136702 w 6582813"/>
                  <a:gd name="connsiteY53" fmla="*/ 1100864 h 1324815"/>
                  <a:gd name="connsiteX54" fmla="*/ 2944694 w 6582813"/>
                  <a:gd name="connsiteY54" fmla="*/ 875905 h 1324815"/>
                  <a:gd name="connsiteX55" fmla="*/ 2761823 w 6582813"/>
                  <a:gd name="connsiteY55" fmla="*/ 802193 h 1324815"/>
                  <a:gd name="connsiteX56" fmla="*/ 2574188 w 6582813"/>
                  <a:gd name="connsiteY56" fmla="*/ 862396 h 1324815"/>
                  <a:gd name="connsiteX57" fmla="*/ 2435511 w 6582813"/>
                  <a:gd name="connsiteY57" fmla="*/ 970738 h 1324815"/>
                  <a:gd name="connsiteX58" fmla="*/ 2231829 w 6582813"/>
                  <a:gd name="connsiteY58" fmla="*/ 1061744 h 1324815"/>
                  <a:gd name="connsiteX59" fmla="*/ 2036816 w 6582813"/>
                  <a:gd name="connsiteY59" fmla="*/ 1087746 h 1324815"/>
                  <a:gd name="connsiteX60" fmla="*/ 1802798 w 6582813"/>
                  <a:gd name="connsiteY60" fmla="*/ 1031409 h 1324815"/>
                  <a:gd name="connsiteX61" fmla="*/ 1607784 w 6582813"/>
                  <a:gd name="connsiteY61" fmla="*/ 944736 h 1324815"/>
                  <a:gd name="connsiteX62" fmla="*/ 1425771 w 6582813"/>
                  <a:gd name="connsiteY62" fmla="*/ 953403 h 1324815"/>
                  <a:gd name="connsiteX63" fmla="*/ 1222089 w 6582813"/>
                  <a:gd name="connsiteY63" fmla="*/ 1100747 h 1324815"/>
                  <a:gd name="connsiteX64" fmla="*/ 1057410 w 6582813"/>
                  <a:gd name="connsiteY64" fmla="*/ 1230757 h 1324815"/>
                  <a:gd name="connsiteX65" fmla="*/ 871064 w 6582813"/>
                  <a:gd name="connsiteY65" fmla="*/ 1321763 h 1324815"/>
                  <a:gd name="connsiteX66" fmla="*/ 693384 w 6582813"/>
                  <a:gd name="connsiteY66" fmla="*/ 1295761 h 1324815"/>
                  <a:gd name="connsiteX67" fmla="*/ 559041 w 6582813"/>
                  <a:gd name="connsiteY67" fmla="*/ 1222089 h 1324815"/>
                  <a:gd name="connsiteX68" fmla="*/ 325024 w 6582813"/>
                  <a:gd name="connsiteY68" fmla="*/ 1092080 h 1324815"/>
                  <a:gd name="connsiteX69" fmla="*/ 303355 w 6582813"/>
                  <a:gd name="connsiteY69" fmla="*/ 1027075 h 1324815"/>
                  <a:gd name="connsiteX70" fmla="*/ 182013 w 6582813"/>
                  <a:gd name="connsiteY70" fmla="*/ 793058 h 1324815"/>
                  <a:gd name="connsiteX71" fmla="*/ 99674 w 6582813"/>
                  <a:gd name="connsiteY71" fmla="*/ 550374 h 1324815"/>
                  <a:gd name="connsiteX72" fmla="*/ 52004 w 6582813"/>
                  <a:gd name="connsiteY72" fmla="*/ 390029 h 1324815"/>
                  <a:gd name="connsiteX73" fmla="*/ 0 w 6582813"/>
                  <a:gd name="connsiteY73" fmla="*/ 212349 h 1324815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03967 w 6582813"/>
                  <a:gd name="connsiteY48" fmla="*/ 1126749 h 1326424"/>
                  <a:gd name="connsiteX49" fmla="*/ 3917619 w 6582813"/>
                  <a:gd name="connsiteY49" fmla="*/ 125242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78108 w 6582813"/>
                  <a:gd name="connsiteY48" fmla="*/ 1159701 h 1326424"/>
                  <a:gd name="connsiteX49" fmla="*/ 3917619 w 6582813"/>
                  <a:gd name="connsiteY49" fmla="*/ 125242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294647 w 6582813"/>
                  <a:gd name="connsiteY47" fmla="*/ 966404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528664 w 6582813"/>
                  <a:gd name="connsiteY46" fmla="*/ 762722 h 1326424"/>
                  <a:gd name="connsiteX47" fmla="*/ 4352312 w 6582813"/>
                  <a:gd name="connsiteY47" fmla="*/ 991118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749680 w 6582813"/>
                  <a:gd name="connsiteY45" fmla="*/ 775723 h 1326424"/>
                  <a:gd name="connsiteX46" fmla="*/ 4635756 w 6582813"/>
                  <a:gd name="connsiteY46" fmla="*/ 853338 h 1326424"/>
                  <a:gd name="connsiteX47" fmla="*/ 4352312 w 6582813"/>
                  <a:gd name="connsiteY47" fmla="*/ 991118 h 1326424"/>
                  <a:gd name="connsiteX48" fmla="*/ 4178108 w 6582813"/>
                  <a:gd name="connsiteY48" fmla="*/ 1159701 h 1326424"/>
                  <a:gd name="connsiteX49" fmla="*/ 3967046 w 6582813"/>
                  <a:gd name="connsiteY49" fmla="*/ 1293615 h 1326424"/>
                  <a:gd name="connsiteX50" fmla="*/ 3748607 w 6582813"/>
                  <a:gd name="connsiteY50" fmla="*/ 1318049 h 1326424"/>
                  <a:gd name="connsiteX51" fmla="*/ 3574831 w 6582813"/>
                  <a:gd name="connsiteY51" fmla="*/ 1315711 h 1326424"/>
                  <a:gd name="connsiteX52" fmla="*/ 3348155 w 6582813"/>
                  <a:gd name="connsiteY52" fmla="*/ 1226033 h 1326424"/>
                  <a:gd name="connsiteX53" fmla="*/ 3136702 w 6582813"/>
                  <a:gd name="connsiteY53" fmla="*/ 1100864 h 1326424"/>
                  <a:gd name="connsiteX54" fmla="*/ 2944694 w 6582813"/>
                  <a:gd name="connsiteY54" fmla="*/ 875905 h 1326424"/>
                  <a:gd name="connsiteX55" fmla="*/ 2761823 w 6582813"/>
                  <a:gd name="connsiteY55" fmla="*/ 802193 h 1326424"/>
                  <a:gd name="connsiteX56" fmla="*/ 2574188 w 6582813"/>
                  <a:gd name="connsiteY56" fmla="*/ 862396 h 1326424"/>
                  <a:gd name="connsiteX57" fmla="*/ 2435511 w 6582813"/>
                  <a:gd name="connsiteY57" fmla="*/ 970738 h 1326424"/>
                  <a:gd name="connsiteX58" fmla="*/ 2231829 w 6582813"/>
                  <a:gd name="connsiteY58" fmla="*/ 1061744 h 1326424"/>
                  <a:gd name="connsiteX59" fmla="*/ 2036816 w 6582813"/>
                  <a:gd name="connsiteY59" fmla="*/ 1087746 h 1326424"/>
                  <a:gd name="connsiteX60" fmla="*/ 1802798 w 6582813"/>
                  <a:gd name="connsiteY60" fmla="*/ 1031409 h 1326424"/>
                  <a:gd name="connsiteX61" fmla="*/ 1607784 w 6582813"/>
                  <a:gd name="connsiteY61" fmla="*/ 944736 h 1326424"/>
                  <a:gd name="connsiteX62" fmla="*/ 1425771 w 6582813"/>
                  <a:gd name="connsiteY62" fmla="*/ 953403 h 1326424"/>
                  <a:gd name="connsiteX63" fmla="*/ 1222089 w 6582813"/>
                  <a:gd name="connsiteY63" fmla="*/ 1100747 h 1326424"/>
                  <a:gd name="connsiteX64" fmla="*/ 1057410 w 6582813"/>
                  <a:gd name="connsiteY64" fmla="*/ 1230757 h 1326424"/>
                  <a:gd name="connsiteX65" fmla="*/ 871064 w 6582813"/>
                  <a:gd name="connsiteY65" fmla="*/ 1321763 h 1326424"/>
                  <a:gd name="connsiteX66" fmla="*/ 693384 w 6582813"/>
                  <a:gd name="connsiteY66" fmla="*/ 1295761 h 1326424"/>
                  <a:gd name="connsiteX67" fmla="*/ 559041 w 6582813"/>
                  <a:gd name="connsiteY67" fmla="*/ 1222089 h 1326424"/>
                  <a:gd name="connsiteX68" fmla="*/ 325024 w 6582813"/>
                  <a:gd name="connsiteY68" fmla="*/ 1092080 h 1326424"/>
                  <a:gd name="connsiteX69" fmla="*/ 303355 w 6582813"/>
                  <a:gd name="connsiteY69" fmla="*/ 1027075 h 1326424"/>
                  <a:gd name="connsiteX70" fmla="*/ 182013 w 6582813"/>
                  <a:gd name="connsiteY70" fmla="*/ 793058 h 1326424"/>
                  <a:gd name="connsiteX71" fmla="*/ 99674 w 6582813"/>
                  <a:gd name="connsiteY71" fmla="*/ 550374 h 1326424"/>
                  <a:gd name="connsiteX72" fmla="*/ 52004 w 6582813"/>
                  <a:gd name="connsiteY72" fmla="*/ 390029 h 1326424"/>
                  <a:gd name="connsiteX73" fmla="*/ 0 w 6582813"/>
                  <a:gd name="connsiteY73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4949028 w 6582813"/>
                  <a:gd name="connsiteY44" fmla="*/ 81472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139708 w 6582813"/>
                  <a:gd name="connsiteY43" fmla="*/ 86673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369392 w 6582813"/>
                  <a:gd name="connsiteY42" fmla="*/ 823394 h 1326424"/>
                  <a:gd name="connsiteX43" fmla="*/ 5263275 w 6582813"/>
                  <a:gd name="connsiteY43" fmla="*/ 105620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616410 w 6582813"/>
                  <a:gd name="connsiteY41" fmla="*/ 741054 h 1326424"/>
                  <a:gd name="connsiteX42" fmla="*/ 5525911 w 6582813"/>
                  <a:gd name="connsiteY42" fmla="*/ 1012864 h 1326424"/>
                  <a:gd name="connsiteX43" fmla="*/ 5263275 w 6582813"/>
                  <a:gd name="connsiteY43" fmla="*/ 1056200 h 1326424"/>
                  <a:gd name="connsiteX44" fmla="*/ 5023168 w 6582813"/>
                  <a:gd name="connsiteY44" fmla="*/ 930056 h 1326424"/>
                  <a:gd name="connsiteX45" fmla="*/ 4635756 w 6582813"/>
                  <a:gd name="connsiteY45" fmla="*/ 853338 h 1326424"/>
                  <a:gd name="connsiteX46" fmla="*/ 4352312 w 6582813"/>
                  <a:gd name="connsiteY46" fmla="*/ 991118 h 1326424"/>
                  <a:gd name="connsiteX47" fmla="*/ 4178108 w 6582813"/>
                  <a:gd name="connsiteY47" fmla="*/ 1159701 h 1326424"/>
                  <a:gd name="connsiteX48" fmla="*/ 3967046 w 6582813"/>
                  <a:gd name="connsiteY48" fmla="*/ 1293615 h 1326424"/>
                  <a:gd name="connsiteX49" fmla="*/ 3748607 w 6582813"/>
                  <a:gd name="connsiteY49" fmla="*/ 1318049 h 1326424"/>
                  <a:gd name="connsiteX50" fmla="*/ 3574831 w 6582813"/>
                  <a:gd name="connsiteY50" fmla="*/ 1315711 h 1326424"/>
                  <a:gd name="connsiteX51" fmla="*/ 3348155 w 6582813"/>
                  <a:gd name="connsiteY51" fmla="*/ 1226033 h 1326424"/>
                  <a:gd name="connsiteX52" fmla="*/ 3136702 w 6582813"/>
                  <a:gd name="connsiteY52" fmla="*/ 1100864 h 1326424"/>
                  <a:gd name="connsiteX53" fmla="*/ 2944694 w 6582813"/>
                  <a:gd name="connsiteY53" fmla="*/ 875905 h 1326424"/>
                  <a:gd name="connsiteX54" fmla="*/ 2761823 w 6582813"/>
                  <a:gd name="connsiteY54" fmla="*/ 802193 h 1326424"/>
                  <a:gd name="connsiteX55" fmla="*/ 2574188 w 6582813"/>
                  <a:gd name="connsiteY55" fmla="*/ 862396 h 1326424"/>
                  <a:gd name="connsiteX56" fmla="*/ 2435511 w 6582813"/>
                  <a:gd name="connsiteY56" fmla="*/ 970738 h 1326424"/>
                  <a:gd name="connsiteX57" fmla="*/ 2231829 w 6582813"/>
                  <a:gd name="connsiteY57" fmla="*/ 1061744 h 1326424"/>
                  <a:gd name="connsiteX58" fmla="*/ 2036816 w 6582813"/>
                  <a:gd name="connsiteY58" fmla="*/ 1087746 h 1326424"/>
                  <a:gd name="connsiteX59" fmla="*/ 1802798 w 6582813"/>
                  <a:gd name="connsiteY59" fmla="*/ 1031409 h 1326424"/>
                  <a:gd name="connsiteX60" fmla="*/ 1607784 w 6582813"/>
                  <a:gd name="connsiteY60" fmla="*/ 944736 h 1326424"/>
                  <a:gd name="connsiteX61" fmla="*/ 1425771 w 6582813"/>
                  <a:gd name="connsiteY61" fmla="*/ 953403 h 1326424"/>
                  <a:gd name="connsiteX62" fmla="*/ 1222089 w 6582813"/>
                  <a:gd name="connsiteY62" fmla="*/ 1100747 h 1326424"/>
                  <a:gd name="connsiteX63" fmla="*/ 1057410 w 6582813"/>
                  <a:gd name="connsiteY63" fmla="*/ 1230757 h 1326424"/>
                  <a:gd name="connsiteX64" fmla="*/ 871064 w 6582813"/>
                  <a:gd name="connsiteY64" fmla="*/ 1321763 h 1326424"/>
                  <a:gd name="connsiteX65" fmla="*/ 693384 w 6582813"/>
                  <a:gd name="connsiteY65" fmla="*/ 1295761 h 1326424"/>
                  <a:gd name="connsiteX66" fmla="*/ 559041 w 6582813"/>
                  <a:gd name="connsiteY66" fmla="*/ 1222089 h 1326424"/>
                  <a:gd name="connsiteX67" fmla="*/ 325024 w 6582813"/>
                  <a:gd name="connsiteY67" fmla="*/ 1092080 h 1326424"/>
                  <a:gd name="connsiteX68" fmla="*/ 303355 w 6582813"/>
                  <a:gd name="connsiteY68" fmla="*/ 1027075 h 1326424"/>
                  <a:gd name="connsiteX69" fmla="*/ 182013 w 6582813"/>
                  <a:gd name="connsiteY69" fmla="*/ 793058 h 1326424"/>
                  <a:gd name="connsiteX70" fmla="*/ 99674 w 6582813"/>
                  <a:gd name="connsiteY70" fmla="*/ 550374 h 1326424"/>
                  <a:gd name="connsiteX71" fmla="*/ 52004 w 6582813"/>
                  <a:gd name="connsiteY71" fmla="*/ 390029 h 1326424"/>
                  <a:gd name="connsiteX72" fmla="*/ 0 w 6582813"/>
                  <a:gd name="connsiteY72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02756 w 6582813"/>
                  <a:gd name="connsiteY40" fmla="*/ 68905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25024 w 6582813"/>
                  <a:gd name="connsiteY66" fmla="*/ 1092080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19232 w 6582813"/>
                  <a:gd name="connsiteY40" fmla="*/ 76319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25024 w 6582813"/>
                  <a:gd name="connsiteY66" fmla="*/ 1092080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424"/>
                  <a:gd name="connsiteX1" fmla="*/ 676049 w 6582813"/>
                  <a:gd name="connsiteY1" fmla="*/ 338025 h 1326424"/>
                  <a:gd name="connsiteX2" fmla="*/ 1287094 w 6582813"/>
                  <a:gd name="connsiteY2" fmla="*/ 0 h 1326424"/>
                  <a:gd name="connsiteX3" fmla="*/ 1950142 w 6582813"/>
                  <a:gd name="connsiteY3" fmla="*/ 303356 h 1326424"/>
                  <a:gd name="connsiteX4" fmla="*/ 2552519 w 6582813"/>
                  <a:gd name="connsiteY4" fmla="*/ 173346 h 1326424"/>
                  <a:gd name="connsiteX5" fmla="*/ 2652193 w 6582813"/>
                  <a:gd name="connsiteY5" fmla="*/ 195014 h 1326424"/>
                  <a:gd name="connsiteX6" fmla="*/ 2673862 w 6582813"/>
                  <a:gd name="connsiteY6" fmla="*/ 216683 h 1326424"/>
                  <a:gd name="connsiteX7" fmla="*/ 2712864 w 6582813"/>
                  <a:gd name="connsiteY7" fmla="*/ 264353 h 1326424"/>
                  <a:gd name="connsiteX8" fmla="*/ 2738866 w 6582813"/>
                  <a:gd name="connsiteY8" fmla="*/ 299022 h 1326424"/>
                  <a:gd name="connsiteX9" fmla="*/ 2790870 w 6582813"/>
                  <a:gd name="connsiteY9" fmla="*/ 290355 h 1326424"/>
                  <a:gd name="connsiteX10" fmla="*/ 2868876 w 6582813"/>
                  <a:gd name="connsiteY10" fmla="*/ 273020 h 1326424"/>
                  <a:gd name="connsiteX11" fmla="*/ 2938214 w 6582813"/>
                  <a:gd name="connsiteY11" fmla="*/ 286021 h 1326424"/>
                  <a:gd name="connsiteX12" fmla="*/ 3046555 w 6582813"/>
                  <a:gd name="connsiteY12" fmla="*/ 299022 h 1326424"/>
                  <a:gd name="connsiteX13" fmla="*/ 3146229 w 6582813"/>
                  <a:gd name="connsiteY13" fmla="*/ 299022 h 1326424"/>
                  <a:gd name="connsiteX14" fmla="*/ 3219901 w 6582813"/>
                  <a:gd name="connsiteY14" fmla="*/ 299022 h 1326424"/>
                  <a:gd name="connsiteX15" fmla="*/ 3293573 w 6582813"/>
                  <a:gd name="connsiteY15" fmla="*/ 312023 h 1326424"/>
                  <a:gd name="connsiteX16" fmla="*/ 3302241 w 6582813"/>
                  <a:gd name="connsiteY16" fmla="*/ 312023 h 1326424"/>
                  <a:gd name="connsiteX17" fmla="*/ 3709604 w 6582813"/>
                  <a:gd name="connsiteY17" fmla="*/ 602377 h 1326424"/>
                  <a:gd name="connsiteX18" fmla="*/ 3991291 w 6582813"/>
                  <a:gd name="connsiteY18" fmla="*/ 429031 h 1326424"/>
                  <a:gd name="connsiteX19" fmla="*/ 4008626 w 6582813"/>
                  <a:gd name="connsiteY19" fmla="*/ 481035 h 1326424"/>
                  <a:gd name="connsiteX20" fmla="*/ 4051962 w 6582813"/>
                  <a:gd name="connsiteY20" fmla="*/ 511371 h 1326424"/>
                  <a:gd name="connsiteX21" fmla="*/ 4095299 w 6582813"/>
                  <a:gd name="connsiteY21" fmla="*/ 541706 h 1326424"/>
                  <a:gd name="connsiteX22" fmla="*/ 4121301 w 6582813"/>
                  <a:gd name="connsiteY22" fmla="*/ 520038 h 1326424"/>
                  <a:gd name="connsiteX23" fmla="*/ 4142969 w 6582813"/>
                  <a:gd name="connsiteY23" fmla="*/ 494036 h 1326424"/>
                  <a:gd name="connsiteX24" fmla="*/ 4173304 w 6582813"/>
                  <a:gd name="connsiteY24" fmla="*/ 472368 h 1326424"/>
                  <a:gd name="connsiteX25" fmla="*/ 4216641 w 6582813"/>
                  <a:gd name="connsiteY25" fmla="*/ 476702 h 1326424"/>
                  <a:gd name="connsiteX26" fmla="*/ 4246976 w 6582813"/>
                  <a:gd name="connsiteY26" fmla="*/ 446366 h 1326424"/>
                  <a:gd name="connsiteX27" fmla="*/ 4316315 w 6582813"/>
                  <a:gd name="connsiteY27" fmla="*/ 528705 h 1326424"/>
                  <a:gd name="connsiteX28" fmla="*/ 4385653 w 6582813"/>
                  <a:gd name="connsiteY28" fmla="*/ 572042 h 1326424"/>
                  <a:gd name="connsiteX29" fmla="*/ 4983697 w 6582813"/>
                  <a:gd name="connsiteY29" fmla="*/ 602377 h 1326424"/>
                  <a:gd name="connsiteX30" fmla="*/ 5430063 w 6582813"/>
                  <a:gd name="connsiteY30" fmla="*/ 606711 h 1326424"/>
                  <a:gd name="connsiteX31" fmla="*/ 5733418 w 6582813"/>
                  <a:gd name="connsiteY31" fmla="*/ 528705 h 1326424"/>
                  <a:gd name="connsiteX32" fmla="*/ 5967435 w 6582813"/>
                  <a:gd name="connsiteY32" fmla="*/ 485369 h 1326424"/>
                  <a:gd name="connsiteX33" fmla="*/ 6158116 w 6582813"/>
                  <a:gd name="connsiteY33" fmla="*/ 511371 h 1326424"/>
                  <a:gd name="connsiteX34" fmla="*/ 6188451 w 6582813"/>
                  <a:gd name="connsiteY34" fmla="*/ 567708 h 1326424"/>
                  <a:gd name="connsiteX35" fmla="*/ 6582813 w 6582813"/>
                  <a:gd name="connsiteY35" fmla="*/ 567708 h 1326424"/>
                  <a:gd name="connsiteX36" fmla="*/ 6578480 w 6582813"/>
                  <a:gd name="connsiteY36" fmla="*/ 858063 h 1326424"/>
                  <a:gd name="connsiteX37" fmla="*/ 6452804 w 6582813"/>
                  <a:gd name="connsiteY37" fmla="*/ 797392 h 1326424"/>
                  <a:gd name="connsiteX38" fmla="*/ 6214453 w 6582813"/>
                  <a:gd name="connsiteY38" fmla="*/ 728053 h 1326424"/>
                  <a:gd name="connsiteX39" fmla="*/ 6002104 w 6582813"/>
                  <a:gd name="connsiteY39" fmla="*/ 706385 h 1326424"/>
                  <a:gd name="connsiteX40" fmla="*/ 5819232 w 6582813"/>
                  <a:gd name="connsiteY40" fmla="*/ 763190 h 1326424"/>
                  <a:gd name="connsiteX41" fmla="*/ 5525911 w 6582813"/>
                  <a:gd name="connsiteY41" fmla="*/ 1012864 h 1326424"/>
                  <a:gd name="connsiteX42" fmla="*/ 5263275 w 6582813"/>
                  <a:gd name="connsiteY42" fmla="*/ 1056200 h 1326424"/>
                  <a:gd name="connsiteX43" fmla="*/ 5023168 w 6582813"/>
                  <a:gd name="connsiteY43" fmla="*/ 930056 h 1326424"/>
                  <a:gd name="connsiteX44" fmla="*/ 4635756 w 6582813"/>
                  <a:gd name="connsiteY44" fmla="*/ 853338 h 1326424"/>
                  <a:gd name="connsiteX45" fmla="*/ 4352312 w 6582813"/>
                  <a:gd name="connsiteY45" fmla="*/ 991118 h 1326424"/>
                  <a:gd name="connsiteX46" fmla="*/ 4178108 w 6582813"/>
                  <a:gd name="connsiteY46" fmla="*/ 1159701 h 1326424"/>
                  <a:gd name="connsiteX47" fmla="*/ 3967046 w 6582813"/>
                  <a:gd name="connsiteY47" fmla="*/ 1293615 h 1326424"/>
                  <a:gd name="connsiteX48" fmla="*/ 3748607 w 6582813"/>
                  <a:gd name="connsiteY48" fmla="*/ 1318049 h 1326424"/>
                  <a:gd name="connsiteX49" fmla="*/ 3574831 w 6582813"/>
                  <a:gd name="connsiteY49" fmla="*/ 1315711 h 1326424"/>
                  <a:gd name="connsiteX50" fmla="*/ 3348155 w 6582813"/>
                  <a:gd name="connsiteY50" fmla="*/ 1226033 h 1326424"/>
                  <a:gd name="connsiteX51" fmla="*/ 3136702 w 6582813"/>
                  <a:gd name="connsiteY51" fmla="*/ 1100864 h 1326424"/>
                  <a:gd name="connsiteX52" fmla="*/ 2944694 w 6582813"/>
                  <a:gd name="connsiteY52" fmla="*/ 875905 h 1326424"/>
                  <a:gd name="connsiteX53" fmla="*/ 2761823 w 6582813"/>
                  <a:gd name="connsiteY53" fmla="*/ 802193 h 1326424"/>
                  <a:gd name="connsiteX54" fmla="*/ 2574188 w 6582813"/>
                  <a:gd name="connsiteY54" fmla="*/ 862396 h 1326424"/>
                  <a:gd name="connsiteX55" fmla="*/ 2435511 w 6582813"/>
                  <a:gd name="connsiteY55" fmla="*/ 970738 h 1326424"/>
                  <a:gd name="connsiteX56" fmla="*/ 2231829 w 6582813"/>
                  <a:gd name="connsiteY56" fmla="*/ 1061744 h 1326424"/>
                  <a:gd name="connsiteX57" fmla="*/ 2036816 w 6582813"/>
                  <a:gd name="connsiteY57" fmla="*/ 1087746 h 1326424"/>
                  <a:gd name="connsiteX58" fmla="*/ 1802798 w 6582813"/>
                  <a:gd name="connsiteY58" fmla="*/ 1031409 h 1326424"/>
                  <a:gd name="connsiteX59" fmla="*/ 1607784 w 6582813"/>
                  <a:gd name="connsiteY59" fmla="*/ 944736 h 1326424"/>
                  <a:gd name="connsiteX60" fmla="*/ 1425771 w 6582813"/>
                  <a:gd name="connsiteY60" fmla="*/ 953403 h 1326424"/>
                  <a:gd name="connsiteX61" fmla="*/ 1222089 w 6582813"/>
                  <a:gd name="connsiteY61" fmla="*/ 1100747 h 1326424"/>
                  <a:gd name="connsiteX62" fmla="*/ 1057410 w 6582813"/>
                  <a:gd name="connsiteY62" fmla="*/ 1230757 h 1326424"/>
                  <a:gd name="connsiteX63" fmla="*/ 871064 w 6582813"/>
                  <a:gd name="connsiteY63" fmla="*/ 1321763 h 1326424"/>
                  <a:gd name="connsiteX64" fmla="*/ 693384 w 6582813"/>
                  <a:gd name="connsiteY64" fmla="*/ 1295761 h 1326424"/>
                  <a:gd name="connsiteX65" fmla="*/ 559041 w 6582813"/>
                  <a:gd name="connsiteY65" fmla="*/ 1222089 h 1326424"/>
                  <a:gd name="connsiteX66" fmla="*/ 372649 w 6582813"/>
                  <a:gd name="connsiteY66" fmla="*/ 1200426 h 1326424"/>
                  <a:gd name="connsiteX67" fmla="*/ 303355 w 6582813"/>
                  <a:gd name="connsiteY67" fmla="*/ 1027075 h 1326424"/>
                  <a:gd name="connsiteX68" fmla="*/ 182013 w 6582813"/>
                  <a:gd name="connsiteY68" fmla="*/ 793058 h 1326424"/>
                  <a:gd name="connsiteX69" fmla="*/ 99674 w 6582813"/>
                  <a:gd name="connsiteY69" fmla="*/ 550374 h 1326424"/>
                  <a:gd name="connsiteX70" fmla="*/ 52004 w 6582813"/>
                  <a:gd name="connsiteY70" fmla="*/ 390029 h 1326424"/>
                  <a:gd name="connsiteX71" fmla="*/ 0 w 6582813"/>
                  <a:gd name="connsiteY71" fmla="*/ 212349 h 1326424"/>
                  <a:gd name="connsiteX0" fmla="*/ 0 w 6582813"/>
                  <a:gd name="connsiteY0" fmla="*/ 212349 h 1326949"/>
                  <a:gd name="connsiteX1" fmla="*/ 676049 w 6582813"/>
                  <a:gd name="connsiteY1" fmla="*/ 338025 h 1326949"/>
                  <a:gd name="connsiteX2" fmla="*/ 1287094 w 6582813"/>
                  <a:gd name="connsiteY2" fmla="*/ 0 h 1326949"/>
                  <a:gd name="connsiteX3" fmla="*/ 1950142 w 6582813"/>
                  <a:gd name="connsiteY3" fmla="*/ 303356 h 1326949"/>
                  <a:gd name="connsiteX4" fmla="*/ 2552519 w 6582813"/>
                  <a:gd name="connsiteY4" fmla="*/ 173346 h 1326949"/>
                  <a:gd name="connsiteX5" fmla="*/ 2652193 w 6582813"/>
                  <a:gd name="connsiteY5" fmla="*/ 195014 h 1326949"/>
                  <a:gd name="connsiteX6" fmla="*/ 2673862 w 6582813"/>
                  <a:gd name="connsiteY6" fmla="*/ 216683 h 1326949"/>
                  <a:gd name="connsiteX7" fmla="*/ 2712864 w 6582813"/>
                  <a:gd name="connsiteY7" fmla="*/ 264353 h 1326949"/>
                  <a:gd name="connsiteX8" fmla="*/ 2738866 w 6582813"/>
                  <a:gd name="connsiteY8" fmla="*/ 299022 h 1326949"/>
                  <a:gd name="connsiteX9" fmla="*/ 2790870 w 6582813"/>
                  <a:gd name="connsiteY9" fmla="*/ 290355 h 1326949"/>
                  <a:gd name="connsiteX10" fmla="*/ 2868876 w 6582813"/>
                  <a:gd name="connsiteY10" fmla="*/ 273020 h 1326949"/>
                  <a:gd name="connsiteX11" fmla="*/ 2938214 w 6582813"/>
                  <a:gd name="connsiteY11" fmla="*/ 286021 h 1326949"/>
                  <a:gd name="connsiteX12" fmla="*/ 3046555 w 6582813"/>
                  <a:gd name="connsiteY12" fmla="*/ 299022 h 1326949"/>
                  <a:gd name="connsiteX13" fmla="*/ 3146229 w 6582813"/>
                  <a:gd name="connsiteY13" fmla="*/ 299022 h 1326949"/>
                  <a:gd name="connsiteX14" fmla="*/ 3219901 w 6582813"/>
                  <a:gd name="connsiteY14" fmla="*/ 299022 h 1326949"/>
                  <a:gd name="connsiteX15" fmla="*/ 3293573 w 6582813"/>
                  <a:gd name="connsiteY15" fmla="*/ 312023 h 1326949"/>
                  <a:gd name="connsiteX16" fmla="*/ 3302241 w 6582813"/>
                  <a:gd name="connsiteY16" fmla="*/ 312023 h 1326949"/>
                  <a:gd name="connsiteX17" fmla="*/ 3709604 w 6582813"/>
                  <a:gd name="connsiteY17" fmla="*/ 602377 h 1326949"/>
                  <a:gd name="connsiteX18" fmla="*/ 3991291 w 6582813"/>
                  <a:gd name="connsiteY18" fmla="*/ 429031 h 1326949"/>
                  <a:gd name="connsiteX19" fmla="*/ 4008626 w 6582813"/>
                  <a:gd name="connsiteY19" fmla="*/ 481035 h 1326949"/>
                  <a:gd name="connsiteX20" fmla="*/ 4051962 w 6582813"/>
                  <a:gd name="connsiteY20" fmla="*/ 511371 h 1326949"/>
                  <a:gd name="connsiteX21" fmla="*/ 4095299 w 6582813"/>
                  <a:gd name="connsiteY21" fmla="*/ 541706 h 1326949"/>
                  <a:gd name="connsiteX22" fmla="*/ 4121301 w 6582813"/>
                  <a:gd name="connsiteY22" fmla="*/ 520038 h 1326949"/>
                  <a:gd name="connsiteX23" fmla="*/ 4142969 w 6582813"/>
                  <a:gd name="connsiteY23" fmla="*/ 494036 h 1326949"/>
                  <a:gd name="connsiteX24" fmla="*/ 4173304 w 6582813"/>
                  <a:gd name="connsiteY24" fmla="*/ 472368 h 1326949"/>
                  <a:gd name="connsiteX25" fmla="*/ 4216641 w 6582813"/>
                  <a:gd name="connsiteY25" fmla="*/ 476702 h 1326949"/>
                  <a:gd name="connsiteX26" fmla="*/ 4246976 w 6582813"/>
                  <a:gd name="connsiteY26" fmla="*/ 446366 h 1326949"/>
                  <a:gd name="connsiteX27" fmla="*/ 4316315 w 6582813"/>
                  <a:gd name="connsiteY27" fmla="*/ 528705 h 1326949"/>
                  <a:gd name="connsiteX28" fmla="*/ 4385653 w 6582813"/>
                  <a:gd name="connsiteY28" fmla="*/ 572042 h 1326949"/>
                  <a:gd name="connsiteX29" fmla="*/ 4983697 w 6582813"/>
                  <a:gd name="connsiteY29" fmla="*/ 602377 h 1326949"/>
                  <a:gd name="connsiteX30" fmla="*/ 5430063 w 6582813"/>
                  <a:gd name="connsiteY30" fmla="*/ 606711 h 1326949"/>
                  <a:gd name="connsiteX31" fmla="*/ 5733418 w 6582813"/>
                  <a:gd name="connsiteY31" fmla="*/ 528705 h 1326949"/>
                  <a:gd name="connsiteX32" fmla="*/ 5967435 w 6582813"/>
                  <a:gd name="connsiteY32" fmla="*/ 485369 h 1326949"/>
                  <a:gd name="connsiteX33" fmla="*/ 6158116 w 6582813"/>
                  <a:gd name="connsiteY33" fmla="*/ 511371 h 1326949"/>
                  <a:gd name="connsiteX34" fmla="*/ 6188451 w 6582813"/>
                  <a:gd name="connsiteY34" fmla="*/ 567708 h 1326949"/>
                  <a:gd name="connsiteX35" fmla="*/ 6582813 w 6582813"/>
                  <a:gd name="connsiteY35" fmla="*/ 567708 h 1326949"/>
                  <a:gd name="connsiteX36" fmla="*/ 6578480 w 6582813"/>
                  <a:gd name="connsiteY36" fmla="*/ 858063 h 1326949"/>
                  <a:gd name="connsiteX37" fmla="*/ 6452804 w 6582813"/>
                  <a:gd name="connsiteY37" fmla="*/ 797392 h 1326949"/>
                  <a:gd name="connsiteX38" fmla="*/ 6214453 w 6582813"/>
                  <a:gd name="connsiteY38" fmla="*/ 728053 h 1326949"/>
                  <a:gd name="connsiteX39" fmla="*/ 6002104 w 6582813"/>
                  <a:gd name="connsiteY39" fmla="*/ 706385 h 1326949"/>
                  <a:gd name="connsiteX40" fmla="*/ 5819232 w 6582813"/>
                  <a:gd name="connsiteY40" fmla="*/ 763190 h 1326949"/>
                  <a:gd name="connsiteX41" fmla="*/ 5525911 w 6582813"/>
                  <a:gd name="connsiteY41" fmla="*/ 1012864 h 1326949"/>
                  <a:gd name="connsiteX42" fmla="*/ 5263275 w 6582813"/>
                  <a:gd name="connsiteY42" fmla="*/ 1056200 h 1326949"/>
                  <a:gd name="connsiteX43" fmla="*/ 5023168 w 6582813"/>
                  <a:gd name="connsiteY43" fmla="*/ 930056 h 1326949"/>
                  <a:gd name="connsiteX44" fmla="*/ 4635756 w 6582813"/>
                  <a:gd name="connsiteY44" fmla="*/ 853338 h 1326949"/>
                  <a:gd name="connsiteX45" fmla="*/ 4352312 w 6582813"/>
                  <a:gd name="connsiteY45" fmla="*/ 991118 h 1326949"/>
                  <a:gd name="connsiteX46" fmla="*/ 4178108 w 6582813"/>
                  <a:gd name="connsiteY46" fmla="*/ 1159701 h 1326949"/>
                  <a:gd name="connsiteX47" fmla="*/ 3967046 w 6582813"/>
                  <a:gd name="connsiteY47" fmla="*/ 1293615 h 1326949"/>
                  <a:gd name="connsiteX48" fmla="*/ 3748607 w 6582813"/>
                  <a:gd name="connsiteY48" fmla="*/ 1318049 h 1326949"/>
                  <a:gd name="connsiteX49" fmla="*/ 3574831 w 6582813"/>
                  <a:gd name="connsiteY49" fmla="*/ 1315711 h 1326949"/>
                  <a:gd name="connsiteX50" fmla="*/ 3348155 w 6582813"/>
                  <a:gd name="connsiteY50" fmla="*/ 1226033 h 1326949"/>
                  <a:gd name="connsiteX51" fmla="*/ 3136702 w 6582813"/>
                  <a:gd name="connsiteY51" fmla="*/ 1100864 h 1326949"/>
                  <a:gd name="connsiteX52" fmla="*/ 2944694 w 6582813"/>
                  <a:gd name="connsiteY52" fmla="*/ 875905 h 1326949"/>
                  <a:gd name="connsiteX53" fmla="*/ 2761823 w 6582813"/>
                  <a:gd name="connsiteY53" fmla="*/ 802193 h 1326949"/>
                  <a:gd name="connsiteX54" fmla="*/ 2574188 w 6582813"/>
                  <a:gd name="connsiteY54" fmla="*/ 862396 h 1326949"/>
                  <a:gd name="connsiteX55" fmla="*/ 2435511 w 6582813"/>
                  <a:gd name="connsiteY55" fmla="*/ 970738 h 1326949"/>
                  <a:gd name="connsiteX56" fmla="*/ 2231829 w 6582813"/>
                  <a:gd name="connsiteY56" fmla="*/ 1061744 h 1326949"/>
                  <a:gd name="connsiteX57" fmla="*/ 2036816 w 6582813"/>
                  <a:gd name="connsiteY57" fmla="*/ 1087746 h 1326949"/>
                  <a:gd name="connsiteX58" fmla="*/ 1802798 w 6582813"/>
                  <a:gd name="connsiteY58" fmla="*/ 1031409 h 1326949"/>
                  <a:gd name="connsiteX59" fmla="*/ 1607784 w 6582813"/>
                  <a:gd name="connsiteY59" fmla="*/ 944736 h 1326949"/>
                  <a:gd name="connsiteX60" fmla="*/ 1425771 w 6582813"/>
                  <a:gd name="connsiteY60" fmla="*/ 953403 h 1326949"/>
                  <a:gd name="connsiteX61" fmla="*/ 1222089 w 6582813"/>
                  <a:gd name="connsiteY61" fmla="*/ 1100747 h 1326949"/>
                  <a:gd name="connsiteX62" fmla="*/ 1057410 w 6582813"/>
                  <a:gd name="connsiteY62" fmla="*/ 1230757 h 1326949"/>
                  <a:gd name="connsiteX63" fmla="*/ 871064 w 6582813"/>
                  <a:gd name="connsiteY63" fmla="*/ 1321763 h 1326949"/>
                  <a:gd name="connsiteX64" fmla="*/ 693384 w 6582813"/>
                  <a:gd name="connsiteY64" fmla="*/ 1295761 h 1326949"/>
                  <a:gd name="connsiteX65" fmla="*/ 575710 w 6582813"/>
                  <a:gd name="connsiteY65" fmla="*/ 1323446 h 1326949"/>
                  <a:gd name="connsiteX66" fmla="*/ 372649 w 6582813"/>
                  <a:gd name="connsiteY66" fmla="*/ 1200426 h 1326949"/>
                  <a:gd name="connsiteX67" fmla="*/ 303355 w 6582813"/>
                  <a:gd name="connsiteY67" fmla="*/ 1027075 h 1326949"/>
                  <a:gd name="connsiteX68" fmla="*/ 182013 w 6582813"/>
                  <a:gd name="connsiteY68" fmla="*/ 793058 h 1326949"/>
                  <a:gd name="connsiteX69" fmla="*/ 99674 w 6582813"/>
                  <a:gd name="connsiteY69" fmla="*/ 550374 h 1326949"/>
                  <a:gd name="connsiteX70" fmla="*/ 52004 w 6582813"/>
                  <a:gd name="connsiteY70" fmla="*/ 390029 h 1326949"/>
                  <a:gd name="connsiteX71" fmla="*/ 0 w 6582813"/>
                  <a:gd name="connsiteY71" fmla="*/ 212349 h 1326949"/>
                  <a:gd name="connsiteX0" fmla="*/ 0 w 6582813"/>
                  <a:gd name="connsiteY0" fmla="*/ 212349 h 1365665"/>
                  <a:gd name="connsiteX1" fmla="*/ 676049 w 6582813"/>
                  <a:gd name="connsiteY1" fmla="*/ 338025 h 1365665"/>
                  <a:gd name="connsiteX2" fmla="*/ 1287094 w 6582813"/>
                  <a:gd name="connsiteY2" fmla="*/ 0 h 1365665"/>
                  <a:gd name="connsiteX3" fmla="*/ 1950142 w 6582813"/>
                  <a:gd name="connsiteY3" fmla="*/ 303356 h 1365665"/>
                  <a:gd name="connsiteX4" fmla="*/ 2552519 w 6582813"/>
                  <a:gd name="connsiteY4" fmla="*/ 173346 h 1365665"/>
                  <a:gd name="connsiteX5" fmla="*/ 2652193 w 6582813"/>
                  <a:gd name="connsiteY5" fmla="*/ 195014 h 1365665"/>
                  <a:gd name="connsiteX6" fmla="*/ 2673862 w 6582813"/>
                  <a:gd name="connsiteY6" fmla="*/ 216683 h 1365665"/>
                  <a:gd name="connsiteX7" fmla="*/ 2712864 w 6582813"/>
                  <a:gd name="connsiteY7" fmla="*/ 264353 h 1365665"/>
                  <a:gd name="connsiteX8" fmla="*/ 2738866 w 6582813"/>
                  <a:gd name="connsiteY8" fmla="*/ 299022 h 1365665"/>
                  <a:gd name="connsiteX9" fmla="*/ 2790870 w 6582813"/>
                  <a:gd name="connsiteY9" fmla="*/ 290355 h 1365665"/>
                  <a:gd name="connsiteX10" fmla="*/ 2868876 w 6582813"/>
                  <a:gd name="connsiteY10" fmla="*/ 273020 h 1365665"/>
                  <a:gd name="connsiteX11" fmla="*/ 2938214 w 6582813"/>
                  <a:gd name="connsiteY11" fmla="*/ 286021 h 1365665"/>
                  <a:gd name="connsiteX12" fmla="*/ 3046555 w 6582813"/>
                  <a:gd name="connsiteY12" fmla="*/ 299022 h 1365665"/>
                  <a:gd name="connsiteX13" fmla="*/ 3146229 w 6582813"/>
                  <a:gd name="connsiteY13" fmla="*/ 299022 h 1365665"/>
                  <a:gd name="connsiteX14" fmla="*/ 3219901 w 6582813"/>
                  <a:gd name="connsiteY14" fmla="*/ 299022 h 1365665"/>
                  <a:gd name="connsiteX15" fmla="*/ 3293573 w 6582813"/>
                  <a:gd name="connsiteY15" fmla="*/ 312023 h 1365665"/>
                  <a:gd name="connsiteX16" fmla="*/ 3302241 w 6582813"/>
                  <a:gd name="connsiteY16" fmla="*/ 312023 h 1365665"/>
                  <a:gd name="connsiteX17" fmla="*/ 3709604 w 6582813"/>
                  <a:gd name="connsiteY17" fmla="*/ 602377 h 1365665"/>
                  <a:gd name="connsiteX18" fmla="*/ 3991291 w 6582813"/>
                  <a:gd name="connsiteY18" fmla="*/ 429031 h 1365665"/>
                  <a:gd name="connsiteX19" fmla="*/ 4008626 w 6582813"/>
                  <a:gd name="connsiteY19" fmla="*/ 481035 h 1365665"/>
                  <a:gd name="connsiteX20" fmla="*/ 4051962 w 6582813"/>
                  <a:gd name="connsiteY20" fmla="*/ 511371 h 1365665"/>
                  <a:gd name="connsiteX21" fmla="*/ 4095299 w 6582813"/>
                  <a:gd name="connsiteY21" fmla="*/ 541706 h 1365665"/>
                  <a:gd name="connsiteX22" fmla="*/ 4121301 w 6582813"/>
                  <a:gd name="connsiteY22" fmla="*/ 520038 h 1365665"/>
                  <a:gd name="connsiteX23" fmla="*/ 4142969 w 6582813"/>
                  <a:gd name="connsiteY23" fmla="*/ 494036 h 1365665"/>
                  <a:gd name="connsiteX24" fmla="*/ 4173304 w 6582813"/>
                  <a:gd name="connsiteY24" fmla="*/ 472368 h 1365665"/>
                  <a:gd name="connsiteX25" fmla="*/ 4216641 w 6582813"/>
                  <a:gd name="connsiteY25" fmla="*/ 476702 h 1365665"/>
                  <a:gd name="connsiteX26" fmla="*/ 4246976 w 6582813"/>
                  <a:gd name="connsiteY26" fmla="*/ 446366 h 1365665"/>
                  <a:gd name="connsiteX27" fmla="*/ 4316315 w 6582813"/>
                  <a:gd name="connsiteY27" fmla="*/ 528705 h 1365665"/>
                  <a:gd name="connsiteX28" fmla="*/ 4385653 w 6582813"/>
                  <a:gd name="connsiteY28" fmla="*/ 572042 h 1365665"/>
                  <a:gd name="connsiteX29" fmla="*/ 4983697 w 6582813"/>
                  <a:gd name="connsiteY29" fmla="*/ 602377 h 1365665"/>
                  <a:gd name="connsiteX30" fmla="*/ 5430063 w 6582813"/>
                  <a:gd name="connsiteY30" fmla="*/ 606711 h 1365665"/>
                  <a:gd name="connsiteX31" fmla="*/ 5733418 w 6582813"/>
                  <a:gd name="connsiteY31" fmla="*/ 528705 h 1365665"/>
                  <a:gd name="connsiteX32" fmla="*/ 5967435 w 6582813"/>
                  <a:gd name="connsiteY32" fmla="*/ 485369 h 1365665"/>
                  <a:gd name="connsiteX33" fmla="*/ 6158116 w 6582813"/>
                  <a:gd name="connsiteY33" fmla="*/ 511371 h 1365665"/>
                  <a:gd name="connsiteX34" fmla="*/ 6188451 w 6582813"/>
                  <a:gd name="connsiteY34" fmla="*/ 567708 h 1365665"/>
                  <a:gd name="connsiteX35" fmla="*/ 6582813 w 6582813"/>
                  <a:gd name="connsiteY35" fmla="*/ 567708 h 1365665"/>
                  <a:gd name="connsiteX36" fmla="*/ 6578480 w 6582813"/>
                  <a:gd name="connsiteY36" fmla="*/ 858063 h 1365665"/>
                  <a:gd name="connsiteX37" fmla="*/ 6452804 w 6582813"/>
                  <a:gd name="connsiteY37" fmla="*/ 797392 h 1365665"/>
                  <a:gd name="connsiteX38" fmla="*/ 6214453 w 6582813"/>
                  <a:gd name="connsiteY38" fmla="*/ 728053 h 1365665"/>
                  <a:gd name="connsiteX39" fmla="*/ 6002104 w 6582813"/>
                  <a:gd name="connsiteY39" fmla="*/ 706385 h 1365665"/>
                  <a:gd name="connsiteX40" fmla="*/ 5819232 w 6582813"/>
                  <a:gd name="connsiteY40" fmla="*/ 763190 h 1365665"/>
                  <a:gd name="connsiteX41" fmla="*/ 5525911 w 6582813"/>
                  <a:gd name="connsiteY41" fmla="*/ 1012864 h 1365665"/>
                  <a:gd name="connsiteX42" fmla="*/ 5263275 w 6582813"/>
                  <a:gd name="connsiteY42" fmla="*/ 1056200 h 1365665"/>
                  <a:gd name="connsiteX43" fmla="*/ 5023168 w 6582813"/>
                  <a:gd name="connsiteY43" fmla="*/ 930056 h 1365665"/>
                  <a:gd name="connsiteX44" fmla="*/ 4635756 w 6582813"/>
                  <a:gd name="connsiteY44" fmla="*/ 853338 h 1365665"/>
                  <a:gd name="connsiteX45" fmla="*/ 4352312 w 6582813"/>
                  <a:gd name="connsiteY45" fmla="*/ 991118 h 1365665"/>
                  <a:gd name="connsiteX46" fmla="*/ 4178108 w 6582813"/>
                  <a:gd name="connsiteY46" fmla="*/ 1159701 h 1365665"/>
                  <a:gd name="connsiteX47" fmla="*/ 3967046 w 6582813"/>
                  <a:gd name="connsiteY47" fmla="*/ 1293615 h 1365665"/>
                  <a:gd name="connsiteX48" fmla="*/ 3748607 w 6582813"/>
                  <a:gd name="connsiteY48" fmla="*/ 1318049 h 1365665"/>
                  <a:gd name="connsiteX49" fmla="*/ 3574831 w 6582813"/>
                  <a:gd name="connsiteY49" fmla="*/ 1315711 h 1365665"/>
                  <a:gd name="connsiteX50" fmla="*/ 3348155 w 6582813"/>
                  <a:gd name="connsiteY50" fmla="*/ 1226033 h 1365665"/>
                  <a:gd name="connsiteX51" fmla="*/ 3136702 w 6582813"/>
                  <a:gd name="connsiteY51" fmla="*/ 1100864 h 1365665"/>
                  <a:gd name="connsiteX52" fmla="*/ 2944694 w 6582813"/>
                  <a:gd name="connsiteY52" fmla="*/ 875905 h 1365665"/>
                  <a:gd name="connsiteX53" fmla="*/ 2761823 w 6582813"/>
                  <a:gd name="connsiteY53" fmla="*/ 802193 h 1365665"/>
                  <a:gd name="connsiteX54" fmla="*/ 2574188 w 6582813"/>
                  <a:gd name="connsiteY54" fmla="*/ 862396 h 1365665"/>
                  <a:gd name="connsiteX55" fmla="*/ 2435511 w 6582813"/>
                  <a:gd name="connsiteY55" fmla="*/ 970738 h 1365665"/>
                  <a:gd name="connsiteX56" fmla="*/ 2231829 w 6582813"/>
                  <a:gd name="connsiteY56" fmla="*/ 1061744 h 1365665"/>
                  <a:gd name="connsiteX57" fmla="*/ 2036816 w 6582813"/>
                  <a:gd name="connsiteY57" fmla="*/ 1087746 h 1365665"/>
                  <a:gd name="connsiteX58" fmla="*/ 1802798 w 6582813"/>
                  <a:gd name="connsiteY58" fmla="*/ 1031409 h 1365665"/>
                  <a:gd name="connsiteX59" fmla="*/ 1607784 w 6582813"/>
                  <a:gd name="connsiteY59" fmla="*/ 944736 h 1365665"/>
                  <a:gd name="connsiteX60" fmla="*/ 1425771 w 6582813"/>
                  <a:gd name="connsiteY60" fmla="*/ 953403 h 1365665"/>
                  <a:gd name="connsiteX61" fmla="*/ 1222089 w 6582813"/>
                  <a:gd name="connsiteY61" fmla="*/ 1100747 h 1365665"/>
                  <a:gd name="connsiteX62" fmla="*/ 1057410 w 6582813"/>
                  <a:gd name="connsiteY62" fmla="*/ 1230757 h 1365665"/>
                  <a:gd name="connsiteX63" fmla="*/ 871064 w 6582813"/>
                  <a:gd name="connsiteY63" fmla="*/ 1321763 h 1365665"/>
                  <a:gd name="connsiteX64" fmla="*/ 710053 w 6582813"/>
                  <a:gd name="connsiteY64" fmla="*/ 1365662 h 1365665"/>
                  <a:gd name="connsiteX65" fmla="*/ 575710 w 6582813"/>
                  <a:gd name="connsiteY65" fmla="*/ 1323446 h 1365665"/>
                  <a:gd name="connsiteX66" fmla="*/ 372649 w 6582813"/>
                  <a:gd name="connsiteY66" fmla="*/ 1200426 h 1365665"/>
                  <a:gd name="connsiteX67" fmla="*/ 303355 w 6582813"/>
                  <a:gd name="connsiteY67" fmla="*/ 1027075 h 1365665"/>
                  <a:gd name="connsiteX68" fmla="*/ 182013 w 6582813"/>
                  <a:gd name="connsiteY68" fmla="*/ 793058 h 1365665"/>
                  <a:gd name="connsiteX69" fmla="*/ 99674 w 6582813"/>
                  <a:gd name="connsiteY69" fmla="*/ 550374 h 1365665"/>
                  <a:gd name="connsiteX70" fmla="*/ 52004 w 6582813"/>
                  <a:gd name="connsiteY70" fmla="*/ 390029 h 1365665"/>
                  <a:gd name="connsiteX71" fmla="*/ 0 w 6582813"/>
                  <a:gd name="connsiteY71" fmla="*/ 212349 h 1365665"/>
                  <a:gd name="connsiteX0" fmla="*/ 0 w 6582813"/>
                  <a:gd name="connsiteY0" fmla="*/ 212349 h 1368485"/>
                  <a:gd name="connsiteX1" fmla="*/ 676049 w 6582813"/>
                  <a:gd name="connsiteY1" fmla="*/ 338025 h 1368485"/>
                  <a:gd name="connsiteX2" fmla="*/ 1287094 w 6582813"/>
                  <a:gd name="connsiteY2" fmla="*/ 0 h 1368485"/>
                  <a:gd name="connsiteX3" fmla="*/ 1950142 w 6582813"/>
                  <a:gd name="connsiteY3" fmla="*/ 303356 h 1368485"/>
                  <a:gd name="connsiteX4" fmla="*/ 2552519 w 6582813"/>
                  <a:gd name="connsiteY4" fmla="*/ 173346 h 1368485"/>
                  <a:gd name="connsiteX5" fmla="*/ 2652193 w 6582813"/>
                  <a:gd name="connsiteY5" fmla="*/ 195014 h 1368485"/>
                  <a:gd name="connsiteX6" fmla="*/ 2673862 w 6582813"/>
                  <a:gd name="connsiteY6" fmla="*/ 216683 h 1368485"/>
                  <a:gd name="connsiteX7" fmla="*/ 2712864 w 6582813"/>
                  <a:gd name="connsiteY7" fmla="*/ 264353 h 1368485"/>
                  <a:gd name="connsiteX8" fmla="*/ 2738866 w 6582813"/>
                  <a:gd name="connsiteY8" fmla="*/ 299022 h 1368485"/>
                  <a:gd name="connsiteX9" fmla="*/ 2790870 w 6582813"/>
                  <a:gd name="connsiteY9" fmla="*/ 290355 h 1368485"/>
                  <a:gd name="connsiteX10" fmla="*/ 2868876 w 6582813"/>
                  <a:gd name="connsiteY10" fmla="*/ 273020 h 1368485"/>
                  <a:gd name="connsiteX11" fmla="*/ 2938214 w 6582813"/>
                  <a:gd name="connsiteY11" fmla="*/ 286021 h 1368485"/>
                  <a:gd name="connsiteX12" fmla="*/ 3046555 w 6582813"/>
                  <a:gd name="connsiteY12" fmla="*/ 299022 h 1368485"/>
                  <a:gd name="connsiteX13" fmla="*/ 3146229 w 6582813"/>
                  <a:gd name="connsiteY13" fmla="*/ 299022 h 1368485"/>
                  <a:gd name="connsiteX14" fmla="*/ 3219901 w 6582813"/>
                  <a:gd name="connsiteY14" fmla="*/ 299022 h 1368485"/>
                  <a:gd name="connsiteX15" fmla="*/ 3293573 w 6582813"/>
                  <a:gd name="connsiteY15" fmla="*/ 312023 h 1368485"/>
                  <a:gd name="connsiteX16" fmla="*/ 3302241 w 6582813"/>
                  <a:gd name="connsiteY16" fmla="*/ 312023 h 1368485"/>
                  <a:gd name="connsiteX17" fmla="*/ 3709604 w 6582813"/>
                  <a:gd name="connsiteY17" fmla="*/ 602377 h 1368485"/>
                  <a:gd name="connsiteX18" fmla="*/ 3991291 w 6582813"/>
                  <a:gd name="connsiteY18" fmla="*/ 429031 h 1368485"/>
                  <a:gd name="connsiteX19" fmla="*/ 4008626 w 6582813"/>
                  <a:gd name="connsiteY19" fmla="*/ 481035 h 1368485"/>
                  <a:gd name="connsiteX20" fmla="*/ 4051962 w 6582813"/>
                  <a:gd name="connsiteY20" fmla="*/ 511371 h 1368485"/>
                  <a:gd name="connsiteX21" fmla="*/ 4095299 w 6582813"/>
                  <a:gd name="connsiteY21" fmla="*/ 541706 h 1368485"/>
                  <a:gd name="connsiteX22" fmla="*/ 4121301 w 6582813"/>
                  <a:gd name="connsiteY22" fmla="*/ 520038 h 1368485"/>
                  <a:gd name="connsiteX23" fmla="*/ 4142969 w 6582813"/>
                  <a:gd name="connsiteY23" fmla="*/ 494036 h 1368485"/>
                  <a:gd name="connsiteX24" fmla="*/ 4173304 w 6582813"/>
                  <a:gd name="connsiteY24" fmla="*/ 472368 h 1368485"/>
                  <a:gd name="connsiteX25" fmla="*/ 4216641 w 6582813"/>
                  <a:gd name="connsiteY25" fmla="*/ 476702 h 1368485"/>
                  <a:gd name="connsiteX26" fmla="*/ 4246976 w 6582813"/>
                  <a:gd name="connsiteY26" fmla="*/ 446366 h 1368485"/>
                  <a:gd name="connsiteX27" fmla="*/ 4316315 w 6582813"/>
                  <a:gd name="connsiteY27" fmla="*/ 528705 h 1368485"/>
                  <a:gd name="connsiteX28" fmla="*/ 4385653 w 6582813"/>
                  <a:gd name="connsiteY28" fmla="*/ 572042 h 1368485"/>
                  <a:gd name="connsiteX29" fmla="*/ 4983697 w 6582813"/>
                  <a:gd name="connsiteY29" fmla="*/ 602377 h 1368485"/>
                  <a:gd name="connsiteX30" fmla="*/ 5430063 w 6582813"/>
                  <a:gd name="connsiteY30" fmla="*/ 606711 h 1368485"/>
                  <a:gd name="connsiteX31" fmla="*/ 5733418 w 6582813"/>
                  <a:gd name="connsiteY31" fmla="*/ 528705 h 1368485"/>
                  <a:gd name="connsiteX32" fmla="*/ 5967435 w 6582813"/>
                  <a:gd name="connsiteY32" fmla="*/ 485369 h 1368485"/>
                  <a:gd name="connsiteX33" fmla="*/ 6158116 w 6582813"/>
                  <a:gd name="connsiteY33" fmla="*/ 511371 h 1368485"/>
                  <a:gd name="connsiteX34" fmla="*/ 6188451 w 6582813"/>
                  <a:gd name="connsiteY34" fmla="*/ 567708 h 1368485"/>
                  <a:gd name="connsiteX35" fmla="*/ 6582813 w 6582813"/>
                  <a:gd name="connsiteY35" fmla="*/ 567708 h 1368485"/>
                  <a:gd name="connsiteX36" fmla="*/ 6578480 w 6582813"/>
                  <a:gd name="connsiteY36" fmla="*/ 858063 h 1368485"/>
                  <a:gd name="connsiteX37" fmla="*/ 6452804 w 6582813"/>
                  <a:gd name="connsiteY37" fmla="*/ 797392 h 1368485"/>
                  <a:gd name="connsiteX38" fmla="*/ 6214453 w 6582813"/>
                  <a:gd name="connsiteY38" fmla="*/ 728053 h 1368485"/>
                  <a:gd name="connsiteX39" fmla="*/ 6002104 w 6582813"/>
                  <a:gd name="connsiteY39" fmla="*/ 706385 h 1368485"/>
                  <a:gd name="connsiteX40" fmla="*/ 5819232 w 6582813"/>
                  <a:gd name="connsiteY40" fmla="*/ 763190 h 1368485"/>
                  <a:gd name="connsiteX41" fmla="*/ 5525911 w 6582813"/>
                  <a:gd name="connsiteY41" fmla="*/ 1012864 h 1368485"/>
                  <a:gd name="connsiteX42" fmla="*/ 5263275 w 6582813"/>
                  <a:gd name="connsiteY42" fmla="*/ 1056200 h 1368485"/>
                  <a:gd name="connsiteX43" fmla="*/ 5023168 w 6582813"/>
                  <a:gd name="connsiteY43" fmla="*/ 930056 h 1368485"/>
                  <a:gd name="connsiteX44" fmla="*/ 4635756 w 6582813"/>
                  <a:gd name="connsiteY44" fmla="*/ 853338 h 1368485"/>
                  <a:gd name="connsiteX45" fmla="*/ 4352312 w 6582813"/>
                  <a:gd name="connsiteY45" fmla="*/ 991118 h 1368485"/>
                  <a:gd name="connsiteX46" fmla="*/ 4178108 w 6582813"/>
                  <a:gd name="connsiteY46" fmla="*/ 1159701 h 1368485"/>
                  <a:gd name="connsiteX47" fmla="*/ 3967046 w 6582813"/>
                  <a:gd name="connsiteY47" fmla="*/ 1293615 h 1368485"/>
                  <a:gd name="connsiteX48" fmla="*/ 3748607 w 6582813"/>
                  <a:gd name="connsiteY48" fmla="*/ 1318049 h 1368485"/>
                  <a:gd name="connsiteX49" fmla="*/ 3574831 w 6582813"/>
                  <a:gd name="connsiteY49" fmla="*/ 1315711 h 1368485"/>
                  <a:gd name="connsiteX50" fmla="*/ 3348155 w 6582813"/>
                  <a:gd name="connsiteY50" fmla="*/ 1226033 h 1368485"/>
                  <a:gd name="connsiteX51" fmla="*/ 3136702 w 6582813"/>
                  <a:gd name="connsiteY51" fmla="*/ 1100864 h 1368485"/>
                  <a:gd name="connsiteX52" fmla="*/ 2944694 w 6582813"/>
                  <a:gd name="connsiteY52" fmla="*/ 875905 h 1368485"/>
                  <a:gd name="connsiteX53" fmla="*/ 2761823 w 6582813"/>
                  <a:gd name="connsiteY53" fmla="*/ 802193 h 1368485"/>
                  <a:gd name="connsiteX54" fmla="*/ 2574188 w 6582813"/>
                  <a:gd name="connsiteY54" fmla="*/ 862396 h 1368485"/>
                  <a:gd name="connsiteX55" fmla="*/ 2435511 w 6582813"/>
                  <a:gd name="connsiteY55" fmla="*/ 970738 h 1368485"/>
                  <a:gd name="connsiteX56" fmla="*/ 2231829 w 6582813"/>
                  <a:gd name="connsiteY56" fmla="*/ 1061744 h 1368485"/>
                  <a:gd name="connsiteX57" fmla="*/ 2036816 w 6582813"/>
                  <a:gd name="connsiteY57" fmla="*/ 1087746 h 1368485"/>
                  <a:gd name="connsiteX58" fmla="*/ 1802798 w 6582813"/>
                  <a:gd name="connsiteY58" fmla="*/ 1031409 h 1368485"/>
                  <a:gd name="connsiteX59" fmla="*/ 1607784 w 6582813"/>
                  <a:gd name="connsiteY59" fmla="*/ 944736 h 1368485"/>
                  <a:gd name="connsiteX60" fmla="*/ 1425771 w 6582813"/>
                  <a:gd name="connsiteY60" fmla="*/ 953403 h 1368485"/>
                  <a:gd name="connsiteX61" fmla="*/ 1222089 w 6582813"/>
                  <a:gd name="connsiteY61" fmla="*/ 1100747 h 1368485"/>
                  <a:gd name="connsiteX62" fmla="*/ 1057410 w 6582813"/>
                  <a:gd name="connsiteY62" fmla="*/ 1230757 h 1368485"/>
                  <a:gd name="connsiteX63" fmla="*/ 885352 w 6582813"/>
                  <a:gd name="connsiteY63" fmla="*/ 1349724 h 1368485"/>
                  <a:gd name="connsiteX64" fmla="*/ 710053 w 6582813"/>
                  <a:gd name="connsiteY64" fmla="*/ 1365662 h 1368485"/>
                  <a:gd name="connsiteX65" fmla="*/ 575710 w 6582813"/>
                  <a:gd name="connsiteY65" fmla="*/ 1323446 h 1368485"/>
                  <a:gd name="connsiteX66" fmla="*/ 372649 w 6582813"/>
                  <a:gd name="connsiteY66" fmla="*/ 1200426 h 1368485"/>
                  <a:gd name="connsiteX67" fmla="*/ 303355 w 6582813"/>
                  <a:gd name="connsiteY67" fmla="*/ 1027075 h 1368485"/>
                  <a:gd name="connsiteX68" fmla="*/ 182013 w 6582813"/>
                  <a:gd name="connsiteY68" fmla="*/ 793058 h 1368485"/>
                  <a:gd name="connsiteX69" fmla="*/ 99674 w 6582813"/>
                  <a:gd name="connsiteY69" fmla="*/ 550374 h 1368485"/>
                  <a:gd name="connsiteX70" fmla="*/ 52004 w 6582813"/>
                  <a:gd name="connsiteY70" fmla="*/ 390029 h 1368485"/>
                  <a:gd name="connsiteX71" fmla="*/ 0 w 6582813"/>
                  <a:gd name="connsiteY71" fmla="*/ 212349 h 1368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6582813" h="1368485">
                    <a:moveTo>
                      <a:pt x="0" y="212349"/>
                    </a:moveTo>
                    <a:lnTo>
                      <a:pt x="676049" y="338025"/>
                    </a:lnTo>
                    <a:lnTo>
                      <a:pt x="1287094" y="0"/>
                    </a:lnTo>
                    <a:lnTo>
                      <a:pt x="1950142" y="303356"/>
                    </a:lnTo>
                    <a:lnTo>
                      <a:pt x="2552519" y="173346"/>
                    </a:lnTo>
                    <a:lnTo>
                      <a:pt x="2652193" y="195014"/>
                    </a:lnTo>
                    <a:lnTo>
                      <a:pt x="2673862" y="216683"/>
                    </a:lnTo>
                    <a:lnTo>
                      <a:pt x="2712864" y="264353"/>
                    </a:lnTo>
                    <a:lnTo>
                      <a:pt x="2738866" y="299022"/>
                    </a:lnTo>
                    <a:lnTo>
                      <a:pt x="2790870" y="290355"/>
                    </a:lnTo>
                    <a:lnTo>
                      <a:pt x="2868876" y="273020"/>
                    </a:lnTo>
                    <a:lnTo>
                      <a:pt x="2938214" y="286021"/>
                    </a:lnTo>
                    <a:lnTo>
                      <a:pt x="3046555" y="299022"/>
                    </a:lnTo>
                    <a:lnTo>
                      <a:pt x="3146229" y="299022"/>
                    </a:lnTo>
                    <a:lnTo>
                      <a:pt x="3219901" y="299022"/>
                    </a:lnTo>
                    <a:lnTo>
                      <a:pt x="3293573" y="312023"/>
                    </a:lnTo>
                    <a:lnTo>
                      <a:pt x="3302241" y="312023"/>
                    </a:lnTo>
                    <a:lnTo>
                      <a:pt x="3709604" y="602377"/>
                    </a:lnTo>
                    <a:lnTo>
                      <a:pt x="3991291" y="429031"/>
                    </a:lnTo>
                    <a:lnTo>
                      <a:pt x="4008626" y="481035"/>
                    </a:lnTo>
                    <a:lnTo>
                      <a:pt x="4051962" y="511371"/>
                    </a:lnTo>
                    <a:lnTo>
                      <a:pt x="4095299" y="541706"/>
                    </a:lnTo>
                    <a:lnTo>
                      <a:pt x="4121301" y="520038"/>
                    </a:lnTo>
                    <a:lnTo>
                      <a:pt x="4142969" y="494036"/>
                    </a:lnTo>
                    <a:lnTo>
                      <a:pt x="4173304" y="472368"/>
                    </a:lnTo>
                    <a:lnTo>
                      <a:pt x="4216641" y="476702"/>
                    </a:lnTo>
                    <a:lnTo>
                      <a:pt x="4246976" y="446366"/>
                    </a:lnTo>
                    <a:lnTo>
                      <a:pt x="4316315" y="528705"/>
                    </a:lnTo>
                    <a:lnTo>
                      <a:pt x="4385653" y="572042"/>
                    </a:lnTo>
                    <a:lnTo>
                      <a:pt x="4983697" y="602377"/>
                    </a:lnTo>
                    <a:lnTo>
                      <a:pt x="5430063" y="606711"/>
                    </a:lnTo>
                    <a:lnTo>
                      <a:pt x="5733418" y="528705"/>
                    </a:lnTo>
                    <a:lnTo>
                      <a:pt x="5967435" y="485369"/>
                    </a:lnTo>
                    <a:lnTo>
                      <a:pt x="6158116" y="511371"/>
                    </a:lnTo>
                    <a:lnTo>
                      <a:pt x="6188451" y="567708"/>
                    </a:lnTo>
                    <a:lnTo>
                      <a:pt x="6582813" y="567708"/>
                    </a:lnTo>
                    <a:cubicBezTo>
                      <a:pt x="6581369" y="664493"/>
                      <a:pt x="6579924" y="761278"/>
                      <a:pt x="6578480" y="858063"/>
                    </a:cubicBezTo>
                    <a:lnTo>
                      <a:pt x="6452804" y="797392"/>
                    </a:lnTo>
                    <a:cubicBezTo>
                      <a:pt x="6410912" y="777168"/>
                      <a:pt x="6289570" y="743221"/>
                      <a:pt x="6214453" y="728053"/>
                    </a:cubicBezTo>
                    <a:cubicBezTo>
                      <a:pt x="6139336" y="712885"/>
                      <a:pt x="6067974" y="700529"/>
                      <a:pt x="6002104" y="706385"/>
                    </a:cubicBezTo>
                    <a:cubicBezTo>
                      <a:pt x="5936234" y="712241"/>
                      <a:pt x="5898597" y="712110"/>
                      <a:pt x="5819232" y="763190"/>
                    </a:cubicBezTo>
                    <a:cubicBezTo>
                      <a:pt x="5739867" y="814270"/>
                      <a:pt x="5618570" y="964029"/>
                      <a:pt x="5525911" y="1012864"/>
                    </a:cubicBezTo>
                    <a:cubicBezTo>
                      <a:pt x="5433252" y="1061699"/>
                      <a:pt x="5347065" y="1070001"/>
                      <a:pt x="5263275" y="1056200"/>
                    </a:cubicBezTo>
                    <a:cubicBezTo>
                      <a:pt x="5179485" y="1042399"/>
                      <a:pt x="5127755" y="963866"/>
                      <a:pt x="5023168" y="930056"/>
                    </a:cubicBezTo>
                    <a:cubicBezTo>
                      <a:pt x="4918582" y="896246"/>
                      <a:pt x="4747565" y="843161"/>
                      <a:pt x="4635756" y="853338"/>
                    </a:cubicBezTo>
                    <a:cubicBezTo>
                      <a:pt x="4523947" y="863515"/>
                      <a:pt x="4428587" y="940058"/>
                      <a:pt x="4352312" y="991118"/>
                    </a:cubicBezTo>
                    <a:cubicBezTo>
                      <a:pt x="4276037" y="1042178"/>
                      <a:pt x="4242319" y="1109285"/>
                      <a:pt x="4178108" y="1159701"/>
                    </a:cubicBezTo>
                    <a:cubicBezTo>
                      <a:pt x="4113897" y="1210117"/>
                      <a:pt x="4038629" y="1267224"/>
                      <a:pt x="3967046" y="1293615"/>
                    </a:cubicBezTo>
                    <a:cubicBezTo>
                      <a:pt x="3895463" y="1320006"/>
                      <a:pt x="3799166" y="1307937"/>
                      <a:pt x="3748607" y="1318049"/>
                    </a:cubicBezTo>
                    <a:cubicBezTo>
                      <a:pt x="3698048" y="1328161"/>
                      <a:pt x="3641573" y="1331047"/>
                      <a:pt x="3574831" y="1315711"/>
                    </a:cubicBezTo>
                    <a:cubicBezTo>
                      <a:pt x="3508089" y="1300375"/>
                      <a:pt x="3421177" y="1261841"/>
                      <a:pt x="3348155" y="1226033"/>
                    </a:cubicBezTo>
                    <a:cubicBezTo>
                      <a:pt x="3275134" y="1190225"/>
                      <a:pt x="3203946" y="1159219"/>
                      <a:pt x="3136702" y="1100864"/>
                    </a:cubicBezTo>
                    <a:cubicBezTo>
                      <a:pt x="3069459" y="1042509"/>
                      <a:pt x="3007174" y="925683"/>
                      <a:pt x="2944694" y="875905"/>
                    </a:cubicBezTo>
                    <a:cubicBezTo>
                      <a:pt x="2882214" y="826127"/>
                      <a:pt x="2823574" y="804445"/>
                      <a:pt x="2761823" y="802193"/>
                    </a:cubicBezTo>
                    <a:cubicBezTo>
                      <a:pt x="2700072" y="799942"/>
                      <a:pt x="2628573" y="834305"/>
                      <a:pt x="2574188" y="862396"/>
                    </a:cubicBezTo>
                    <a:cubicBezTo>
                      <a:pt x="2519803" y="890487"/>
                      <a:pt x="2492571" y="937513"/>
                      <a:pt x="2435511" y="970738"/>
                    </a:cubicBezTo>
                    <a:cubicBezTo>
                      <a:pt x="2378451" y="1003963"/>
                      <a:pt x="2298278" y="1042243"/>
                      <a:pt x="2231829" y="1061744"/>
                    </a:cubicBezTo>
                    <a:cubicBezTo>
                      <a:pt x="2165380" y="1081245"/>
                      <a:pt x="2108321" y="1092802"/>
                      <a:pt x="2036816" y="1087746"/>
                    </a:cubicBezTo>
                    <a:cubicBezTo>
                      <a:pt x="1965311" y="1082690"/>
                      <a:pt x="1874303" y="1055244"/>
                      <a:pt x="1802798" y="1031409"/>
                    </a:cubicBezTo>
                    <a:cubicBezTo>
                      <a:pt x="1731293" y="1007574"/>
                      <a:pt x="1670622" y="957737"/>
                      <a:pt x="1607784" y="944736"/>
                    </a:cubicBezTo>
                    <a:cubicBezTo>
                      <a:pt x="1544946" y="931735"/>
                      <a:pt x="1490054" y="927401"/>
                      <a:pt x="1425771" y="953403"/>
                    </a:cubicBezTo>
                    <a:cubicBezTo>
                      <a:pt x="1361488" y="979405"/>
                      <a:pt x="1283482" y="1054521"/>
                      <a:pt x="1222089" y="1100747"/>
                    </a:cubicBezTo>
                    <a:cubicBezTo>
                      <a:pt x="1160696" y="1146973"/>
                      <a:pt x="1113533" y="1189261"/>
                      <a:pt x="1057410" y="1230757"/>
                    </a:cubicBezTo>
                    <a:cubicBezTo>
                      <a:pt x="1001287" y="1272253"/>
                      <a:pt x="943245" y="1327240"/>
                      <a:pt x="885352" y="1349724"/>
                    </a:cubicBezTo>
                    <a:cubicBezTo>
                      <a:pt x="827459" y="1372208"/>
                      <a:pt x="761660" y="1370042"/>
                      <a:pt x="710053" y="1365662"/>
                    </a:cubicBezTo>
                    <a:cubicBezTo>
                      <a:pt x="658446" y="1361282"/>
                      <a:pt x="631944" y="1350985"/>
                      <a:pt x="575710" y="1323446"/>
                    </a:cubicBezTo>
                    <a:cubicBezTo>
                      <a:pt x="519476" y="1295907"/>
                      <a:pt x="415263" y="1232928"/>
                      <a:pt x="372649" y="1200426"/>
                    </a:cubicBezTo>
                    <a:lnTo>
                      <a:pt x="303355" y="1027075"/>
                    </a:lnTo>
                    <a:lnTo>
                      <a:pt x="182013" y="793058"/>
                    </a:lnTo>
                    <a:lnTo>
                      <a:pt x="99674" y="550374"/>
                    </a:lnTo>
                    <a:lnTo>
                      <a:pt x="52004" y="390029"/>
                    </a:lnTo>
                    <a:lnTo>
                      <a:pt x="0" y="212349"/>
                    </a:lnTo>
                    <a:close/>
                  </a:path>
                </a:pathLst>
              </a:custGeom>
              <a:solidFill>
                <a:srgbClr val="D5C1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9" name="Freeform 8"/>
              <p:cNvSpPr/>
              <p:nvPr/>
            </p:nvSpPr>
            <p:spPr>
              <a:xfrm rot="5400000">
                <a:off x="532589" y="5556224"/>
                <a:ext cx="1035659" cy="95593"/>
              </a:xfrm>
              <a:custGeom>
                <a:avLst/>
                <a:gdLst>
                  <a:gd name="connsiteX0" fmla="*/ 0 w 1376362"/>
                  <a:gd name="connsiteY0" fmla="*/ 64294 h 183356"/>
                  <a:gd name="connsiteX1" fmla="*/ 54769 w 1376362"/>
                  <a:gd name="connsiteY1" fmla="*/ 102394 h 183356"/>
                  <a:gd name="connsiteX2" fmla="*/ 128587 w 1376362"/>
                  <a:gd name="connsiteY2" fmla="*/ 114300 h 183356"/>
                  <a:gd name="connsiteX3" fmla="*/ 273844 w 1376362"/>
                  <a:gd name="connsiteY3" fmla="*/ 133350 h 183356"/>
                  <a:gd name="connsiteX4" fmla="*/ 383381 w 1376362"/>
                  <a:gd name="connsiteY4" fmla="*/ 161925 h 183356"/>
                  <a:gd name="connsiteX5" fmla="*/ 521494 w 1376362"/>
                  <a:gd name="connsiteY5" fmla="*/ 176213 h 183356"/>
                  <a:gd name="connsiteX6" fmla="*/ 681037 w 1376362"/>
                  <a:gd name="connsiteY6" fmla="*/ 183356 h 183356"/>
                  <a:gd name="connsiteX7" fmla="*/ 831056 w 1376362"/>
                  <a:gd name="connsiteY7" fmla="*/ 171450 h 183356"/>
                  <a:gd name="connsiteX8" fmla="*/ 995362 w 1376362"/>
                  <a:gd name="connsiteY8" fmla="*/ 159544 h 183356"/>
                  <a:gd name="connsiteX9" fmla="*/ 1131094 w 1376362"/>
                  <a:gd name="connsiteY9" fmla="*/ 147638 h 183356"/>
                  <a:gd name="connsiteX10" fmla="*/ 1235869 w 1376362"/>
                  <a:gd name="connsiteY10" fmla="*/ 100013 h 183356"/>
                  <a:gd name="connsiteX11" fmla="*/ 1295400 w 1376362"/>
                  <a:gd name="connsiteY11" fmla="*/ 80963 h 183356"/>
                  <a:gd name="connsiteX12" fmla="*/ 1376362 w 1376362"/>
                  <a:gd name="connsiteY12" fmla="*/ 35719 h 183356"/>
                  <a:gd name="connsiteX13" fmla="*/ 1250156 w 1376362"/>
                  <a:gd name="connsiteY13" fmla="*/ 64294 h 183356"/>
                  <a:gd name="connsiteX14" fmla="*/ 1138237 w 1376362"/>
                  <a:gd name="connsiteY14" fmla="*/ 71438 h 183356"/>
                  <a:gd name="connsiteX15" fmla="*/ 1007269 w 1376362"/>
                  <a:gd name="connsiteY15" fmla="*/ 76200 h 183356"/>
                  <a:gd name="connsiteX16" fmla="*/ 883444 w 1376362"/>
                  <a:gd name="connsiteY16" fmla="*/ 90488 h 183356"/>
                  <a:gd name="connsiteX17" fmla="*/ 802481 w 1376362"/>
                  <a:gd name="connsiteY17" fmla="*/ 90488 h 183356"/>
                  <a:gd name="connsiteX18" fmla="*/ 742950 w 1376362"/>
                  <a:gd name="connsiteY18" fmla="*/ 83344 h 183356"/>
                  <a:gd name="connsiteX19" fmla="*/ 690562 w 1376362"/>
                  <a:gd name="connsiteY19" fmla="*/ 38100 h 183356"/>
                  <a:gd name="connsiteX20" fmla="*/ 681037 w 1376362"/>
                  <a:gd name="connsiteY20" fmla="*/ 28575 h 183356"/>
                  <a:gd name="connsiteX21" fmla="*/ 642937 w 1376362"/>
                  <a:gd name="connsiteY21" fmla="*/ 2381 h 183356"/>
                  <a:gd name="connsiteX22" fmla="*/ 571500 w 1376362"/>
                  <a:gd name="connsiteY22" fmla="*/ 40481 h 183356"/>
                  <a:gd name="connsiteX23" fmla="*/ 495300 w 1376362"/>
                  <a:gd name="connsiteY23" fmla="*/ 66675 h 183356"/>
                  <a:gd name="connsiteX24" fmla="*/ 414337 w 1376362"/>
                  <a:gd name="connsiteY24" fmla="*/ 80963 h 183356"/>
                  <a:gd name="connsiteX25" fmla="*/ 366712 w 1376362"/>
                  <a:gd name="connsiteY25" fmla="*/ 83344 h 183356"/>
                  <a:gd name="connsiteX26" fmla="*/ 309562 w 1376362"/>
                  <a:gd name="connsiteY26" fmla="*/ 50006 h 183356"/>
                  <a:gd name="connsiteX27" fmla="*/ 257175 w 1376362"/>
                  <a:gd name="connsiteY27" fmla="*/ 19050 h 183356"/>
                  <a:gd name="connsiteX28" fmla="*/ 204787 w 1376362"/>
                  <a:gd name="connsiteY28" fmla="*/ 0 h 183356"/>
                  <a:gd name="connsiteX29" fmla="*/ 164306 w 1376362"/>
                  <a:gd name="connsiteY29" fmla="*/ 4763 h 183356"/>
                  <a:gd name="connsiteX30" fmla="*/ 138112 w 1376362"/>
                  <a:gd name="connsiteY30" fmla="*/ 54769 h 183356"/>
                  <a:gd name="connsiteX31" fmla="*/ 69056 w 1376362"/>
                  <a:gd name="connsiteY31" fmla="*/ 59531 h 183356"/>
                  <a:gd name="connsiteX32" fmla="*/ 0 w 1376362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35982 w 1376475"/>
                  <a:gd name="connsiteY10" fmla="*/ 100013 h 183356"/>
                  <a:gd name="connsiteX11" fmla="*/ 1295513 w 1376475"/>
                  <a:gd name="connsiteY11" fmla="*/ 80963 h 183356"/>
                  <a:gd name="connsiteX12" fmla="*/ 1376475 w 1376475"/>
                  <a:gd name="connsiteY12" fmla="*/ 35719 h 183356"/>
                  <a:gd name="connsiteX13" fmla="*/ 1250269 w 1376475"/>
                  <a:gd name="connsiteY13" fmla="*/ 64294 h 183356"/>
                  <a:gd name="connsiteX14" fmla="*/ 1138350 w 1376475"/>
                  <a:gd name="connsiteY14" fmla="*/ 71438 h 183356"/>
                  <a:gd name="connsiteX15" fmla="*/ 1007382 w 1376475"/>
                  <a:gd name="connsiteY15" fmla="*/ 76200 h 183356"/>
                  <a:gd name="connsiteX16" fmla="*/ 883557 w 1376475"/>
                  <a:gd name="connsiteY16" fmla="*/ 90488 h 183356"/>
                  <a:gd name="connsiteX17" fmla="*/ 802594 w 1376475"/>
                  <a:gd name="connsiteY17" fmla="*/ 90488 h 183356"/>
                  <a:gd name="connsiteX18" fmla="*/ 743063 w 1376475"/>
                  <a:gd name="connsiteY18" fmla="*/ 83344 h 183356"/>
                  <a:gd name="connsiteX19" fmla="*/ 690675 w 1376475"/>
                  <a:gd name="connsiteY19" fmla="*/ 38100 h 183356"/>
                  <a:gd name="connsiteX20" fmla="*/ 681150 w 1376475"/>
                  <a:gd name="connsiteY20" fmla="*/ 28575 h 183356"/>
                  <a:gd name="connsiteX21" fmla="*/ 643050 w 1376475"/>
                  <a:gd name="connsiteY21" fmla="*/ 2381 h 183356"/>
                  <a:gd name="connsiteX22" fmla="*/ 571613 w 1376475"/>
                  <a:gd name="connsiteY22" fmla="*/ 40481 h 183356"/>
                  <a:gd name="connsiteX23" fmla="*/ 495413 w 1376475"/>
                  <a:gd name="connsiteY23" fmla="*/ 66675 h 183356"/>
                  <a:gd name="connsiteX24" fmla="*/ 414450 w 1376475"/>
                  <a:gd name="connsiteY24" fmla="*/ 80963 h 183356"/>
                  <a:gd name="connsiteX25" fmla="*/ 366825 w 1376475"/>
                  <a:gd name="connsiteY25" fmla="*/ 83344 h 183356"/>
                  <a:gd name="connsiteX26" fmla="*/ 309675 w 1376475"/>
                  <a:gd name="connsiteY26" fmla="*/ 50006 h 183356"/>
                  <a:gd name="connsiteX27" fmla="*/ 257288 w 1376475"/>
                  <a:gd name="connsiteY27" fmla="*/ 19050 h 183356"/>
                  <a:gd name="connsiteX28" fmla="*/ 204900 w 1376475"/>
                  <a:gd name="connsiteY28" fmla="*/ 0 h 183356"/>
                  <a:gd name="connsiteX29" fmla="*/ 164419 w 1376475"/>
                  <a:gd name="connsiteY29" fmla="*/ 4763 h 183356"/>
                  <a:gd name="connsiteX30" fmla="*/ 138225 w 1376475"/>
                  <a:gd name="connsiteY30" fmla="*/ 54769 h 183356"/>
                  <a:gd name="connsiteX31" fmla="*/ 69169 w 1376475"/>
                  <a:gd name="connsiteY31" fmla="*/ 59531 h 183356"/>
                  <a:gd name="connsiteX32" fmla="*/ 113 w 1376475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35982 w 1376475"/>
                  <a:gd name="connsiteY10" fmla="*/ 100013 h 183356"/>
                  <a:gd name="connsiteX11" fmla="*/ 1295513 w 1376475"/>
                  <a:gd name="connsiteY11" fmla="*/ 80963 h 183356"/>
                  <a:gd name="connsiteX12" fmla="*/ 1376475 w 1376475"/>
                  <a:gd name="connsiteY12" fmla="*/ 35719 h 183356"/>
                  <a:gd name="connsiteX13" fmla="*/ 1250269 w 1376475"/>
                  <a:gd name="connsiteY13" fmla="*/ 64294 h 183356"/>
                  <a:gd name="connsiteX14" fmla="*/ 1138350 w 1376475"/>
                  <a:gd name="connsiteY14" fmla="*/ 71438 h 183356"/>
                  <a:gd name="connsiteX15" fmla="*/ 1007382 w 1376475"/>
                  <a:gd name="connsiteY15" fmla="*/ 76200 h 183356"/>
                  <a:gd name="connsiteX16" fmla="*/ 883557 w 1376475"/>
                  <a:gd name="connsiteY16" fmla="*/ 90488 h 183356"/>
                  <a:gd name="connsiteX17" fmla="*/ 802594 w 1376475"/>
                  <a:gd name="connsiteY17" fmla="*/ 90488 h 183356"/>
                  <a:gd name="connsiteX18" fmla="*/ 743063 w 1376475"/>
                  <a:gd name="connsiteY18" fmla="*/ 83344 h 183356"/>
                  <a:gd name="connsiteX19" fmla="*/ 690675 w 1376475"/>
                  <a:gd name="connsiteY19" fmla="*/ 38100 h 183356"/>
                  <a:gd name="connsiteX20" fmla="*/ 681150 w 1376475"/>
                  <a:gd name="connsiteY20" fmla="*/ 28575 h 183356"/>
                  <a:gd name="connsiteX21" fmla="*/ 643050 w 1376475"/>
                  <a:gd name="connsiteY21" fmla="*/ 2381 h 183356"/>
                  <a:gd name="connsiteX22" fmla="*/ 571613 w 1376475"/>
                  <a:gd name="connsiteY22" fmla="*/ 40481 h 183356"/>
                  <a:gd name="connsiteX23" fmla="*/ 495413 w 1376475"/>
                  <a:gd name="connsiteY23" fmla="*/ 66675 h 183356"/>
                  <a:gd name="connsiteX24" fmla="*/ 414450 w 1376475"/>
                  <a:gd name="connsiteY24" fmla="*/ 80963 h 183356"/>
                  <a:gd name="connsiteX25" fmla="*/ 366825 w 1376475"/>
                  <a:gd name="connsiteY25" fmla="*/ 83344 h 183356"/>
                  <a:gd name="connsiteX26" fmla="*/ 309675 w 1376475"/>
                  <a:gd name="connsiteY26" fmla="*/ 50006 h 183356"/>
                  <a:gd name="connsiteX27" fmla="*/ 257288 w 1376475"/>
                  <a:gd name="connsiteY27" fmla="*/ 19050 h 183356"/>
                  <a:gd name="connsiteX28" fmla="*/ 204900 w 1376475"/>
                  <a:gd name="connsiteY28" fmla="*/ 0 h 183356"/>
                  <a:gd name="connsiteX29" fmla="*/ 164419 w 1376475"/>
                  <a:gd name="connsiteY29" fmla="*/ 4763 h 183356"/>
                  <a:gd name="connsiteX30" fmla="*/ 138225 w 1376475"/>
                  <a:gd name="connsiteY30" fmla="*/ 54769 h 183356"/>
                  <a:gd name="connsiteX31" fmla="*/ 69169 w 1376475"/>
                  <a:gd name="connsiteY31" fmla="*/ 59531 h 183356"/>
                  <a:gd name="connsiteX32" fmla="*/ 113 w 1376475"/>
                  <a:gd name="connsiteY32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356"/>
                  <a:gd name="connsiteX1" fmla="*/ 54882 w 1376475"/>
                  <a:gd name="connsiteY1" fmla="*/ 102394 h 183356"/>
                  <a:gd name="connsiteX2" fmla="*/ 128700 w 1376475"/>
                  <a:gd name="connsiteY2" fmla="*/ 114300 h 183356"/>
                  <a:gd name="connsiteX3" fmla="*/ 273957 w 1376475"/>
                  <a:gd name="connsiteY3" fmla="*/ 133350 h 183356"/>
                  <a:gd name="connsiteX4" fmla="*/ 383494 w 1376475"/>
                  <a:gd name="connsiteY4" fmla="*/ 161925 h 183356"/>
                  <a:gd name="connsiteX5" fmla="*/ 521607 w 1376475"/>
                  <a:gd name="connsiteY5" fmla="*/ 176213 h 183356"/>
                  <a:gd name="connsiteX6" fmla="*/ 681150 w 1376475"/>
                  <a:gd name="connsiteY6" fmla="*/ 183356 h 183356"/>
                  <a:gd name="connsiteX7" fmla="*/ 831169 w 1376475"/>
                  <a:gd name="connsiteY7" fmla="*/ 171450 h 183356"/>
                  <a:gd name="connsiteX8" fmla="*/ 995475 w 1376475"/>
                  <a:gd name="connsiteY8" fmla="*/ 159544 h 183356"/>
                  <a:gd name="connsiteX9" fmla="*/ 1131207 w 1376475"/>
                  <a:gd name="connsiteY9" fmla="*/ 147638 h 183356"/>
                  <a:gd name="connsiteX10" fmla="*/ 1295513 w 1376475"/>
                  <a:gd name="connsiteY10" fmla="*/ 80963 h 183356"/>
                  <a:gd name="connsiteX11" fmla="*/ 1376475 w 1376475"/>
                  <a:gd name="connsiteY11" fmla="*/ 35719 h 183356"/>
                  <a:gd name="connsiteX12" fmla="*/ 1250269 w 1376475"/>
                  <a:gd name="connsiteY12" fmla="*/ 64294 h 183356"/>
                  <a:gd name="connsiteX13" fmla="*/ 1138350 w 1376475"/>
                  <a:gd name="connsiteY13" fmla="*/ 71438 h 183356"/>
                  <a:gd name="connsiteX14" fmla="*/ 1007382 w 1376475"/>
                  <a:gd name="connsiteY14" fmla="*/ 76200 h 183356"/>
                  <a:gd name="connsiteX15" fmla="*/ 883557 w 1376475"/>
                  <a:gd name="connsiteY15" fmla="*/ 90488 h 183356"/>
                  <a:gd name="connsiteX16" fmla="*/ 802594 w 1376475"/>
                  <a:gd name="connsiteY16" fmla="*/ 90488 h 183356"/>
                  <a:gd name="connsiteX17" fmla="*/ 743063 w 1376475"/>
                  <a:gd name="connsiteY17" fmla="*/ 83344 h 183356"/>
                  <a:gd name="connsiteX18" fmla="*/ 690675 w 1376475"/>
                  <a:gd name="connsiteY18" fmla="*/ 38100 h 183356"/>
                  <a:gd name="connsiteX19" fmla="*/ 681150 w 1376475"/>
                  <a:gd name="connsiteY19" fmla="*/ 28575 h 183356"/>
                  <a:gd name="connsiteX20" fmla="*/ 643050 w 1376475"/>
                  <a:gd name="connsiteY20" fmla="*/ 2381 h 183356"/>
                  <a:gd name="connsiteX21" fmla="*/ 571613 w 1376475"/>
                  <a:gd name="connsiteY21" fmla="*/ 40481 h 183356"/>
                  <a:gd name="connsiteX22" fmla="*/ 495413 w 1376475"/>
                  <a:gd name="connsiteY22" fmla="*/ 66675 h 183356"/>
                  <a:gd name="connsiteX23" fmla="*/ 414450 w 1376475"/>
                  <a:gd name="connsiteY23" fmla="*/ 80963 h 183356"/>
                  <a:gd name="connsiteX24" fmla="*/ 366825 w 1376475"/>
                  <a:gd name="connsiteY24" fmla="*/ 83344 h 183356"/>
                  <a:gd name="connsiteX25" fmla="*/ 309675 w 1376475"/>
                  <a:gd name="connsiteY25" fmla="*/ 50006 h 183356"/>
                  <a:gd name="connsiteX26" fmla="*/ 257288 w 1376475"/>
                  <a:gd name="connsiteY26" fmla="*/ 19050 h 183356"/>
                  <a:gd name="connsiteX27" fmla="*/ 204900 w 1376475"/>
                  <a:gd name="connsiteY27" fmla="*/ 0 h 183356"/>
                  <a:gd name="connsiteX28" fmla="*/ 164419 w 1376475"/>
                  <a:gd name="connsiteY28" fmla="*/ 4763 h 183356"/>
                  <a:gd name="connsiteX29" fmla="*/ 138225 w 1376475"/>
                  <a:gd name="connsiteY29" fmla="*/ 54769 h 183356"/>
                  <a:gd name="connsiteX30" fmla="*/ 69169 w 1376475"/>
                  <a:gd name="connsiteY30" fmla="*/ 59531 h 183356"/>
                  <a:gd name="connsiteX31" fmla="*/ 113 w 1376475"/>
                  <a:gd name="connsiteY31" fmla="*/ 64294 h 183356"/>
                  <a:gd name="connsiteX0" fmla="*/ 113 w 1376475"/>
                  <a:gd name="connsiteY0" fmla="*/ 64294 h 183477"/>
                  <a:gd name="connsiteX1" fmla="*/ 54882 w 1376475"/>
                  <a:gd name="connsiteY1" fmla="*/ 102394 h 183477"/>
                  <a:gd name="connsiteX2" fmla="*/ 128700 w 1376475"/>
                  <a:gd name="connsiteY2" fmla="*/ 114300 h 183477"/>
                  <a:gd name="connsiteX3" fmla="*/ 273957 w 1376475"/>
                  <a:gd name="connsiteY3" fmla="*/ 133350 h 183477"/>
                  <a:gd name="connsiteX4" fmla="*/ 383494 w 1376475"/>
                  <a:gd name="connsiteY4" fmla="*/ 161925 h 183477"/>
                  <a:gd name="connsiteX5" fmla="*/ 521607 w 1376475"/>
                  <a:gd name="connsiteY5" fmla="*/ 176213 h 183477"/>
                  <a:gd name="connsiteX6" fmla="*/ 681150 w 1376475"/>
                  <a:gd name="connsiteY6" fmla="*/ 183356 h 183477"/>
                  <a:gd name="connsiteX7" fmla="*/ 831169 w 1376475"/>
                  <a:gd name="connsiteY7" fmla="*/ 171450 h 183477"/>
                  <a:gd name="connsiteX8" fmla="*/ 995475 w 1376475"/>
                  <a:gd name="connsiteY8" fmla="*/ 159544 h 183477"/>
                  <a:gd name="connsiteX9" fmla="*/ 1131207 w 1376475"/>
                  <a:gd name="connsiteY9" fmla="*/ 147638 h 183477"/>
                  <a:gd name="connsiteX10" fmla="*/ 1295513 w 1376475"/>
                  <a:gd name="connsiteY10" fmla="*/ 80963 h 183477"/>
                  <a:gd name="connsiteX11" fmla="*/ 1376475 w 1376475"/>
                  <a:gd name="connsiteY11" fmla="*/ 35719 h 183477"/>
                  <a:gd name="connsiteX12" fmla="*/ 1250269 w 1376475"/>
                  <a:gd name="connsiteY12" fmla="*/ 64294 h 183477"/>
                  <a:gd name="connsiteX13" fmla="*/ 1138350 w 1376475"/>
                  <a:gd name="connsiteY13" fmla="*/ 71438 h 183477"/>
                  <a:gd name="connsiteX14" fmla="*/ 1007382 w 1376475"/>
                  <a:gd name="connsiteY14" fmla="*/ 76200 h 183477"/>
                  <a:gd name="connsiteX15" fmla="*/ 883557 w 1376475"/>
                  <a:gd name="connsiteY15" fmla="*/ 90488 h 183477"/>
                  <a:gd name="connsiteX16" fmla="*/ 802594 w 1376475"/>
                  <a:gd name="connsiteY16" fmla="*/ 90488 h 183477"/>
                  <a:gd name="connsiteX17" fmla="*/ 743063 w 1376475"/>
                  <a:gd name="connsiteY17" fmla="*/ 83344 h 183477"/>
                  <a:gd name="connsiteX18" fmla="*/ 690675 w 1376475"/>
                  <a:gd name="connsiteY18" fmla="*/ 38100 h 183477"/>
                  <a:gd name="connsiteX19" fmla="*/ 681150 w 1376475"/>
                  <a:gd name="connsiteY19" fmla="*/ 28575 h 183477"/>
                  <a:gd name="connsiteX20" fmla="*/ 643050 w 1376475"/>
                  <a:gd name="connsiteY20" fmla="*/ 2381 h 183477"/>
                  <a:gd name="connsiteX21" fmla="*/ 571613 w 1376475"/>
                  <a:gd name="connsiteY21" fmla="*/ 40481 h 183477"/>
                  <a:gd name="connsiteX22" fmla="*/ 495413 w 1376475"/>
                  <a:gd name="connsiteY22" fmla="*/ 66675 h 183477"/>
                  <a:gd name="connsiteX23" fmla="*/ 414450 w 1376475"/>
                  <a:gd name="connsiteY23" fmla="*/ 80963 h 183477"/>
                  <a:gd name="connsiteX24" fmla="*/ 366825 w 1376475"/>
                  <a:gd name="connsiteY24" fmla="*/ 83344 h 183477"/>
                  <a:gd name="connsiteX25" fmla="*/ 309675 w 1376475"/>
                  <a:gd name="connsiteY25" fmla="*/ 50006 h 183477"/>
                  <a:gd name="connsiteX26" fmla="*/ 257288 w 1376475"/>
                  <a:gd name="connsiteY26" fmla="*/ 19050 h 183477"/>
                  <a:gd name="connsiteX27" fmla="*/ 204900 w 1376475"/>
                  <a:gd name="connsiteY27" fmla="*/ 0 h 183477"/>
                  <a:gd name="connsiteX28" fmla="*/ 164419 w 1376475"/>
                  <a:gd name="connsiteY28" fmla="*/ 4763 h 183477"/>
                  <a:gd name="connsiteX29" fmla="*/ 138225 w 1376475"/>
                  <a:gd name="connsiteY29" fmla="*/ 54769 h 183477"/>
                  <a:gd name="connsiteX30" fmla="*/ 69169 w 1376475"/>
                  <a:gd name="connsiteY30" fmla="*/ 59531 h 183477"/>
                  <a:gd name="connsiteX31" fmla="*/ 113 w 1376475"/>
                  <a:gd name="connsiteY31" fmla="*/ 64294 h 183477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31207 w 1376475"/>
                  <a:gd name="connsiteY9" fmla="*/ 147638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3957 w 1376475"/>
                  <a:gd name="connsiteY3" fmla="*/ 133350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1576 w 1376475"/>
                  <a:gd name="connsiteY3" fmla="*/ 142875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4294 h 184480"/>
                  <a:gd name="connsiteX1" fmla="*/ 54882 w 1376475"/>
                  <a:gd name="connsiteY1" fmla="*/ 102394 h 184480"/>
                  <a:gd name="connsiteX2" fmla="*/ 128700 w 1376475"/>
                  <a:gd name="connsiteY2" fmla="*/ 114300 h 184480"/>
                  <a:gd name="connsiteX3" fmla="*/ 271576 w 1376475"/>
                  <a:gd name="connsiteY3" fmla="*/ 142875 h 184480"/>
                  <a:gd name="connsiteX4" fmla="*/ 383494 w 1376475"/>
                  <a:gd name="connsiteY4" fmla="*/ 161925 h 184480"/>
                  <a:gd name="connsiteX5" fmla="*/ 521607 w 1376475"/>
                  <a:gd name="connsiteY5" fmla="*/ 176213 h 184480"/>
                  <a:gd name="connsiteX6" fmla="*/ 681150 w 1376475"/>
                  <a:gd name="connsiteY6" fmla="*/ 183356 h 184480"/>
                  <a:gd name="connsiteX7" fmla="*/ 831169 w 1376475"/>
                  <a:gd name="connsiteY7" fmla="*/ 171450 h 184480"/>
                  <a:gd name="connsiteX8" fmla="*/ 995475 w 1376475"/>
                  <a:gd name="connsiteY8" fmla="*/ 159544 h 184480"/>
                  <a:gd name="connsiteX9" fmla="*/ 1169307 w 1376475"/>
                  <a:gd name="connsiteY9" fmla="*/ 133350 h 184480"/>
                  <a:gd name="connsiteX10" fmla="*/ 1295513 w 1376475"/>
                  <a:gd name="connsiteY10" fmla="*/ 80963 h 184480"/>
                  <a:gd name="connsiteX11" fmla="*/ 1376475 w 1376475"/>
                  <a:gd name="connsiteY11" fmla="*/ 35719 h 184480"/>
                  <a:gd name="connsiteX12" fmla="*/ 1250269 w 1376475"/>
                  <a:gd name="connsiteY12" fmla="*/ 64294 h 184480"/>
                  <a:gd name="connsiteX13" fmla="*/ 1138350 w 1376475"/>
                  <a:gd name="connsiteY13" fmla="*/ 71438 h 184480"/>
                  <a:gd name="connsiteX14" fmla="*/ 1007382 w 1376475"/>
                  <a:gd name="connsiteY14" fmla="*/ 76200 h 184480"/>
                  <a:gd name="connsiteX15" fmla="*/ 883557 w 1376475"/>
                  <a:gd name="connsiteY15" fmla="*/ 90488 h 184480"/>
                  <a:gd name="connsiteX16" fmla="*/ 802594 w 1376475"/>
                  <a:gd name="connsiteY16" fmla="*/ 90488 h 184480"/>
                  <a:gd name="connsiteX17" fmla="*/ 743063 w 1376475"/>
                  <a:gd name="connsiteY17" fmla="*/ 83344 h 184480"/>
                  <a:gd name="connsiteX18" fmla="*/ 690675 w 1376475"/>
                  <a:gd name="connsiteY18" fmla="*/ 38100 h 184480"/>
                  <a:gd name="connsiteX19" fmla="*/ 681150 w 1376475"/>
                  <a:gd name="connsiteY19" fmla="*/ 28575 h 184480"/>
                  <a:gd name="connsiteX20" fmla="*/ 643050 w 1376475"/>
                  <a:gd name="connsiteY20" fmla="*/ 2381 h 184480"/>
                  <a:gd name="connsiteX21" fmla="*/ 571613 w 1376475"/>
                  <a:gd name="connsiteY21" fmla="*/ 40481 h 184480"/>
                  <a:gd name="connsiteX22" fmla="*/ 495413 w 1376475"/>
                  <a:gd name="connsiteY22" fmla="*/ 66675 h 184480"/>
                  <a:gd name="connsiteX23" fmla="*/ 414450 w 1376475"/>
                  <a:gd name="connsiteY23" fmla="*/ 80963 h 184480"/>
                  <a:gd name="connsiteX24" fmla="*/ 366825 w 1376475"/>
                  <a:gd name="connsiteY24" fmla="*/ 83344 h 184480"/>
                  <a:gd name="connsiteX25" fmla="*/ 309675 w 1376475"/>
                  <a:gd name="connsiteY25" fmla="*/ 50006 h 184480"/>
                  <a:gd name="connsiteX26" fmla="*/ 257288 w 1376475"/>
                  <a:gd name="connsiteY26" fmla="*/ 19050 h 184480"/>
                  <a:gd name="connsiteX27" fmla="*/ 204900 w 1376475"/>
                  <a:gd name="connsiteY27" fmla="*/ 0 h 184480"/>
                  <a:gd name="connsiteX28" fmla="*/ 164419 w 1376475"/>
                  <a:gd name="connsiteY28" fmla="*/ 4763 h 184480"/>
                  <a:gd name="connsiteX29" fmla="*/ 138225 w 1376475"/>
                  <a:gd name="connsiteY29" fmla="*/ 54769 h 184480"/>
                  <a:gd name="connsiteX30" fmla="*/ 69169 w 1376475"/>
                  <a:gd name="connsiteY30" fmla="*/ 59531 h 184480"/>
                  <a:gd name="connsiteX31" fmla="*/ 113 w 1376475"/>
                  <a:gd name="connsiteY31" fmla="*/ 64294 h 184480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  <a:gd name="connsiteX0" fmla="*/ 113 w 1376475"/>
                  <a:gd name="connsiteY0" fmla="*/ 66293 h 186479"/>
                  <a:gd name="connsiteX1" fmla="*/ 54882 w 1376475"/>
                  <a:gd name="connsiteY1" fmla="*/ 104393 h 186479"/>
                  <a:gd name="connsiteX2" fmla="*/ 128700 w 1376475"/>
                  <a:gd name="connsiteY2" fmla="*/ 116299 h 186479"/>
                  <a:gd name="connsiteX3" fmla="*/ 271576 w 1376475"/>
                  <a:gd name="connsiteY3" fmla="*/ 144874 h 186479"/>
                  <a:gd name="connsiteX4" fmla="*/ 383494 w 1376475"/>
                  <a:gd name="connsiteY4" fmla="*/ 163924 h 186479"/>
                  <a:gd name="connsiteX5" fmla="*/ 521607 w 1376475"/>
                  <a:gd name="connsiteY5" fmla="*/ 178212 h 186479"/>
                  <a:gd name="connsiteX6" fmla="*/ 681150 w 1376475"/>
                  <a:gd name="connsiteY6" fmla="*/ 185355 h 186479"/>
                  <a:gd name="connsiteX7" fmla="*/ 831169 w 1376475"/>
                  <a:gd name="connsiteY7" fmla="*/ 173449 h 186479"/>
                  <a:gd name="connsiteX8" fmla="*/ 995475 w 1376475"/>
                  <a:gd name="connsiteY8" fmla="*/ 161543 h 186479"/>
                  <a:gd name="connsiteX9" fmla="*/ 1169307 w 1376475"/>
                  <a:gd name="connsiteY9" fmla="*/ 135349 h 186479"/>
                  <a:gd name="connsiteX10" fmla="*/ 1295513 w 1376475"/>
                  <a:gd name="connsiteY10" fmla="*/ 82962 h 186479"/>
                  <a:gd name="connsiteX11" fmla="*/ 1376475 w 1376475"/>
                  <a:gd name="connsiteY11" fmla="*/ 37718 h 186479"/>
                  <a:gd name="connsiteX12" fmla="*/ 1250269 w 1376475"/>
                  <a:gd name="connsiteY12" fmla="*/ 66293 h 186479"/>
                  <a:gd name="connsiteX13" fmla="*/ 1138350 w 1376475"/>
                  <a:gd name="connsiteY13" fmla="*/ 73437 h 186479"/>
                  <a:gd name="connsiteX14" fmla="*/ 1007382 w 1376475"/>
                  <a:gd name="connsiteY14" fmla="*/ 78199 h 186479"/>
                  <a:gd name="connsiteX15" fmla="*/ 883557 w 1376475"/>
                  <a:gd name="connsiteY15" fmla="*/ 92487 h 186479"/>
                  <a:gd name="connsiteX16" fmla="*/ 802594 w 1376475"/>
                  <a:gd name="connsiteY16" fmla="*/ 92487 h 186479"/>
                  <a:gd name="connsiteX17" fmla="*/ 743063 w 1376475"/>
                  <a:gd name="connsiteY17" fmla="*/ 85343 h 186479"/>
                  <a:gd name="connsiteX18" fmla="*/ 690675 w 1376475"/>
                  <a:gd name="connsiteY18" fmla="*/ 40099 h 186479"/>
                  <a:gd name="connsiteX19" fmla="*/ 681150 w 1376475"/>
                  <a:gd name="connsiteY19" fmla="*/ 30574 h 186479"/>
                  <a:gd name="connsiteX20" fmla="*/ 643050 w 1376475"/>
                  <a:gd name="connsiteY20" fmla="*/ 4380 h 186479"/>
                  <a:gd name="connsiteX21" fmla="*/ 571613 w 1376475"/>
                  <a:gd name="connsiteY21" fmla="*/ 42480 h 186479"/>
                  <a:gd name="connsiteX22" fmla="*/ 495413 w 1376475"/>
                  <a:gd name="connsiteY22" fmla="*/ 68674 h 186479"/>
                  <a:gd name="connsiteX23" fmla="*/ 414450 w 1376475"/>
                  <a:gd name="connsiteY23" fmla="*/ 82962 h 186479"/>
                  <a:gd name="connsiteX24" fmla="*/ 366825 w 1376475"/>
                  <a:gd name="connsiteY24" fmla="*/ 85343 h 186479"/>
                  <a:gd name="connsiteX25" fmla="*/ 309675 w 1376475"/>
                  <a:gd name="connsiteY25" fmla="*/ 52005 h 186479"/>
                  <a:gd name="connsiteX26" fmla="*/ 257288 w 1376475"/>
                  <a:gd name="connsiteY26" fmla="*/ 21049 h 186479"/>
                  <a:gd name="connsiteX27" fmla="*/ 204900 w 1376475"/>
                  <a:gd name="connsiteY27" fmla="*/ 1999 h 186479"/>
                  <a:gd name="connsiteX28" fmla="*/ 164419 w 1376475"/>
                  <a:gd name="connsiteY28" fmla="*/ 6762 h 186479"/>
                  <a:gd name="connsiteX29" fmla="*/ 138225 w 1376475"/>
                  <a:gd name="connsiteY29" fmla="*/ 56768 h 186479"/>
                  <a:gd name="connsiteX30" fmla="*/ 69169 w 1376475"/>
                  <a:gd name="connsiteY30" fmla="*/ 61530 h 186479"/>
                  <a:gd name="connsiteX31" fmla="*/ 113 w 1376475"/>
                  <a:gd name="connsiteY31" fmla="*/ 66293 h 186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376475" h="186479">
                    <a:moveTo>
                      <a:pt x="113" y="66293"/>
                    </a:moveTo>
                    <a:cubicBezTo>
                      <a:pt x="-2268" y="73437"/>
                      <a:pt x="33451" y="96059"/>
                      <a:pt x="54882" y="104393"/>
                    </a:cubicBezTo>
                    <a:cubicBezTo>
                      <a:pt x="76313" y="112727"/>
                      <a:pt x="92584" y="109552"/>
                      <a:pt x="128700" y="116299"/>
                    </a:cubicBezTo>
                    <a:cubicBezTo>
                      <a:pt x="164816" y="123046"/>
                      <a:pt x="223951" y="135349"/>
                      <a:pt x="271576" y="144874"/>
                    </a:cubicBezTo>
                    <a:cubicBezTo>
                      <a:pt x="314041" y="152811"/>
                      <a:pt x="341822" y="158368"/>
                      <a:pt x="383494" y="163924"/>
                    </a:cubicBezTo>
                    <a:cubicBezTo>
                      <a:pt x="425166" y="169480"/>
                      <a:pt x="475569" y="173449"/>
                      <a:pt x="521607" y="178212"/>
                    </a:cubicBezTo>
                    <a:cubicBezTo>
                      <a:pt x="571216" y="181784"/>
                      <a:pt x="631144" y="189324"/>
                      <a:pt x="681150" y="185355"/>
                    </a:cubicBezTo>
                    <a:lnTo>
                      <a:pt x="831169" y="173449"/>
                    </a:lnTo>
                    <a:cubicBezTo>
                      <a:pt x="885938" y="169480"/>
                      <a:pt x="939119" y="167893"/>
                      <a:pt x="995475" y="161543"/>
                    </a:cubicBezTo>
                    <a:cubicBezTo>
                      <a:pt x="1051831" y="155193"/>
                      <a:pt x="1127238" y="152811"/>
                      <a:pt x="1169307" y="135349"/>
                    </a:cubicBezTo>
                    <a:lnTo>
                      <a:pt x="1295513" y="82962"/>
                    </a:lnTo>
                    <a:lnTo>
                      <a:pt x="1376475" y="37718"/>
                    </a:lnTo>
                    <a:lnTo>
                      <a:pt x="1250269" y="66293"/>
                    </a:lnTo>
                    <a:lnTo>
                      <a:pt x="1138350" y="73437"/>
                    </a:lnTo>
                    <a:lnTo>
                      <a:pt x="1007382" y="78199"/>
                    </a:lnTo>
                    <a:lnTo>
                      <a:pt x="883557" y="92487"/>
                    </a:lnTo>
                    <a:lnTo>
                      <a:pt x="802594" y="92487"/>
                    </a:lnTo>
                    <a:lnTo>
                      <a:pt x="743063" y="85343"/>
                    </a:lnTo>
                    <a:lnTo>
                      <a:pt x="690675" y="40099"/>
                    </a:lnTo>
                    <a:lnTo>
                      <a:pt x="681150" y="30574"/>
                    </a:lnTo>
                    <a:cubicBezTo>
                      <a:pt x="673213" y="24621"/>
                      <a:pt x="661306" y="2396"/>
                      <a:pt x="643050" y="4380"/>
                    </a:cubicBezTo>
                    <a:cubicBezTo>
                      <a:pt x="624794" y="6364"/>
                      <a:pt x="596219" y="31764"/>
                      <a:pt x="571613" y="42480"/>
                    </a:cubicBezTo>
                    <a:lnTo>
                      <a:pt x="495413" y="68674"/>
                    </a:lnTo>
                    <a:lnTo>
                      <a:pt x="414450" y="82962"/>
                    </a:lnTo>
                    <a:lnTo>
                      <a:pt x="366825" y="85343"/>
                    </a:lnTo>
                    <a:lnTo>
                      <a:pt x="309675" y="52005"/>
                    </a:lnTo>
                    <a:lnTo>
                      <a:pt x="257288" y="21049"/>
                    </a:lnTo>
                    <a:cubicBezTo>
                      <a:pt x="239826" y="12715"/>
                      <a:pt x="220378" y="4380"/>
                      <a:pt x="204900" y="1999"/>
                    </a:cubicBezTo>
                    <a:cubicBezTo>
                      <a:pt x="189422" y="-382"/>
                      <a:pt x="175532" y="-2366"/>
                      <a:pt x="164419" y="6762"/>
                    </a:cubicBezTo>
                    <a:cubicBezTo>
                      <a:pt x="153307" y="15890"/>
                      <a:pt x="161244" y="55181"/>
                      <a:pt x="138225" y="56768"/>
                    </a:cubicBezTo>
                    <a:lnTo>
                      <a:pt x="69169" y="61530"/>
                    </a:lnTo>
                    <a:cubicBezTo>
                      <a:pt x="46150" y="63117"/>
                      <a:pt x="2494" y="59149"/>
                      <a:pt x="113" y="66293"/>
                    </a:cubicBezTo>
                    <a:close/>
                  </a:path>
                </a:pathLst>
              </a:custGeom>
              <a:solidFill>
                <a:srgbClr val="FB916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0" name="Freeform 9"/>
              <p:cNvSpPr/>
              <p:nvPr/>
            </p:nvSpPr>
            <p:spPr>
              <a:xfrm rot="5400000">
                <a:off x="979649" y="6214249"/>
                <a:ext cx="300997" cy="126951"/>
              </a:xfrm>
              <a:custGeom>
                <a:avLst/>
                <a:gdLst>
                  <a:gd name="connsiteX0" fmla="*/ 0 w 400050"/>
                  <a:gd name="connsiteY0" fmla="*/ 223838 h 247650"/>
                  <a:gd name="connsiteX1" fmla="*/ 28575 w 400050"/>
                  <a:gd name="connsiteY1" fmla="*/ 176213 h 247650"/>
                  <a:gd name="connsiteX2" fmla="*/ 54769 w 400050"/>
                  <a:gd name="connsiteY2" fmla="*/ 121444 h 247650"/>
                  <a:gd name="connsiteX3" fmla="*/ 88106 w 400050"/>
                  <a:gd name="connsiteY3" fmla="*/ 73819 h 247650"/>
                  <a:gd name="connsiteX4" fmla="*/ 102394 w 400050"/>
                  <a:gd name="connsiteY4" fmla="*/ 40482 h 247650"/>
                  <a:gd name="connsiteX5" fmla="*/ 111919 w 400050"/>
                  <a:gd name="connsiteY5" fmla="*/ 14288 h 247650"/>
                  <a:gd name="connsiteX6" fmla="*/ 123825 w 400050"/>
                  <a:gd name="connsiteY6" fmla="*/ 0 h 247650"/>
                  <a:gd name="connsiteX7" fmla="*/ 138113 w 400050"/>
                  <a:gd name="connsiteY7" fmla="*/ 2382 h 247650"/>
                  <a:gd name="connsiteX8" fmla="*/ 178594 w 400050"/>
                  <a:gd name="connsiteY8" fmla="*/ 57150 h 247650"/>
                  <a:gd name="connsiteX9" fmla="*/ 221456 w 400050"/>
                  <a:gd name="connsiteY9" fmla="*/ 138113 h 247650"/>
                  <a:gd name="connsiteX10" fmla="*/ 252413 w 400050"/>
                  <a:gd name="connsiteY10" fmla="*/ 150019 h 247650"/>
                  <a:gd name="connsiteX11" fmla="*/ 278606 w 400050"/>
                  <a:gd name="connsiteY11" fmla="*/ 169069 h 247650"/>
                  <a:gd name="connsiteX12" fmla="*/ 302419 w 400050"/>
                  <a:gd name="connsiteY12" fmla="*/ 192882 h 247650"/>
                  <a:gd name="connsiteX13" fmla="*/ 333375 w 400050"/>
                  <a:gd name="connsiteY13" fmla="*/ 197644 h 247650"/>
                  <a:gd name="connsiteX14" fmla="*/ 388144 w 400050"/>
                  <a:gd name="connsiteY14" fmla="*/ 200025 h 247650"/>
                  <a:gd name="connsiteX15" fmla="*/ 400050 w 400050"/>
                  <a:gd name="connsiteY15" fmla="*/ 214313 h 247650"/>
                  <a:gd name="connsiteX16" fmla="*/ 371475 w 400050"/>
                  <a:gd name="connsiteY16" fmla="*/ 228600 h 247650"/>
                  <a:gd name="connsiteX17" fmla="*/ 280988 w 400050"/>
                  <a:gd name="connsiteY17" fmla="*/ 233363 h 247650"/>
                  <a:gd name="connsiteX18" fmla="*/ 202406 w 400050"/>
                  <a:gd name="connsiteY18" fmla="*/ 228600 h 247650"/>
                  <a:gd name="connsiteX19" fmla="*/ 164306 w 400050"/>
                  <a:gd name="connsiteY19" fmla="*/ 245269 h 247650"/>
                  <a:gd name="connsiteX20" fmla="*/ 102394 w 400050"/>
                  <a:gd name="connsiteY20" fmla="*/ 247650 h 247650"/>
                  <a:gd name="connsiteX21" fmla="*/ 69056 w 400050"/>
                  <a:gd name="connsiteY21" fmla="*/ 238125 h 247650"/>
                  <a:gd name="connsiteX22" fmla="*/ 0 w 400050"/>
                  <a:gd name="connsiteY22" fmla="*/ 223838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00050" h="247650">
                    <a:moveTo>
                      <a:pt x="0" y="223838"/>
                    </a:moveTo>
                    <a:lnTo>
                      <a:pt x="28575" y="176213"/>
                    </a:lnTo>
                    <a:lnTo>
                      <a:pt x="54769" y="121444"/>
                    </a:lnTo>
                    <a:lnTo>
                      <a:pt x="88106" y="73819"/>
                    </a:lnTo>
                    <a:lnTo>
                      <a:pt x="102394" y="40482"/>
                    </a:lnTo>
                    <a:lnTo>
                      <a:pt x="111919" y="14288"/>
                    </a:lnTo>
                    <a:lnTo>
                      <a:pt x="123825" y="0"/>
                    </a:lnTo>
                    <a:lnTo>
                      <a:pt x="138113" y="2382"/>
                    </a:lnTo>
                    <a:lnTo>
                      <a:pt x="178594" y="57150"/>
                    </a:lnTo>
                    <a:lnTo>
                      <a:pt x="221456" y="138113"/>
                    </a:lnTo>
                    <a:lnTo>
                      <a:pt x="252413" y="150019"/>
                    </a:lnTo>
                    <a:lnTo>
                      <a:pt x="278606" y="169069"/>
                    </a:lnTo>
                    <a:lnTo>
                      <a:pt x="302419" y="192882"/>
                    </a:lnTo>
                    <a:lnTo>
                      <a:pt x="333375" y="197644"/>
                    </a:lnTo>
                    <a:lnTo>
                      <a:pt x="388144" y="200025"/>
                    </a:lnTo>
                    <a:lnTo>
                      <a:pt x="400050" y="214313"/>
                    </a:lnTo>
                    <a:lnTo>
                      <a:pt x="371475" y="228600"/>
                    </a:lnTo>
                    <a:lnTo>
                      <a:pt x="280988" y="233363"/>
                    </a:lnTo>
                    <a:lnTo>
                      <a:pt x="202406" y="228600"/>
                    </a:lnTo>
                    <a:lnTo>
                      <a:pt x="164306" y="245269"/>
                    </a:lnTo>
                    <a:lnTo>
                      <a:pt x="102394" y="247650"/>
                    </a:lnTo>
                    <a:lnTo>
                      <a:pt x="69056" y="238125"/>
                    </a:lnTo>
                    <a:lnTo>
                      <a:pt x="0" y="223838"/>
                    </a:ln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1" name="Freeform 10"/>
              <p:cNvSpPr/>
              <p:nvPr/>
            </p:nvSpPr>
            <p:spPr>
              <a:xfrm rot="5400000">
                <a:off x="212365" y="2622359"/>
                <a:ext cx="1920650" cy="298209"/>
              </a:xfrm>
              <a:custGeom>
                <a:avLst/>
                <a:gdLst>
                  <a:gd name="connsiteX0" fmla="*/ 2505075 w 2576512"/>
                  <a:gd name="connsiteY0" fmla="*/ 97631 h 581025"/>
                  <a:gd name="connsiteX1" fmla="*/ 2552700 w 2576512"/>
                  <a:gd name="connsiteY1" fmla="*/ 123825 h 581025"/>
                  <a:gd name="connsiteX2" fmla="*/ 2412206 w 2576512"/>
                  <a:gd name="connsiteY2" fmla="*/ 216694 h 581025"/>
                  <a:gd name="connsiteX3" fmla="*/ 2264569 w 2576512"/>
                  <a:gd name="connsiteY3" fmla="*/ 319088 h 581025"/>
                  <a:gd name="connsiteX4" fmla="*/ 2135981 w 2576512"/>
                  <a:gd name="connsiteY4" fmla="*/ 383381 h 581025"/>
                  <a:gd name="connsiteX5" fmla="*/ 2021681 w 2576512"/>
                  <a:gd name="connsiteY5" fmla="*/ 426244 h 581025"/>
                  <a:gd name="connsiteX6" fmla="*/ 1900237 w 2576512"/>
                  <a:gd name="connsiteY6" fmla="*/ 426244 h 581025"/>
                  <a:gd name="connsiteX7" fmla="*/ 1757362 w 2576512"/>
                  <a:gd name="connsiteY7" fmla="*/ 395288 h 581025"/>
                  <a:gd name="connsiteX8" fmla="*/ 1621631 w 2576512"/>
                  <a:gd name="connsiteY8" fmla="*/ 328613 h 581025"/>
                  <a:gd name="connsiteX9" fmla="*/ 1514475 w 2576512"/>
                  <a:gd name="connsiteY9" fmla="*/ 242888 h 581025"/>
                  <a:gd name="connsiteX10" fmla="*/ 1433512 w 2576512"/>
                  <a:gd name="connsiteY10" fmla="*/ 173831 h 581025"/>
                  <a:gd name="connsiteX11" fmla="*/ 1333500 w 2576512"/>
                  <a:gd name="connsiteY11" fmla="*/ 133350 h 581025"/>
                  <a:gd name="connsiteX12" fmla="*/ 1238250 w 2576512"/>
                  <a:gd name="connsiteY12" fmla="*/ 111919 h 581025"/>
                  <a:gd name="connsiteX13" fmla="*/ 1126331 w 2576512"/>
                  <a:gd name="connsiteY13" fmla="*/ 150019 h 581025"/>
                  <a:gd name="connsiteX14" fmla="*/ 1002506 w 2576512"/>
                  <a:gd name="connsiteY14" fmla="*/ 235744 h 581025"/>
                  <a:gd name="connsiteX15" fmla="*/ 916781 w 2576512"/>
                  <a:gd name="connsiteY15" fmla="*/ 378619 h 581025"/>
                  <a:gd name="connsiteX16" fmla="*/ 826294 w 2576512"/>
                  <a:gd name="connsiteY16" fmla="*/ 497681 h 581025"/>
                  <a:gd name="connsiteX17" fmla="*/ 719137 w 2576512"/>
                  <a:gd name="connsiteY17" fmla="*/ 554831 h 581025"/>
                  <a:gd name="connsiteX18" fmla="*/ 559594 w 2576512"/>
                  <a:gd name="connsiteY18" fmla="*/ 581025 h 581025"/>
                  <a:gd name="connsiteX19" fmla="*/ 402431 w 2576512"/>
                  <a:gd name="connsiteY19" fmla="*/ 528638 h 581025"/>
                  <a:gd name="connsiteX20" fmla="*/ 233362 w 2576512"/>
                  <a:gd name="connsiteY20" fmla="*/ 428625 h 581025"/>
                  <a:gd name="connsiteX21" fmla="*/ 130969 w 2576512"/>
                  <a:gd name="connsiteY21" fmla="*/ 338138 h 581025"/>
                  <a:gd name="connsiteX22" fmla="*/ 16669 w 2576512"/>
                  <a:gd name="connsiteY22" fmla="*/ 240506 h 581025"/>
                  <a:gd name="connsiteX23" fmla="*/ 0 w 2576512"/>
                  <a:gd name="connsiteY23" fmla="*/ 176213 h 581025"/>
                  <a:gd name="connsiteX24" fmla="*/ 1371600 w 2576512"/>
                  <a:gd name="connsiteY24" fmla="*/ 0 h 581025"/>
                  <a:gd name="connsiteX25" fmla="*/ 2157412 w 2576512"/>
                  <a:gd name="connsiteY25" fmla="*/ 166688 h 581025"/>
                  <a:gd name="connsiteX26" fmla="*/ 2576512 w 2576512"/>
                  <a:gd name="connsiteY26" fmla="*/ 119063 h 581025"/>
                  <a:gd name="connsiteX27" fmla="*/ 2505075 w 2576512"/>
                  <a:gd name="connsiteY27" fmla="*/ 97631 h 581025"/>
                  <a:gd name="connsiteX0" fmla="*/ 2505075 w 2576512"/>
                  <a:gd name="connsiteY0" fmla="*/ 97631 h 581025"/>
                  <a:gd name="connsiteX1" fmla="*/ 2552700 w 2576512"/>
                  <a:gd name="connsiteY1" fmla="*/ 123825 h 581025"/>
                  <a:gd name="connsiteX2" fmla="*/ 2412206 w 2576512"/>
                  <a:gd name="connsiteY2" fmla="*/ 216694 h 581025"/>
                  <a:gd name="connsiteX3" fmla="*/ 2264569 w 2576512"/>
                  <a:gd name="connsiteY3" fmla="*/ 319088 h 581025"/>
                  <a:gd name="connsiteX4" fmla="*/ 2135981 w 2576512"/>
                  <a:gd name="connsiteY4" fmla="*/ 383381 h 581025"/>
                  <a:gd name="connsiteX5" fmla="*/ 2021681 w 2576512"/>
                  <a:gd name="connsiteY5" fmla="*/ 426244 h 581025"/>
                  <a:gd name="connsiteX6" fmla="*/ 1900237 w 2576512"/>
                  <a:gd name="connsiteY6" fmla="*/ 426244 h 581025"/>
                  <a:gd name="connsiteX7" fmla="*/ 1757362 w 2576512"/>
                  <a:gd name="connsiteY7" fmla="*/ 395288 h 581025"/>
                  <a:gd name="connsiteX8" fmla="*/ 1621631 w 2576512"/>
                  <a:gd name="connsiteY8" fmla="*/ 328613 h 581025"/>
                  <a:gd name="connsiteX9" fmla="*/ 1514475 w 2576512"/>
                  <a:gd name="connsiteY9" fmla="*/ 242888 h 581025"/>
                  <a:gd name="connsiteX10" fmla="*/ 1433512 w 2576512"/>
                  <a:gd name="connsiteY10" fmla="*/ 173831 h 581025"/>
                  <a:gd name="connsiteX11" fmla="*/ 1333500 w 2576512"/>
                  <a:gd name="connsiteY11" fmla="*/ 133350 h 581025"/>
                  <a:gd name="connsiteX12" fmla="*/ 1238250 w 2576512"/>
                  <a:gd name="connsiteY12" fmla="*/ 111919 h 581025"/>
                  <a:gd name="connsiteX13" fmla="*/ 1126331 w 2576512"/>
                  <a:gd name="connsiteY13" fmla="*/ 150019 h 581025"/>
                  <a:gd name="connsiteX14" fmla="*/ 1002506 w 2576512"/>
                  <a:gd name="connsiteY14" fmla="*/ 235744 h 581025"/>
                  <a:gd name="connsiteX15" fmla="*/ 916781 w 2576512"/>
                  <a:gd name="connsiteY15" fmla="*/ 378619 h 581025"/>
                  <a:gd name="connsiteX16" fmla="*/ 826294 w 2576512"/>
                  <a:gd name="connsiteY16" fmla="*/ 497681 h 581025"/>
                  <a:gd name="connsiteX17" fmla="*/ 719137 w 2576512"/>
                  <a:gd name="connsiteY17" fmla="*/ 554831 h 581025"/>
                  <a:gd name="connsiteX18" fmla="*/ 559594 w 2576512"/>
                  <a:gd name="connsiteY18" fmla="*/ 581025 h 581025"/>
                  <a:gd name="connsiteX19" fmla="*/ 402431 w 2576512"/>
                  <a:gd name="connsiteY19" fmla="*/ 528638 h 581025"/>
                  <a:gd name="connsiteX20" fmla="*/ 233362 w 2576512"/>
                  <a:gd name="connsiteY20" fmla="*/ 428625 h 581025"/>
                  <a:gd name="connsiteX21" fmla="*/ 130969 w 2576512"/>
                  <a:gd name="connsiteY21" fmla="*/ 338138 h 581025"/>
                  <a:gd name="connsiteX22" fmla="*/ 16669 w 2576512"/>
                  <a:gd name="connsiteY22" fmla="*/ 240506 h 581025"/>
                  <a:gd name="connsiteX23" fmla="*/ 0 w 2576512"/>
                  <a:gd name="connsiteY23" fmla="*/ 176213 h 581025"/>
                  <a:gd name="connsiteX24" fmla="*/ 1371600 w 2576512"/>
                  <a:gd name="connsiteY24" fmla="*/ 0 h 581025"/>
                  <a:gd name="connsiteX25" fmla="*/ 2157412 w 2576512"/>
                  <a:gd name="connsiteY25" fmla="*/ 166688 h 581025"/>
                  <a:gd name="connsiteX26" fmla="*/ 2576512 w 2576512"/>
                  <a:gd name="connsiteY26" fmla="*/ 119063 h 581025"/>
                  <a:gd name="connsiteX27" fmla="*/ 2505075 w 2576512"/>
                  <a:gd name="connsiteY27" fmla="*/ 97631 h 581025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76512"/>
                  <a:gd name="connsiteY0" fmla="*/ 97631 h 581733"/>
                  <a:gd name="connsiteX1" fmla="*/ 2552700 w 2576512"/>
                  <a:gd name="connsiteY1" fmla="*/ 123825 h 581733"/>
                  <a:gd name="connsiteX2" fmla="*/ 2412206 w 2576512"/>
                  <a:gd name="connsiteY2" fmla="*/ 216694 h 581733"/>
                  <a:gd name="connsiteX3" fmla="*/ 2264569 w 2576512"/>
                  <a:gd name="connsiteY3" fmla="*/ 319088 h 581733"/>
                  <a:gd name="connsiteX4" fmla="*/ 2135981 w 2576512"/>
                  <a:gd name="connsiteY4" fmla="*/ 383381 h 581733"/>
                  <a:gd name="connsiteX5" fmla="*/ 2021681 w 2576512"/>
                  <a:gd name="connsiteY5" fmla="*/ 426244 h 581733"/>
                  <a:gd name="connsiteX6" fmla="*/ 1900237 w 2576512"/>
                  <a:gd name="connsiteY6" fmla="*/ 426244 h 581733"/>
                  <a:gd name="connsiteX7" fmla="*/ 1757362 w 2576512"/>
                  <a:gd name="connsiteY7" fmla="*/ 395288 h 581733"/>
                  <a:gd name="connsiteX8" fmla="*/ 1621631 w 2576512"/>
                  <a:gd name="connsiteY8" fmla="*/ 328613 h 581733"/>
                  <a:gd name="connsiteX9" fmla="*/ 1514475 w 2576512"/>
                  <a:gd name="connsiteY9" fmla="*/ 242888 h 581733"/>
                  <a:gd name="connsiteX10" fmla="*/ 1433512 w 2576512"/>
                  <a:gd name="connsiteY10" fmla="*/ 173831 h 581733"/>
                  <a:gd name="connsiteX11" fmla="*/ 1333500 w 2576512"/>
                  <a:gd name="connsiteY11" fmla="*/ 133350 h 581733"/>
                  <a:gd name="connsiteX12" fmla="*/ 1238250 w 2576512"/>
                  <a:gd name="connsiteY12" fmla="*/ 111919 h 581733"/>
                  <a:gd name="connsiteX13" fmla="*/ 1126331 w 2576512"/>
                  <a:gd name="connsiteY13" fmla="*/ 150019 h 581733"/>
                  <a:gd name="connsiteX14" fmla="*/ 1002506 w 2576512"/>
                  <a:gd name="connsiteY14" fmla="*/ 235744 h 581733"/>
                  <a:gd name="connsiteX15" fmla="*/ 916781 w 2576512"/>
                  <a:gd name="connsiteY15" fmla="*/ 378619 h 581733"/>
                  <a:gd name="connsiteX16" fmla="*/ 826294 w 2576512"/>
                  <a:gd name="connsiteY16" fmla="*/ 497681 h 581733"/>
                  <a:gd name="connsiteX17" fmla="*/ 719137 w 2576512"/>
                  <a:gd name="connsiteY17" fmla="*/ 554831 h 581733"/>
                  <a:gd name="connsiteX18" fmla="*/ 559594 w 2576512"/>
                  <a:gd name="connsiteY18" fmla="*/ 581025 h 581733"/>
                  <a:gd name="connsiteX19" fmla="*/ 402431 w 2576512"/>
                  <a:gd name="connsiteY19" fmla="*/ 528638 h 581733"/>
                  <a:gd name="connsiteX20" fmla="*/ 233362 w 2576512"/>
                  <a:gd name="connsiteY20" fmla="*/ 428625 h 581733"/>
                  <a:gd name="connsiteX21" fmla="*/ 130969 w 2576512"/>
                  <a:gd name="connsiteY21" fmla="*/ 338138 h 581733"/>
                  <a:gd name="connsiteX22" fmla="*/ 16669 w 2576512"/>
                  <a:gd name="connsiteY22" fmla="*/ 240506 h 581733"/>
                  <a:gd name="connsiteX23" fmla="*/ 0 w 2576512"/>
                  <a:gd name="connsiteY23" fmla="*/ 176213 h 581733"/>
                  <a:gd name="connsiteX24" fmla="*/ 1371600 w 2576512"/>
                  <a:gd name="connsiteY24" fmla="*/ 0 h 581733"/>
                  <a:gd name="connsiteX25" fmla="*/ 2157412 w 2576512"/>
                  <a:gd name="connsiteY25" fmla="*/ 166688 h 581733"/>
                  <a:gd name="connsiteX26" fmla="*/ 2576512 w 2576512"/>
                  <a:gd name="connsiteY26" fmla="*/ 119063 h 581733"/>
                  <a:gd name="connsiteX27" fmla="*/ 2505075 w 2576512"/>
                  <a:gd name="connsiteY27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2157412 w 2552700"/>
                  <a:gd name="connsiteY25" fmla="*/ 166688 h 581733"/>
                  <a:gd name="connsiteX26" fmla="*/ 2505075 w 2552700"/>
                  <a:gd name="connsiteY26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2157412 w 2552700"/>
                  <a:gd name="connsiteY25" fmla="*/ 166688 h 581733"/>
                  <a:gd name="connsiteX26" fmla="*/ 2250281 w 2552700"/>
                  <a:gd name="connsiteY26" fmla="*/ 152400 h 581733"/>
                  <a:gd name="connsiteX27" fmla="*/ 2505075 w 2552700"/>
                  <a:gd name="connsiteY27" fmla="*/ 97631 h 581733"/>
                  <a:gd name="connsiteX0" fmla="*/ 2505075 w 2552700"/>
                  <a:gd name="connsiteY0" fmla="*/ 97631 h 581733"/>
                  <a:gd name="connsiteX1" fmla="*/ 2552700 w 2552700"/>
                  <a:gd name="connsiteY1" fmla="*/ 123825 h 581733"/>
                  <a:gd name="connsiteX2" fmla="*/ 2412206 w 2552700"/>
                  <a:gd name="connsiteY2" fmla="*/ 216694 h 581733"/>
                  <a:gd name="connsiteX3" fmla="*/ 2264569 w 2552700"/>
                  <a:gd name="connsiteY3" fmla="*/ 319088 h 581733"/>
                  <a:gd name="connsiteX4" fmla="*/ 2135981 w 2552700"/>
                  <a:gd name="connsiteY4" fmla="*/ 383381 h 581733"/>
                  <a:gd name="connsiteX5" fmla="*/ 2021681 w 2552700"/>
                  <a:gd name="connsiteY5" fmla="*/ 426244 h 581733"/>
                  <a:gd name="connsiteX6" fmla="*/ 1900237 w 2552700"/>
                  <a:gd name="connsiteY6" fmla="*/ 426244 h 581733"/>
                  <a:gd name="connsiteX7" fmla="*/ 1757362 w 2552700"/>
                  <a:gd name="connsiteY7" fmla="*/ 395288 h 581733"/>
                  <a:gd name="connsiteX8" fmla="*/ 1621631 w 2552700"/>
                  <a:gd name="connsiteY8" fmla="*/ 328613 h 581733"/>
                  <a:gd name="connsiteX9" fmla="*/ 1514475 w 2552700"/>
                  <a:gd name="connsiteY9" fmla="*/ 242888 h 581733"/>
                  <a:gd name="connsiteX10" fmla="*/ 1433512 w 2552700"/>
                  <a:gd name="connsiteY10" fmla="*/ 173831 h 581733"/>
                  <a:gd name="connsiteX11" fmla="*/ 1333500 w 2552700"/>
                  <a:gd name="connsiteY11" fmla="*/ 133350 h 581733"/>
                  <a:gd name="connsiteX12" fmla="*/ 1238250 w 2552700"/>
                  <a:gd name="connsiteY12" fmla="*/ 111919 h 581733"/>
                  <a:gd name="connsiteX13" fmla="*/ 1126331 w 2552700"/>
                  <a:gd name="connsiteY13" fmla="*/ 150019 h 581733"/>
                  <a:gd name="connsiteX14" fmla="*/ 1002506 w 2552700"/>
                  <a:gd name="connsiteY14" fmla="*/ 235744 h 581733"/>
                  <a:gd name="connsiteX15" fmla="*/ 916781 w 2552700"/>
                  <a:gd name="connsiteY15" fmla="*/ 378619 h 581733"/>
                  <a:gd name="connsiteX16" fmla="*/ 826294 w 2552700"/>
                  <a:gd name="connsiteY16" fmla="*/ 497681 h 581733"/>
                  <a:gd name="connsiteX17" fmla="*/ 719137 w 2552700"/>
                  <a:gd name="connsiteY17" fmla="*/ 554831 h 581733"/>
                  <a:gd name="connsiteX18" fmla="*/ 559594 w 2552700"/>
                  <a:gd name="connsiteY18" fmla="*/ 581025 h 581733"/>
                  <a:gd name="connsiteX19" fmla="*/ 402431 w 2552700"/>
                  <a:gd name="connsiteY19" fmla="*/ 528638 h 581733"/>
                  <a:gd name="connsiteX20" fmla="*/ 233362 w 2552700"/>
                  <a:gd name="connsiteY20" fmla="*/ 428625 h 581733"/>
                  <a:gd name="connsiteX21" fmla="*/ 130969 w 2552700"/>
                  <a:gd name="connsiteY21" fmla="*/ 338138 h 581733"/>
                  <a:gd name="connsiteX22" fmla="*/ 16669 w 2552700"/>
                  <a:gd name="connsiteY22" fmla="*/ 240506 h 581733"/>
                  <a:gd name="connsiteX23" fmla="*/ 0 w 2552700"/>
                  <a:gd name="connsiteY23" fmla="*/ 176213 h 581733"/>
                  <a:gd name="connsiteX24" fmla="*/ 1371600 w 2552700"/>
                  <a:gd name="connsiteY24" fmla="*/ 0 h 581733"/>
                  <a:gd name="connsiteX25" fmla="*/ 1702593 w 2552700"/>
                  <a:gd name="connsiteY25" fmla="*/ 171451 h 581733"/>
                  <a:gd name="connsiteX26" fmla="*/ 2250281 w 2552700"/>
                  <a:gd name="connsiteY26" fmla="*/ 152400 h 581733"/>
                  <a:gd name="connsiteX27" fmla="*/ 2505075 w 2552700"/>
                  <a:gd name="connsiteY27" fmla="*/ 97631 h 58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52700" h="581733">
                    <a:moveTo>
                      <a:pt x="2505075" y="97631"/>
                    </a:moveTo>
                    <a:lnTo>
                      <a:pt x="2552700" y="123825"/>
                    </a:lnTo>
                    <a:cubicBezTo>
                      <a:pt x="2537222" y="143669"/>
                      <a:pt x="2460228" y="184150"/>
                      <a:pt x="2412206" y="216694"/>
                    </a:cubicBezTo>
                    <a:cubicBezTo>
                      <a:pt x="2364184" y="249238"/>
                      <a:pt x="2310606" y="291307"/>
                      <a:pt x="2264569" y="319088"/>
                    </a:cubicBezTo>
                    <a:cubicBezTo>
                      <a:pt x="2218532" y="346869"/>
                      <a:pt x="2176462" y="365522"/>
                      <a:pt x="2135981" y="383381"/>
                    </a:cubicBezTo>
                    <a:cubicBezTo>
                      <a:pt x="2095500" y="401240"/>
                      <a:pt x="2060972" y="419100"/>
                      <a:pt x="2021681" y="426244"/>
                    </a:cubicBezTo>
                    <a:cubicBezTo>
                      <a:pt x="1982390" y="433388"/>
                      <a:pt x="1944290" y="431403"/>
                      <a:pt x="1900237" y="426244"/>
                    </a:cubicBezTo>
                    <a:cubicBezTo>
                      <a:pt x="1856184" y="421085"/>
                      <a:pt x="1803796" y="411560"/>
                      <a:pt x="1757362" y="395288"/>
                    </a:cubicBezTo>
                    <a:cubicBezTo>
                      <a:pt x="1710928" y="379016"/>
                      <a:pt x="1662112" y="354013"/>
                      <a:pt x="1621631" y="328613"/>
                    </a:cubicBezTo>
                    <a:cubicBezTo>
                      <a:pt x="1581150" y="303213"/>
                      <a:pt x="1545828" y="268685"/>
                      <a:pt x="1514475" y="242888"/>
                    </a:cubicBezTo>
                    <a:cubicBezTo>
                      <a:pt x="1483122" y="217091"/>
                      <a:pt x="1463675" y="192087"/>
                      <a:pt x="1433512" y="173831"/>
                    </a:cubicBezTo>
                    <a:cubicBezTo>
                      <a:pt x="1403349" y="155575"/>
                      <a:pt x="1366044" y="143669"/>
                      <a:pt x="1333500" y="133350"/>
                    </a:cubicBezTo>
                    <a:cubicBezTo>
                      <a:pt x="1300956" y="123031"/>
                      <a:pt x="1272778" y="109141"/>
                      <a:pt x="1238250" y="111919"/>
                    </a:cubicBezTo>
                    <a:cubicBezTo>
                      <a:pt x="1203722" y="114697"/>
                      <a:pt x="1165622" y="129382"/>
                      <a:pt x="1126331" y="150019"/>
                    </a:cubicBezTo>
                    <a:cubicBezTo>
                      <a:pt x="1087040" y="170656"/>
                      <a:pt x="1037431" y="197644"/>
                      <a:pt x="1002506" y="235744"/>
                    </a:cubicBezTo>
                    <a:cubicBezTo>
                      <a:pt x="967581" y="273844"/>
                      <a:pt x="946150" y="334963"/>
                      <a:pt x="916781" y="378619"/>
                    </a:cubicBezTo>
                    <a:cubicBezTo>
                      <a:pt x="887412" y="422275"/>
                      <a:pt x="859235" y="468312"/>
                      <a:pt x="826294" y="497681"/>
                    </a:cubicBezTo>
                    <a:cubicBezTo>
                      <a:pt x="793353" y="527050"/>
                      <a:pt x="763587" y="540940"/>
                      <a:pt x="719137" y="554831"/>
                    </a:cubicBezTo>
                    <a:cubicBezTo>
                      <a:pt x="674687" y="568722"/>
                      <a:pt x="612378" y="585390"/>
                      <a:pt x="559594" y="581025"/>
                    </a:cubicBezTo>
                    <a:cubicBezTo>
                      <a:pt x="506810" y="576660"/>
                      <a:pt x="456803" y="554038"/>
                      <a:pt x="402431" y="528638"/>
                    </a:cubicBezTo>
                    <a:cubicBezTo>
                      <a:pt x="348059" y="503238"/>
                      <a:pt x="267493" y="458787"/>
                      <a:pt x="233362" y="428625"/>
                    </a:cubicBezTo>
                    <a:lnTo>
                      <a:pt x="130969" y="338138"/>
                    </a:lnTo>
                    <a:lnTo>
                      <a:pt x="16669" y="240506"/>
                    </a:lnTo>
                    <a:lnTo>
                      <a:pt x="0" y="176213"/>
                    </a:lnTo>
                    <a:lnTo>
                      <a:pt x="1371600" y="0"/>
                    </a:lnTo>
                    <a:lnTo>
                      <a:pt x="1702593" y="171451"/>
                    </a:lnTo>
                    <a:cubicBezTo>
                      <a:pt x="1704974" y="170657"/>
                      <a:pt x="2247900" y="153194"/>
                      <a:pt x="2250281" y="152400"/>
                    </a:cubicBezTo>
                    <a:lnTo>
                      <a:pt x="2505075" y="97631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2" name="Freeform 11"/>
              <p:cNvSpPr/>
              <p:nvPr/>
            </p:nvSpPr>
            <p:spPr>
              <a:xfrm rot="5400000">
                <a:off x="324437" y="2396361"/>
                <a:ext cx="2022775" cy="587164"/>
              </a:xfrm>
              <a:custGeom>
                <a:avLst/>
                <a:gdLst>
                  <a:gd name="connsiteX0" fmla="*/ 0 w 2655094"/>
                  <a:gd name="connsiteY0" fmla="*/ 0 h 1145381"/>
                  <a:gd name="connsiteX1" fmla="*/ 80963 w 2655094"/>
                  <a:gd name="connsiteY1" fmla="*/ 173831 h 1145381"/>
                  <a:gd name="connsiteX2" fmla="*/ 157163 w 2655094"/>
                  <a:gd name="connsiteY2" fmla="*/ 290513 h 1145381"/>
                  <a:gd name="connsiteX3" fmla="*/ 242888 w 2655094"/>
                  <a:gd name="connsiteY3" fmla="*/ 416719 h 1145381"/>
                  <a:gd name="connsiteX4" fmla="*/ 304800 w 2655094"/>
                  <a:gd name="connsiteY4" fmla="*/ 414338 h 1145381"/>
                  <a:gd name="connsiteX5" fmla="*/ 347663 w 2655094"/>
                  <a:gd name="connsiteY5" fmla="*/ 414338 h 1145381"/>
                  <a:gd name="connsiteX6" fmla="*/ 381000 w 2655094"/>
                  <a:gd name="connsiteY6" fmla="*/ 383381 h 1145381"/>
                  <a:gd name="connsiteX7" fmla="*/ 416719 w 2655094"/>
                  <a:gd name="connsiteY7" fmla="*/ 452438 h 1145381"/>
                  <a:gd name="connsiteX8" fmla="*/ 445294 w 2655094"/>
                  <a:gd name="connsiteY8" fmla="*/ 478631 h 1145381"/>
                  <a:gd name="connsiteX9" fmla="*/ 466725 w 2655094"/>
                  <a:gd name="connsiteY9" fmla="*/ 481013 h 1145381"/>
                  <a:gd name="connsiteX10" fmla="*/ 500063 w 2655094"/>
                  <a:gd name="connsiteY10" fmla="*/ 461963 h 1145381"/>
                  <a:gd name="connsiteX11" fmla="*/ 519113 w 2655094"/>
                  <a:gd name="connsiteY11" fmla="*/ 416719 h 1145381"/>
                  <a:gd name="connsiteX12" fmla="*/ 559594 w 2655094"/>
                  <a:gd name="connsiteY12" fmla="*/ 371475 h 1145381"/>
                  <a:gd name="connsiteX13" fmla="*/ 600075 w 2655094"/>
                  <a:gd name="connsiteY13" fmla="*/ 347663 h 1145381"/>
                  <a:gd name="connsiteX14" fmla="*/ 642938 w 2655094"/>
                  <a:gd name="connsiteY14" fmla="*/ 319088 h 1145381"/>
                  <a:gd name="connsiteX15" fmla="*/ 1002507 w 2655094"/>
                  <a:gd name="connsiteY15" fmla="*/ 292894 h 1145381"/>
                  <a:gd name="connsiteX16" fmla="*/ 1019175 w 2655094"/>
                  <a:gd name="connsiteY16" fmla="*/ 347663 h 1145381"/>
                  <a:gd name="connsiteX17" fmla="*/ 1052513 w 2655094"/>
                  <a:gd name="connsiteY17" fmla="*/ 330994 h 1145381"/>
                  <a:gd name="connsiteX18" fmla="*/ 1085850 w 2655094"/>
                  <a:gd name="connsiteY18" fmla="*/ 321469 h 1145381"/>
                  <a:gd name="connsiteX19" fmla="*/ 1145382 w 2655094"/>
                  <a:gd name="connsiteY19" fmla="*/ 254794 h 1145381"/>
                  <a:gd name="connsiteX20" fmla="*/ 1328738 w 2655094"/>
                  <a:gd name="connsiteY20" fmla="*/ 330994 h 1145381"/>
                  <a:gd name="connsiteX21" fmla="*/ 1393032 w 2655094"/>
                  <a:gd name="connsiteY21" fmla="*/ 435769 h 1145381"/>
                  <a:gd name="connsiteX22" fmla="*/ 1404938 w 2655094"/>
                  <a:gd name="connsiteY22" fmla="*/ 459581 h 1145381"/>
                  <a:gd name="connsiteX23" fmla="*/ 1471613 w 2655094"/>
                  <a:gd name="connsiteY23" fmla="*/ 490538 h 1145381"/>
                  <a:gd name="connsiteX24" fmla="*/ 1519238 w 2655094"/>
                  <a:gd name="connsiteY24" fmla="*/ 450056 h 1145381"/>
                  <a:gd name="connsiteX25" fmla="*/ 1569244 w 2655094"/>
                  <a:gd name="connsiteY25" fmla="*/ 473869 h 1145381"/>
                  <a:gd name="connsiteX26" fmla="*/ 1607344 w 2655094"/>
                  <a:gd name="connsiteY26" fmla="*/ 516731 h 1145381"/>
                  <a:gd name="connsiteX27" fmla="*/ 1654969 w 2655094"/>
                  <a:gd name="connsiteY27" fmla="*/ 571500 h 1145381"/>
                  <a:gd name="connsiteX28" fmla="*/ 1752600 w 2655094"/>
                  <a:gd name="connsiteY28" fmla="*/ 631031 h 1145381"/>
                  <a:gd name="connsiteX29" fmla="*/ 1833563 w 2655094"/>
                  <a:gd name="connsiteY29" fmla="*/ 685800 h 1145381"/>
                  <a:gd name="connsiteX30" fmla="*/ 1866900 w 2655094"/>
                  <a:gd name="connsiteY30" fmla="*/ 659606 h 1145381"/>
                  <a:gd name="connsiteX31" fmla="*/ 1900238 w 2655094"/>
                  <a:gd name="connsiteY31" fmla="*/ 652463 h 1145381"/>
                  <a:gd name="connsiteX32" fmla="*/ 1950244 w 2655094"/>
                  <a:gd name="connsiteY32" fmla="*/ 585788 h 1145381"/>
                  <a:gd name="connsiteX33" fmla="*/ 2083594 w 2655094"/>
                  <a:gd name="connsiteY33" fmla="*/ 464344 h 1145381"/>
                  <a:gd name="connsiteX34" fmla="*/ 2174082 w 2655094"/>
                  <a:gd name="connsiteY34" fmla="*/ 390525 h 1145381"/>
                  <a:gd name="connsiteX35" fmla="*/ 2226469 w 2655094"/>
                  <a:gd name="connsiteY35" fmla="*/ 328613 h 1145381"/>
                  <a:gd name="connsiteX36" fmla="*/ 2255044 w 2655094"/>
                  <a:gd name="connsiteY36" fmla="*/ 388144 h 1145381"/>
                  <a:gd name="connsiteX37" fmla="*/ 2331244 w 2655094"/>
                  <a:gd name="connsiteY37" fmla="*/ 523875 h 1145381"/>
                  <a:gd name="connsiteX38" fmla="*/ 2383632 w 2655094"/>
                  <a:gd name="connsiteY38" fmla="*/ 583406 h 1145381"/>
                  <a:gd name="connsiteX39" fmla="*/ 2443163 w 2655094"/>
                  <a:gd name="connsiteY39" fmla="*/ 626269 h 1145381"/>
                  <a:gd name="connsiteX40" fmla="*/ 2507457 w 2655094"/>
                  <a:gd name="connsiteY40" fmla="*/ 633413 h 1145381"/>
                  <a:gd name="connsiteX41" fmla="*/ 2564607 w 2655094"/>
                  <a:gd name="connsiteY41" fmla="*/ 628650 h 1145381"/>
                  <a:gd name="connsiteX42" fmla="*/ 2619375 w 2655094"/>
                  <a:gd name="connsiteY42" fmla="*/ 661988 h 1145381"/>
                  <a:gd name="connsiteX43" fmla="*/ 2655094 w 2655094"/>
                  <a:gd name="connsiteY43" fmla="*/ 690563 h 1145381"/>
                  <a:gd name="connsiteX44" fmla="*/ 2552700 w 2655094"/>
                  <a:gd name="connsiteY44" fmla="*/ 792956 h 1145381"/>
                  <a:gd name="connsiteX45" fmla="*/ 2443163 w 2655094"/>
                  <a:gd name="connsiteY45" fmla="*/ 871538 h 1145381"/>
                  <a:gd name="connsiteX46" fmla="*/ 2297907 w 2655094"/>
                  <a:gd name="connsiteY46" fmla="*/ 952500 h 1145381"/>
                  <a:gd name="connsiteX47" fmla="*/ 2193132 w 2655094"/>
                  <a:gd name="connsiteY47" fmla="*/ 995363 h 1145381"/>
                  <a:gd name="connsiteX48" fmla="*/ 2085975 w 2655094"/>
                  <a:gd name="connsiteY48" fmla="*/ 1000125 h 1145381"/>
                  <a:gd name="connsiteX49" fmla="*/ 1864519 w 2655094"/>
                  <a:gd name="connsiteY49" fmla="*/ 923925 h 1145381"/>
                  <a:gd name="connsiteX50" fmla="*/ 1745457 w 2655094"/>
                  <a:gd name="connsiteY50" fmla="*/ 869156 h 1145381"/>
                  <a:gd name="connsiteX51" fmla="*/ 1614488 w 2655094"/>
                  <a:gd name="connsiteY51" fmla="*/ 752475 h 1145381"/>
                  <a:gd name="connsiteX52" fmla="*/ 1490663 w 2655094"/>
                  <a:gd name="connsiteY52" fmla="*/ 700088 h 1145381"/>
                  <a:gd name="connsiteX53" fmla="*/ 1347788 w 2655094"/>
                  <a:gd name="connsiteY53" fmla="*/ 700088 h 1145381"/>
                  <a:gd name="connsiteX54" fmla="*/ 1214438 w 2655094"/>
                  <a:gd name="connsiteY54" fmla="*/ 762000 h 1145381"/>
                  <a:gd name="connsiteX55" fmla="*/ 1126332 w 2655094"/>
                  <a:gd name="connsiteY55" fmla="*/ 852488 h 1145381"/>
                  <a:gd name="connsiteX56" fmla="*/ 1062038 w 2655094"/>
                  <a:gd name="connsiteY56" fmla="*/ 964406 h 1145381"/>
                  <a:gd name="connsiteX57" fmla="*/ 985838 w 2655094"/>
                  <a:gd name="connsiteY57" fmla="*/ 1062038 h 1145381"/>
                  <a:gd name="connsiteX58" fmla="*/ 871538 w 2655094"/>
                  <a:gd name="connsiteY58" fmla="*/ 1123950 h 1145381"/>
                  <a:gd name="connsiteX59" fmla="*/ 747713 w 2655094"/>
                  <a:gd name="connsiteY59" fmla="*/ 1145381 h 1145381"/>
                  <a:gd name="connsiteX60" fmla="*/ 638175 w 2655094"/>
                  <a:gd name="connsiteY60" fmla="*/ 1126331 h 1145381"/>
                  <a:gd name="connsiteX61" fmla="*/ 469107 w 2655094"/>
                  <a:gd name="connsiteY61" fmla="*/ 1045369 h 1145381"/>
                  <a:gd name="connsiteX62" fmla="*/ 292894 w 2655094"/>
                  <a:gd name="connsiteY62" fmla="*/ 900113 h 1145381"/>
                  <a:gd name="connsiteX63" fmla="*/ 221457 w 2655094"/>
                  <a:gd name="connsiteY63" fmla="*/ 828675 h 1145381"/>
                  <a:gd name="connsiteX64" fmla="*/ 157163 w 2655094"/>
                  <a:gd name="connsiteY64" fmla="*/ 769144 h 1145381"/>
                  <a:gd name="connsiteX65" fmla="*/ 71438 w 2655094"/>
                  <a:gd name="connsiteY65" fmla="*/ 385763 h 1145381"/>
                  <a:gd name="connsiteX66" fmla="*/ 26194 w 2655094"/>
                  <a:gd name="connsiteY66" fmla="*/ 209550 h 1145381"/>
                  <a:gd name="connsiteX67" fmla="*/ 0 w 2655094"/>
                  <a:gd name="connsiteY67" fmla="*/ 0 h 1145381"/>
                  <a:gd name="connsiteX0" fmla="*/ 0 w 2655094"/>
                  <a:gd name="connsiteY0" fmla="*/ 0 h 1145381"/>
                  <a:gd name="connsiteX1" fmla="*/ 80963 w 2655094"/>
                  <a:gd name="connsiteY1" fmla="*/ 173831 h 1145381"/>
                  <a:gd name="connsiteX2" fmla="*/ 157163 w 2655094"/>
                  <a:gd name="connsiteY2" fmla="*/ 290513 h 1145381"/>
                  <a:gd name="connsiteX3" fmla="*/ 242888 w 2655094"/>
                  <a:gd name="connsiteY3" fmla="*/ 416719 h 1145381"/>
                  <a:gd name="connsiteX4" fmla="*/ 304800 w 2655094"/>
                  <a:gd name="connsiteY4" fmla="*/ 414338 h 1145381"/>
                  <a:gd name="connsiteX5" fmla="*/ 347663 w 2655094"/>
                  <a:gd name="connsiteY5" fmla="*/ 414338 h 1145381"/>
                  <a:gd name="connsiteX6" fmla="*/ 381000 w 2655094"/>
                  <a:gd name="connsiteY6" fmla="*/ 383381 h 1145381"/>
                  <a:gd name="connsiteX7" fmla="*/ 416719 w 2655094"/>
                  <a:gd name="connsiteY7" fmla="*/ 452438 h 1145381"/>
                  <a:gd name="connsiteX8" fmla="*/ 445294 w 2655094"/>
                  <a:gd name="connsiteY8" fmla="*/ 478631 h 1145381"/>
                  <a:gd name="connsiteX9" fmla="*/ 466725 w 2655094"/>
                  <a:gd name="connsiteY9" fmla="*/ 481013 h 1145381"/>
                  <a:gd name="connsiteX10" fmla="*/ 500063 w 2655094"/>
                  <a:gd name="connsiteY10" fmla="*/ 461963 h 1145381"/>
                  <a:gd name="connsiteX11" fmla="*/ 519113 w 2655094"/>
                  <a:gd name="connsiteY11" fmla="*/ 416719 h 1145381"/>
                  <a:gd name="connsiteX12" fmla="*/ 559594 w 2655094"/>
                  <a:gd name="connsiteY12" fmla="*/ 371475 h 1145381"/>
                  <a:gd name="connsiteX13" fmla="*/ 600075 w 2655094"/>
                  <a:gd name="connsiteY13" fmla="*/ 347663 h 1145381"/>
                  <a:gd name="connsiteX14" fmla="*/ 642938 w 2655094"/>
                  <a:gd name="connsiteY14" fmla="*/ 319088 h 1145381"/>
                  <a:gd name="connsiteX15" fmla="*/ 1002507 w 2655094"/>
                  <a:gd name="connsiteY15" fmla="*/ 292894 h 1145381"/>
                  <a:gd name="connsiteX16" fmla="*/ 1019175 w 2655094"/>
                  <a:gd name="connsiteY16" fmla="*/ 347663 h 1145381"/>
                  <a:gd name="connsiteX17" fmla="*/ 1052513 w 2655094"/>
                  <a:gd name="connsiteY17" fmla="*/ 330994 h 1145381"/>
                  <a:gd name="connsiteX18" fmla="*/ 1085850 w 2655094"/>
                  <a:gd name="connsiteY18" fmla="*/ 321469 h 1145381"/>
                  <a:gd name="connsiteX19" fmla="*/ 1145382 w 2655094"/>
                  <a:gd name="connsiteY19" fmla="*/ 254794 h 1145381"/>
                  <a:gd name="connsiteX20" fmla="*/ 1328738 w 2655094"/>
                  <a:gd name="connsiteY20" fmla="*/ 330994 h 1145381"/>
                  <a:gd name="connsiteX21" fmla="*/ 1393032 w 2655094"/>
                  <a:gd name="connsiteY21" fmla="*/ 435769 h 1145381"/>
                  <a:gd name="connsiteX22" fmla="*/ 1404938 w 2655094"/>
                  <a:gd name="connsiteY22" fmla="*/ 459581 h 1145381"/>
                  <a:gd name="connsiteX23" fmla="*/ 1471613 w 2655094"/>
                  <a:gd name="connsiteY23" fmla="*/ 490538 h 1145381"/>
                  <a:gd name="connsiteX24" fmla="*/ 1519238 w 2655094"/>
                  <a:gd name="connsiteY24" fmla="*/ 450056 h 1145381"/>
                  <a:gd name="connsiteX25" fmla="*/ 1569244 w 2655094"/>
                  <a:gd name="connsiteY25" fmla="*/ 473869 h 1145381"/>
                  <a:gd name="connsiteX26" fmla="*/ 1607344 w 2655094"/>
                  <a:gd name="connsiteY26" fmla="*/ 516731 h 1145381"/>
                  <a:gd name="connsiteX27" fmla="*/ 1654969 w 2655094"/>
                  <a:gd name="connsiteY27" fmla="*/ 571500 h 1145381"/>
                  <a:gd name="connsiteX28" fmla="*/ 1752600 w 2655094"/>
                  <a:gd name="connsiteY28" fmla="*/ 631031 h 1145381"/>
                  <a:gd name="connsiteX29" fmla="*/ 1833563 w 2655094"/>
                  <a:gd name="connsiteY29" fmla="*/ 685800 h 1145381"/>
                  <a:gd name="connsiteX30" fmla="*/ 1866900 w 2655094"/>
                  <a:gd name="connsiteY30" fmla="*/ 659606 h 1145381"/>
                  <a:gd name="connsiteX31" fmla="*/ 1900238 w 2655094"/>
                  <a:gd name="connsiteY31" fmla="*/ 652463 h 1145381"/>
                  <a:gd name="connsiteX32" fmla="*/ 1950244 w 2655094"/>
                  <a:gd name="connsiteY32" fmla="*/ 585788 h 1145381"/>
                  <a:gd name="connsiteX33" fmla="*/ 2083594 w 2655094"/>
                  <a:gd name="connsiteY33" fmla="*/ 464344 h 1145381"/>
                  <a:gd name="connsiteX34" fmla="*/ 2174082 w 2655094"/>
                  <a:gd name="connsiteY34" fmla="*/ 390525 h 1145381"/>
                  <a:gd name="connsiteX35" fmla="*/ 2226469 w 2655094"/>
                  <a:gd name="connsiteY35" fmla="*/ 328613 h 1145381"/>
                  <a:gd name="connsiteX36" fmla="*/ 2255044 w 2655094"/>
                  <a:gd name="connsiteY36" fmla="*/ 388144 h 1145381"/>
                  <a:gd name="connsiteX37" fmla="*/ 2331244 w 2655094"/>
                  <a:gd name="connsiteY37" fmla="*/ 523875 h 1145381"/>
                  <a:gd name="connsiteX38" fmla="*/ 2383632 w 2655094"/>
                  <a:gd name="connsiteY38" fmla="*/ 583406 h 1145381"/>
                  <a:gd name="connsiteX39" fmla="*/ 2443163 w 2655094"/>
                  <a:gd name="connsiteY39" fmla="*/ 626269 h 1145381"/>
                  <a:gd name="connsiteX40" fmla="*/ 2507457 w 2655094"/>
                  <a:gd name="connsiteY40" fmla="*/ 633413 h 1145381"/>
                  <a:gd name="connsiteX41" fmla="*/ 2564607 w 2655094"/>
                  <a:gd name="connsiteY41" fmla="*/ 628650 h 1145381"/>
                  <a:gd name="connsiteX42" fmla="*/ 2619375 w 2655094"/>
                  <a:gd name="connsiteY42" fmla="*/ 661988 h 1145381"/>
                  <a:gd name="connsiteX43" fmla="*/ 2655094 w 2655094"/>
                  <a:gd name="connsiteY43" fmla="*/ 690563 h 1145381"/>
                  <a:gd name="connsiteX44" fmla="*/ 2552700 w 2655094"/>
                  <a:gd name="connsiteY44" fmla="*/ 792956 h 1145381"/>
                  <a:gd name="connsiteX45" fmla="*/ 2443163 w 2655094"/>
                  <a:gd name="connsiteY45" fmla="*/ 871538 h 1145381"/>
                  <a:gd name="connsiteX46" fmla="*/ 2297907 w 2655094"/>
                  <a:gd name="connsiteY46" fmla="*/ 952500 h 1145381"/>
                  <a:gd name="connsiteX47" fmla="*/ 2193132 w 2655094"/>
                  <a:gd name="connsiteY47" fmla="*/ 995363 h 1145381"/>
                  <a:gd name="connsiteX48" fmla="*/ 2085975 w 2655094"/>
                  <a:gd name="connsiteY48" fmla="*/ 1000125 h 1145381"/>
                  <a:gd name="connsiteX49" fmla="*/ 1864519 w 2655094"/>
                  <a:gd name="connsiteY49" fmla="*/ 923925 h 1145381"/>
                  <a:gd name="connsiteX50" fmla="*/ 1745457 w 2655094"/>
                  <a:gd name="connsiteY50" fmla="*/ 869156 h 1145381"/>
                  <a:gd name="connsiteX51" fmla="*/ 1614488 w 2655094"/>
                  <a:gd name="connsiteY51" fmla="*/ 752475 h 1145381"/>
                  <a:gd name="connsiteX52" fmla="*/ 1490663 w 2655094"/>
                  <a:gd name="connsiteY52" fmla="*/ 700088 h 1145381"/>
                  <a:gd name="connsiteX53" fmla="*/ 1347788 w 2655094"/>
                  <a:gd name="connsiteY53" fmla="*/ 700088 h 1145381"/>
                  <a:gd name="connsiteX54" fmla="*/ 1214438 w 2655094"/>
                  <a:gd name="connsiteY54" fmla="*/ 762000 h 1145381"/>
                  <a:gd name="connsiteX55" fmla="*/ 1126332 w 2655094"/>
                  <a:gd name="connsiteY55" fmla="*/ 852488 h 1145381"/>
                  <a:gd name="connsiteX56" fmla="*/ 1062038 w 2655094"/>
                  <a:gd name="connsiteY56" fmla="*/ 964406 h 1145381"/>
                  <a:gd name="connsiteX57" fmla="*/ 985838 w 2655094"/>
                  <a:gd name="connsiteY57" fmla="*/ 1062038 h 1145381"/>
                  <a:gd name="connsiteX58" fmla="*/ 871538 w 2655094"/>
                  <a:gd name="connsiteY58" fmla="*/ 1123950 h 1145381"/>
                  <a:gd name="connsiteX59" fmla="*/ 747713 w 2655094"/>
                  <a:gd name="connsiteY59" fmla="*/ 1145381 h 1145381"/>
                  <a:gd name="connsiteX60" fmla="*/ 638175 w 2655094"/>
                  <a:gd name="connsiteY60" fmla="*/ 1126331 h 1145381"/>
                  <a:gd name="connsiteX61" fmla="*/ 469107 w 2655094"/>
                  <a:gd name="connsiteY61" fmla="*/ 1045369 h 1145381"/>
                  <a:gd name="connsiteX62" fmla="*/ 292894 w 2655094"/>
                  <a:gd name="connsiteY62" fmla="*/ 900113 h 1145381"/>
                  <a:gd name="connsiteX63" fmla="*/ 221457 w 2655094"/>
                  <a:gd name="connsiteY63" fmla="*/ 828675 h 1145381"/>
                  <a:gd name="connsiteX64" fmla="*/ 157163 w 2655094"/>
                  <a:gd name="connsiteY64" fmla="*/ 769144 h 1145381"/>
                  <a:gd name="connsiteX65" fmla="*/ 71438 w 2655094"/>
                  <a:gd name="connsiteY65" fmla="*/ 385763 h 1145381"/>
                  <a:gd name="connsiteX66" fmla="*/ 26194 w 2655094"/>
                  <a:gd name="connsiteY66" fmla="*/ 209550 h 1145381"/>
                  <a:gd name="connsiteX67" fmla="*/ 0 w 2655094"/>
                  <a:gd name="connsiteY67" fmla="*/ 0 h 1145381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64519 w 2655094"/>
                  <a:gd name="connsiteY49" fmla="*/ 923925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55094"/>
                  <a:gd name="connsiteY0" fmla="*/ 0 h 1145415"/>
                  <a:gd name="connsiteX1" fmla="*/ 80963 w 2655094"/>
                  <a:gd name="connsiteY1" fmla="*/ 173831 h 1145415"/>
                  <a:gd name="connsiteX2" fmla="*/ 157163 w 2655094"/>
                  <a:gd name="connsiteY2" fmla="*/ 290513 h 1145415"/>
                  <a:gd name="connsiteX3" fmla="*/ 242888 w 2655094"/>
                  <a:gd name="connsiteY3" fmla="*/ 416719 h 1145415"/>
                  <a:gd name="connsiteX4" fmla="*/ 304800 w 2655094"/>
                  <a:gd name="connsiteY4" fmla="*/ 414338 h 1145415"/>
                  <a:gd name="connsiteX5" fmla="*/ 347663 w 2655094"/>
                  <a:gd name="connsiteY5" fmla="*/ 414338 h 1145415"/>
                  <a:gd name="connsiteX6" fmla="*/ 381000 w 2655094"/>
                  <a:gd name="connsiteY6" fmla="*/ 383381 h 1145415"/>
                  <a:gd name="connsiteX7" fmla="*/ 416719 w 2655094"/>
                  <a:gd name="connsiteY7" fmla="*/ 452438 h 1145415"/>
                  <a:gd name="connsiteX8" fmla="*/ 445294 w 2655094"/>
                  <a:gd name="connsiteY8" fmla="*/ 478631 h 1145415"/>
                  <a:gd name="connsiteX9" fmla="*/ 466725 w 2655094"/>
                  <a:gd name="connsiteY9" fmla="*/ 481013 h 1145415"/>
                  <a:gd name="connsiteX10" fmla="*/ 500063 w 2655094"/>
                  <a:gd name="connsiteY10" fmla="*/ 461963 h 1145415"/>
                  <a:gd name="connsiteX11" fmla="*/ 519113 w 2655094"/>
                  <a:gd name="connsiteY11" fmla="*/ 416719 h 1145415"/>
                  <a:gd name="connsiteX12" fmla="*/ 559594 w 2655094"/>
                  <a:gd name="connsiteY12" fmla="*/ 371475 h 1145415"/>
                  <a:gd name="connsiteX13" fmla="*/ 600075 w 2655094"/>
                  <a:gd name="connsiteY13" fmla="*/ 347663 h 1145415"/>
                  <a:gd name="connsiteX14" fmla="*/ 642938 w 2655094"/>
                  <a:gd name="connsiteY14" fmla="*/ 319088 h 1145415"/>
                  <a:gd name="connsiteX15" fmla="*/ 1002507 w 2655094"/>
                  <a:gd name="connsiteY15" fmla="*/ 292894 h 1145415"/>
                  <a:gd name="connsiteX16" fmla="*/ 1019175 w 2655094"/>
                  <a:gd name="connsiteY16" fmla="*/ 347663 h 1145415"/>
                  <a:gd name="connsiteX17" fmla="*/ 1052513 w 2655094"/>
                  <a:gd name="connsiteY17" fmla="*/ 330994 h 1145415"/>
                  <a:gd name="connsiteX18" fmla="*/ 1085850 w 2655094"/>
                  <a:gd name="connsiteY18" fmla="*/ 321469 h 1145415"/>
                  <a:gd name="connsiteX19" fmla="*/ 1145382 w 2655094"/>
                  <a:gd name="connsiteY19" fmla="*/ 254794 h 1145415"/>
                  <a:gd name="connsiteX20" fmla="*/ 1328738 w 2655094"/>
                  <a:gd name="connsiteY20" fmla="*/ 330994 h 1145415"/>
                  <a:gd name="connsiteX21" fmla="*/ 1393032 w 2655094"/>
                  <a:gd name="connsiteY21" fmla="*/ 435769 h 1145415"/>
                  <a:gd name="connsiteX22" fmla="*/ 1404938 w 2655094"/>
                  <a:gd name="connsiteY22" fmla="*/ 459581 h 1145415"/>
                  <a:gd name="connsiteX23" fmla="*/ 1471613 w 2655094"/>
                  <a:gd name="connsiteY23" fmla="*/ 490538 h 1145415"/>
                  <a:gd name="connsiteX24" fmla="*/ 1519238 w 2655094"/>
                  <a:gd name="connsiteY24" fmla="*/ 450056 h 1145415"/>
                  <a:gd name="connsiteX25" fmla="*/ 1569244 w 2655094"/>
                  <a:gd name="connsiteY25" fmla="*/ 473869 h 1145415"/>
                  <a:gd name="connsiteX26" fmla="*/ 1607344 w 2655094"/>
                  <a:gd name="connsiteY26" fmla="*/ 516731 h 1145415"/>
                  <a:gd name="connsiteX27" fmla="*/ 1654969 w 2655094"/>
                  <a:gd name="connsiteY27" fmla="*/ 571500 h 1145415"/>
                  <a:gd name="connsiteX28" fmla="*/ 1752600 w 2655094"/>
                  <a:gd name="connsiteY28" fmla="*/ 631031 h 1145415"/>
                  <a:gd name="connsiteX29" fmla="*/ 1833563 w 2655094"/>
                  <a:gd name="connsiteY29" fmla="*/ 685800 h 1145415"/>
                  <a:gd name="connsiteX30" fmla="*/ 1866900 w 2655094"/>
                  <a:gd name="connsiteY30" fmla="*/ 659606 h 1145415"/>
                  <a:gd name="connsiteX31" fmla="*/ 1900238 w 2655094"/>
                  <a:gd name="connsiteY31" fmla="*/ 652463 h 1145415"/>
                  <a:gd name="connsiteX32" fmla="*/ 1950244 w 2655094"/>
                  <a:gd name="connsiteY32" fmla="*/ 585788 h 1145415"/>
                  <a:gd name="connsiteX33" fmla="*/ 2083594 w 2655094"/>
                  <a:gd name="connsiteY33" fmla="*/ 464344 h 1145415"/>
                  <a:gd name="connsiteX34" fmla="*/ 2174082 w 2655094"/>
                  <a:gd name="connsiteY34" fmla="*/ 390525 h 1145415"/>
                  <a:gd name="connsiteX35" fmla="*/ 2226469 w 2655094"/>
                  <a:gd name="connsiteY35" fmla="*/ 328613 h 1145415"/>
                  <a:gd name="connsiteX36" fmla="*/ 2255044 w 2655094"/>
                  <a:gd name="connsiteY36" fmla="*/ 388144 h 1145415"/>
                  <a:gd name="connsiteX37" fmla="*/ 2331244 w 2655094"/>
                  <a:gd name="connsiteY37" fmla="*/ 523875 h 1145415"/>
                  <a:gd name="connsiteX38" fmla="*/ 2383632 w 2655094"/>
                  <a:gd name="connsiteY38" fmla="*/ 583406 h 1145415"/>
                  <a:gd name="connsiteX39" fmla="*/ 2443163 w 2655094"/>
                  <a:gd name="connsiteY39" fmla="*/ 626269 h 1145415"/>
                  <a:gd name="connsiteX40" fmla="*/ 2507457 w 2655094"/>
                  <a:gd name="connsiteY40" fmla="*/ 633413 h 1145415"/>
                  <a:gd name="connsiteX41" fmla="*/ 2564607 w 2655094"/>
                  <a:gd name="connsiteY41" fmla="*/ 628650 h 1145415"/>
                  <a:gd name="connsiteX42" fmla="*/ 2619375 w 2655094"/>
                  <a:gd name="connsiteY42" fmla="*/ 661988 h 1145415"/>
                  <a:gd name="connsiteX43" fmla="*/ 2655094 w 2655094"/>
                  <a:gd name="connsiteY43" fmla="*/ 690563 h 1145415"/>
                  <a:gd name="connsiteX44" fmla="*/ 2552700 w 2655094"/>
                  <a:gd name="connsiteY44" fmla="*/ 792956 h 1145415"/>
                  <a:gd name="connsiteX45" fmla="*/ 2443163 w 2655094"/>
                  <a:gd name="connsiteY45" fmla="*/ 871538 h 1145415"/>
                  <a:gd name="connsiteX46" fmla="*/ 2297907 w 2655094"/>
                  <a:gd name="connsiteY46" fmla="*/ 952500 h 1145415"/>
                  <a:gd name="connsiteX47" fmla="*/ 2193132 w 2655094"/>
                  <a:gd name="connsiteY47" fmla="*/ 995363 h 1145415"/>
                  <a:gd name="connsiteX48" fmla="*/ 2085975 w 2655094"/>
                  <a:gd name="connsiteY48" fmla="*/ 1000125 h 1145415"/>
                  <a:gd name="connsiteX49" fmla="*/ 1893094 w 2655094"/>
                  <a:gd name="connsiteY49" fmla="*/ 952500 h 1145415"/>
                  <a:gd name="connsiteX50" fmla="*/ 1745457 w 2655094"/>
                  <a:gd name="connsiteY50" fmla="*/ 869156 h 1145415"/>
                  <a:gd name="connsiteX51" fmla="*/ 1614488 w 2655094"/>
                  <a:gd name="connsiteY51" fmla="*/ 752475 h 1145415"/>
                  <a:gd name="connsiteX52" fmla="*/ 1490663 w 2655094"/>
                  <a:gd name="connsiteY52" fmla="*/ 700088 h 1145415"/>
                  <a:gd name="connsiteX53" fmla="*/ 1347788 w 2655094"/>
                  <a:gd name="connsiteY53" fmla="*/ 700088 h 1145415"/>
                  <a:gd name="connsiteX54" fmla="*/ 1214438 w 2655094"/>
                  <a:gd name="connsiteY54" fmla="*/ 762000 h 1145415"/>
                  <a:gd name="connsiteX55" fmla="*/ 1126332 w 2655094"/>
                  <a:gd name="connsiteY55" fmla="*/ 852488 h 1145415"/>
                  <a:gd name="connsiteX56" fmla="*/ 1062038 w 2655094"/>
                  <a:gd name="connsiteY56" fmla="*/ 964406 h 1145415"/>
                  <a:gd name="connsiteX57" fmla="*/ 985838 w 2655094"/>
                  <a:gd name="connsiteY57" fmla="*/ 1062038 h 1145415"/>
                  <a:gd name="connsiteX58" fmla="*/ 871538 w 2655094"/>
                  <a:gd name="connsiteY58" fmla="*/ 1123950 h 1145415"/>
                  <a:gd name="connsiteX59" fmla="*/ 747713 w 2655094"/>
                  <a:gd name="connsiteY59" fmla="*/ 1145381 h 1145415"/>
                  <a:gd name="connsiteX60" fmla="*/ 638175 w 2655094"/>
                  <a:gd name="connsiteY60" fmla="*/ 1126331 h 1145415"/>
                  <a:gd name="connsiteX61" fmla="*/ 469107 w 2655094"/>
                  <a:gd name="connsiteY61" fmla="*/ 1045369 h 1145415"/>
                  <a:gd name="connsiteX62" fmla="*/ 292894 w 2655094"/>
                  <a:gd name="connsiteY62" fmla="*/ 900113 h 1145415"/>
                  <a:gd name="connsiteX63" fmla="*/ 221457 w 2655094"/>
                  <a:gd name="connsiteY63" fmla="*/ 828675 h 1145415"/>
                  <a:gd name="connsiteX64" fmla="*/ 157163 w 2655094"/>
                  <a:gd name="connsiteY64" fmla="*/ 769144 h 1145415"/>
                  <a:gd name="connsiteX65" fmla="*/ 71438 w 2655094"/>
                  <a:gd name="connsiteY65" fmla="*/ 385763 h 1145415"/>
                  <a:gd name="connsiteX66" fmla="*/ 26194 w 2655094"/>
                  <a:gd name="connsiteY66" fmla="*/ 209550 h 1145415"/>
                  <a:gd name="connsiteX67" fmla="*/ 0 w 2655094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64619"/>
                  <a:gd name="connsiteY0" fmla="*/ 0 h 1145415"/>
                  <a:gd name="connsiteX1" fmla="*/ 90488 w 2664619"/>
                  <a:gd name="connsiteY1" fmla="*/ 173831 h 1145415"/>
                  <a:gd name="connsiteX2" fmla="*/ 166688 w 2664619"/>
                  <a:gd name="connsiteY2" fmla="*/ 290513 h 1145415"/>
                  <a:gd name="connsiteX3" fmla="*/ 252413 w 2664619"/>
                  <a:gd name="connsiteY3" fmla="*/ 416719 h 1145415"/>
                  <a:gd name="connsiteX4" fmla="*/ 314325 w 2664619"/>
                  <a:gd name="connsiteY4" fmla="*/ 414338 h 1145415"/>
                  <a:gd name="connsiteX5" fmla="*/ 357188 w 2664619"/>
                  <a:gd name="connsiteY5" fmla="*/ 414338 h 1145415"/>
                  <a:gd name="connsiteX6" fmla="*/ 390525 w 2664619"/>
                  <a:gd name="connsiteY6" fmla="*/ 383381 h 1145415"/>
                  <a:gd name="connsiteX7" fmla="*/ 426244 w 2664619"/>
                  <a:gd name="connsiteY7" fmla="*/ 452438 h 1145415"/>
                  <a:gd name="connsiteX8" fmla="*/ 454819 w 2664619"/>
                  <a:gd name="connsiteY8" fmla="*/ 478631 h 1145415"/>
                  <a:gd name="connsiteX9" fmla="*/ 476250 w 2664619"/>
                  <a:gd name="connsiteY9" fmla="*/ 481013 h 1145415"/>
                  <a:gd name="connsiteX10" fmla="*/ 509588 w 2664619"/>
                  <a:gd name="connsiteY10" fmla="*/ 461963 h 1145415"/>
                  <a:gd name="connsiteX11" fmla="*/ 528638 w 2664619"/>
                  <a:gd name="connsiteY11" fmla="*/ 416719 h 1145415"/>
                  <a:gd name="connsiteX12" fmla="*/ 569119 w 2664619"/>
                  <a:gd name="connsiteY12" fmla="*/ 371475 h 1145415"/>
                  <a:gd name="connsiteX13" fmla="*/ 609600 w 2664619"/>
                  <a:gd name="connsiteY13" fmla="*/ 347663 h 1145415"/>
                  <a:gd name="connsiteX14" fmla="*/ 652463 w 2664619"/>
                  <a:gd name="connsiteY14" fmla="*/ 319088 h 1145415"/>
                  <a:gd name="connsiteX15" fmla="*/ 1012032 w 2664619"/>
                  <a:gd name="connsiteY15" fmla="*/ 292894 h 1145415"/>
                  <a:gd name="connsiteX16" fmla="*/ 1028700 w 2664619"/>
                  <a:gd name="connsiteY16" fmla="*/ 347663 h 1145415"/>
                  <a:gd name="connsiteX17" fmla="*/ 1062038 w 2664619"/>
                  <a:gd name="connsiteY17" fmla="*/ 330994 h 1145415"/>
                  <a:gd name="connsiteX18" fmla="*/ 1095375 w 2664619"/>
                  <a:gd name="connsiteY18" fmla="*/ 321469 h 1145415"/>
                  <a:gd name="connsiteX19" fmla="*/ 1154907 w 2664619"/>
                  <a:gd name="connsiteY19" fmla="*/ 254794 h 1145415"/>
                  <a:gd name="connsiteX20" fmla="*/ 1338263 w 2664619"/>
                  <a:gd name="connsiteY20" fmla="*/ 330994 h 1145415"/>
                  <a:gd name="connsiteX21" fmla="*/ 1402557 w 2664619"/>
                  <a:gd name="connsiteY21" fmla="*/ 435769 h 1145415"/>
                  <a:gd name="connsiteX22" fmla="*/ 1414463 w 2664619"/>
                  <a:gd name="connsiteY22" fmla="*/ 459581 h 1145415"/>
                  <a:gd name="connsiteX23" fmla="*/ 1481138 w 2664619"/>
                  <a:gd name="connsiteY23" fmla="*/ 490538 h 1145415"/>
                  <a:gd name="connsiteX24" fmla="*/ 1528763 w 2664619"/>
                  <a:gd name="connsiteY24" fmla="*/ 450056 h 1145415"/>
                  <a:gd name="connsiteX25" fmla="*/ 1578769 w 2664619"/>
                  <a:gd name="connsiteY25" fmla="*/ 473869 h 1145415"/>
                  <a:gd name="connsiteX26" fmla="*/ 1616869 w 2664619"/>
                  <a:gd name="connsiteY26" fmla="*/ 516731 h 1145415"/>
                  <a:gd name="connsiteX27" fmla="*/ 1664494 w 2664619"/>
                  <a:gd name="connsiteY27" fmla="*/ 571500 h 1145415"/>
                  <a:gd name="connsiteX28" fmla="*/ 1762125 w 2664619"/>
                  <a:gd name="connsiteY28" fmla="*/ 631031 h 1145415"/>
                  <a:gd name="connsiteX29" fmla="*/ 1843088 w 2664619"/>
                  <a:gd name="connsiteY29" fmla="*/ 685800 h 1145415"/>
                  <a:gd name="connsiteX30" fmla="*/ 1876425 w 2664619"/>
                  <a:gd name="connsiteY30" fmla="*/ 659606 h 1145415"/>
                  <a:gd name="connsiteX31" fmla="*/ 1909763 w 2664619"/>
                  <a:gd name="connsiteY31" fmla="*/ 652463 h 1145415"/>
                  <a:gd name="connsiteX32" fmla="*/ 1959769 w 2664619"/>
                  <a:gd name="connsiteY32" fmla="*/ 585788 h 1145415"/>
                  <a:gd name="connsiteX33" fmla="*/ 2093119 w 2664619"/>
                  <a:gd name="connsiteY33" fmla="*/ 464344 h 1145415"/>
                  <a:gd name="connsiteX34" fmla="*/ 2183607 w 2664619"/>
                  <a:gd name="connsiteY34" fmla="*/ 390525 h 1145415"/>
                  <a:gd name="connsiteX35" fmla="*/ 2235994 w 2664619"/>
                  <a:gd name="connsiteY35" fmla="*/ 328613 h 1145415"/>
                  <a:gd name="connsiteX36" fmla="*/ 2264569 w 2664619"/>
                  <a:gd name="connsiteY36" fmla="*/ 388144 h 1145415"/>
                  <a:gd name="connsiteX37" fmla="*/ 2340769 w 2664619"/>
                  <a:gd name="connsiteY37" fmla="*/ 523875 h 1145415"/>
                  <a:gd name="connsiteX38" fmla="*/ 2393157 w 2664619"/>
                  <a:gd name="connsiteY38" fmla="*/ 583406 h 1145415"/>
                  <a:gd name="connsiteX39" fmla="*/ 2452688 w 2664619"/>
                  <a:gd name="connsiteY39" fmla="*/ 626269 h 1145415"/>
                  <a:gd name="connsiteX40" fmla="*/ 2516982 w 2664619"/>
                  <a:gd name="connsiteY40" fmla="*/ 633413 h 1145415"/>
                  <a:gd name="connsiteX41" fmla="*/ 2574132 w 2664619"/>
                  <a:gd name="connsiteY41" fmla="*/ 628650 h 1145415"/>
                  <a:gd name="connsiteX42" fmla="*/ 2628900 w 2664619"/>
                  <a:gd name="connsiteY42" fmla="*/ 661988 h 1145415"/>
                  <a:gd name="connsiteX43" fmla="*/ 2664619 w 2664619"/>
                  <a:gd name="connsiteY43" fmla="*/ 690563 h 1145415"/>
                  <a:gd name="connsiteX44" fmla="*/ 2562225 w 2664619"/>
                  <a:gd name="connsiteY44" fmla="*/ 792956 h 1145415"/>
                  <a:gd name="connsiteX45" fmla="*/ 2452688 w 2664619"/>
                  <a:gd name="connsiteY45" fmla="*/ 871538 h 1145415"/>
                  <a:gd name="connsiteX46" fmla="*/ 2307432 w 2664619"/>
                  <a:gd name="connsiteY46" fmla="*/ 952500 h 1145415"/>
                  <a:gd name="connsiteX47" fmla="*/ 2202657 w 2664619"/>
                  <a:gd name="connsiteY47" fmla="*/ 995363 h 1145415"/>
                  <a:gd name="connsiteX48" fmla="*/ 2095500 w 2664619"/>
                  <a:gd name="connsiteY48" fmla="*/ 1000125 h 1145415"/>
                  <a:gd name="connsiteX49" fmla="*/ 1902619 w 2664619"/>
                  <a:gd name="connsiteY49" fmla="*/ 952500 h 1145415"/>
                  <a:gd name="connsiteX50" fmla="*/ 1754982 w 2664619"/>
                  <a:gd name="connsiteY50" fmla="*/ 869156 h 1145415"/>
                  <a:gd name="connsiteX51" fmla="*/ 1624013 w 2664619"/>
                  <a:gd name="connsiteY51" fmla="*/ 752475 h 1145415"/>
                  <a:gd name="connsiteX52" fmla="*/ 1500188 w 2664619"/>
                  <a:gd name="connsiteY52" fmla="*/ 700088 h 1145415"/>
                  <a:gd name="connsiteX53" fmla="*/ 1357313 w 2664619"/>
                  <a:gd name="connsiteY53" fmla="*/ 700088 h 1145415"/>
                  <a:gd name="connsiteX54" fmla="*/ 1223963 w 2664619"/>
                  <a:gd name="connsiteY54" fmla="*/ 762000 h 1145415"/>
                  <a:gd name="connsiteX55" fmla="*/ 1135857 w 2664619"/>
                  <a:gd name="connsiteY55" fmla="*/ 852488 h 1145415"/>
                  <a:gd name="connsiteX56" fmla="*/ 1071563 w 2664619"/>
                  <a:gd name="connsiteY56" fmla="*/ 964406 h 1145415"/>
                  <a:gd name="connsiteX57" fmla="*/ 995363 w 2664619"/>
                  <a:gd name="connsiteY57" fmla="*/ 1062038 h 1145415"/>
                  <a:gd name="connsiteX58" fmla="*/ 881063 w 2664619"/>
                  <a:gd name="connsiteY58" fmla="*/ 1123950 h 1145415"/>
                  <a:gd name="connsiteX59" fmla="*/ 757238 w 2664619"/>
                  <a:gd name="connsiteY59" fmla="*/ 1145381 h 1145415"/>
                  <a:gd name="connsiteX60" fmla="*/ 647700 w 2664619"/>
                  <a:gd name="connsiteY60" fmla="*/ 1126331 h 1145415"/>
                  <a:gd name="connsiteX61" fmla="*/ 478632 w 2664619"/>
                  <a:gd name="connsiteY61" fmla="*/ 1045369 h 1145415"/>
                  <a:gd name="connsiteX62" fmla="*/ 302419 w 2664619"/>
                  <a:gd name="connsiteY62" fmla="*/ 900113 h 1145415"/>
                  <a:gd name="connsiteX63" fmla="*/ 230982 w 2664619"/>
                  <a:gd name="connsiteY63" fmla="*/ 828675 h 1145415"/>
                  <a:gd name="connsiteX64" fmla="*/ 166688 w 2664619"/>
                  <a:gd name="connsiteY64" fmla="*/ 769144 h 1145415"/>
                  <a:gd name="connsiteX65" fmla="*/ 80963 w 2664619"/>
                  <a:gd name="connsiteY65" fmla="*/ 385763 h 1145415"/>
                  <a:gd name="connsiteX66" fmla="*/ 35719 w 2664619"/>
                  <a:gd name="connsiteY66" fmla="*/ 209550 h 1145415"/>
                  <a:gd name="connsiteX67" fmla="*/ 0 w 2664619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338263 w 2688432"/>
                  <a:gd name="connsiteY20" fmla="*/ 330994 h 1145415"/>
                  <a:gd name="connsiteX21" fmla="*/ 1402557 w 2688432"/>
                  <a:gd name="connsiteY21" fmla="*/ 435769 h 1145415"/>
                  <a:gd name="connsiteX22" fmla="*/ 1414463 w 2688432"/>
                  <a:gd name="connsiteY22" fmla="*/ 459581 h 1145415"/>
                  <a:gd name="connsiteX23" fmla="*/ 1481138 w 2688432"/>
                  <a:gd name="connsiteY23" fmla="*/ 490538 h 1145415"/>
                  <a:gd name="connsiteX24" fmla="*/ 1528763 w 2688432"/>
                  <a:gd name="connsiteY24" fmla="*/ 450056 h 1145415"/>
                  <a:gd name="connsiteX25" fmla="*/ 1578769 w 2688432"/>
                  <a:gd name="connsiteY25" fmla="*/ 473869 h 1145415"/>
                  <a:gd name="connsiteX26" fmla="*/ 1616869 w 2688432"/>
                  <a:gd name="connsiteY26" fmla="*/ 516731 h 1145415"/>
                  <a:gd name="connsiteX27" fmla="*/ 1664494 w 2688432"/>
                  <a:gd name="connsiteY27" fmla="*/ 571500 h 1145415"/>
                  <a:gd name="connsiteX28" fmla="*/ 1762125 w 2688432"/>
                  <a:gd name="connsiteY28" fmla="*/ 631031 h 1145415"/>
                  <a:gd name="connsiteX29" fmla="*/ 1843088 w 2688432"/>
                  <a:gd name="connsiteY29" fmla="*/ 685800 h 1145415"/>
                  <a:gd name="connsiteX30" fmla="*/ 1876425 w 2688432"/>
                  <a:gd name="connsiteY30" fmla="*/ 659606 h 1145415"/>
                  <a:gd name="connsiteX31" fmla="*/ 1909763 w 2688432"/>
                  <a:gd name="connsiteY31" fmla="*/ 652463 h 1145415"/>
                  <a:gd name="connsiteX32" fmla="*/ 1959769 w 2688432"/>
                  <a:gd name="connsiteY32" fmla="*/ 585788 h 1145415"/>
                  <a:gd name="connsiteX33" fmla="*/ 2093119 w 2688432"/>
                  <a:gd name="connsiteY33" fmla="*/ 464344 h 1145415"/>
                  <a:gd name="connsiteX34" fmla="*/ 2183607 w 2688432"/>
                  <a:gd name="connsiteY34" fmla="*/ 390525 h 1145415"/>
                  <a:gd name="connsiteX35" fmla="*/ 2235994 w 2688432"/>
                  <a:gd name="connsiteY35" fmla="*/ 328613 h 1145415"/>
                  <a:gd name="connsiteX36" fmla="*/ 2264569 w 2688432"/>
                  <a:gd name="connsiteY36" fmla="*/ 388144 h 1145415"/>
                  <a:gd name="connsiteX37" fmla="*/ 2340769 w 2688432"/>
                  <a:gd name="connsiteY37" fmla="*/ 523875 h 1145415"/>
                  <a:gd name="connsiteX38" fmla="*/ 2393157 w 2688432"/>
                  <a:gd name="connsiteY38" fmla="*/ 583406 h 1145415"/>
                  <a:gd name="connsiteX39" fmla="*/ 2452688 w 2688432"/>
                  <a:gd name="connsiteY39" fmla="*/ 626269 h 1145415"/>
                  <a:gd name="connsiteX40" fmla="*/ 2516982 w 2688432"/>
                  <a:gd name="connsiteY40" fmla="*/ 633413 h 1145415"/>
                  <a:gd name="connsiteX41" fmla="*/ 2574132 w 2688432"/>
                  <a:gd name="connsiteY41" fmla="*/ 628650 h 1145415"/>
                  <a:gd name="connsiteX42" fmla="*/ 2628900 w 2688432"/>
                  <a:gd name="connsiteY42" fmla="*/ 661988 h 1145415"/>
                  <a:gd name="connsiteX43" fmla="*/ 2688432 w 2688432"/>
                  <a:gd name="connsiteY43" fmla="*/ 702470 h 1145415"/>
                  <a:gd name="connsiteX44" fmla="*/ 2562225 w 2688432"/>
                  <a:gd name="connsiteY44" fmla="*/ 792956 h 1145415"/>
                  <a:gd name="connsiteX45" fmla="*/ 2452688 w 2688432"/>
                  <a:gd name="connsiteY45" fmla="*/ 871538 h 1145415"/>
                  <a:gd name="connsiteX46" fmla="*/ 2307432 w 2688432"/>
                  <a:gd name="connsiteY46" fmla="*/ 952500 h 1145415"/>
                  <a:gd name="connsiteX47" fmla="*/ 2202657 w 2688432"/>
                  <a:gd name="connsiteY47" fmla="*/ 995363 h 1145415"/>
                  <a:gd name="connsiteX48" fmla="*/ 2095500 w 2688432"/>
                  <a:gd name="connsiteY48" fmla="*/ 1000125 h 1145415"/>
                  <a:gd name="connsiteX49" fmla="*/ 1902619 w 2688432"/>
                  <a:gd name="connsiteY49" fmla="*/ 952500 h 1145415"/>
                  <a:gd name="connsiteX50" fmla="*/ 1754982 w 2688432"/>
                  <a:gd name="connsiteY50" fmla="*/ 869156 h 1145415"/>
                  <a:gd name="connsiteX51" fmla="*/ 1624013 w 2688432"/>
                  <a:gd name="connsiteY51" fmla="*/ 752475 h 1145415"/>
                  <a:gd name="connsiteX52" fmla="*/ 1500188 w 2688432"/>
                  <a:gd name="connsiteY52" fmla="*/ 700088 h 1145415"/>
                  <a:gd name="connsiteX53" fmla="*/ 1357313 w 2688432"/>
                  <a:gd name="connsiteY53" fmla="*/ 700088 h 1145415"/>
                  <a:gd name="connsiteX54" fmla="*/ 1223963 w 2688432"/>
                  <a:gd name="connsiteY54" fmla="*/ 762000 h 1145415"/>
                  <a:gd name="connsiteX55" fmla="*/ 1135857 w 2688432"/>
                  <a:gd name="connsiteY55" fmla="*/ 852488 h 1145415"/>
                  <a:gd name="connsiteX56" fmla="*/ 1071563 w 2688432"/>
                  <a:gd name="connsiteY56" fmla="*/ 964406 h 1145415"/>
                  <a:gd name="connsiteX57" fmla="*/ 995363 w 2688432"/>
                  <a:gd name="connsiteY57" fmla="*/ 1062038 h 1145415"/>
                  <a:gd name="connsiteX58" fmla="*/ 881063 w 2688432"/>
                  <a:gd name="connsiteY58" fmla="*/ 1123950 h 1145415"/>
                  <a:gd name="connsiteX59" fmla="*/ 757238 w 2688432"/>
                  <a:gd name="connsiteY59" fmla="*/ 1145381 h 1145415"/>
                  <a:gd name="connsiteX60" fmla="*/ 647700 w 2688432"/>
                  <a:gd name="connsiteY60" fmla="*/ 1126331 h 1145415"/>
                  <a:gd name="connsiteX61" fmla="*/ 478632 w 2688432"/>
                  <a:gd name="connsiteY61" fmla="*/ 1045369 h 1145415"/>
                  <a:gd name="connsiteX62" fmla="*/ 302419 w 2688432"/>
                  <a:gd name="connsiteY62" fmla="*/ 900113 h 1145415"/>
                  <a:gd name="connsiteX63" fmla="*/ 230982 w 2688432"/>
                  <a:gd name="connsiteY63" fmla="*/ 828675 h 1145415"/>
                  <a:gd name="connsiteX64" fmla="*/ 166688 w 2688432"/>
                  <a:gd name="connsiteY64" fmla="*/ 769144 h 1145415"/>
                  <a:gd name="connsiteX65" fmla="*/ 80963 w 2688432"/>
                  <a:gd name="connsiteY65" fmla="*/ 385763 h 1145415"/>
                  <a:gd name="connsiteX66" fmla="*/ 35719 w 2688432"/>
                  <a:gd name="connsiteY66" fmla="*/ 209550 h 1145415"/>
                  <a:gd name="connsiteX67" fmla="*/ 0 w 2688432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338263 w 2688432"/>
                  <a:gd name="connsiteY20" fmla="*/ 330994 h 1145415"/>
                  <a:gd name="connsiteX21" fmla="*/ 1402557 w 2688432"/>
                  <a:gd name="connsiteY21" fmla="*/ 435769 h 1145415"/>
                  <a:gd name="connsiteX22" fmla="*/ 1414463 w 2688432"/>
                  <a:gd name="connsiteY22" fmla="*/ 459581 h 1145415"/>
                  <a:gd name="connsiteX23" fmla="*/ 1481138 w 2688432"/>
                  <a:gd name="connsiteY23" fmla="*/ 490538 h 1145415"/>
                  <a:gd name="connsiteX24" fmla="*/ 1528763 w 2688432"/>
                  <a:gd name="connsiteY24" fmla="*/ 450056 h 1145415"/>
                  <a:gd name="connsiteX25" fmla="*/ 1578769 w 2688432"/>
                  <a:gd name="connsiteY25" fmla="*/ 473869 h 1145415"/>
                  <a:gd name="connsiteX26" fmla="*/ 1616869 w 2688432"/>
                  <a:gd name="connsiteY26" fmla="*/ 516731 h 1145415"/>
                  <a:gd name="connsiteX27" fmla="*/ 1664494 w 2688432"/>
                  <a:gd name="connsiteY27" fmla="*/ 571500 h 1145415"/>
                  <a:gd name="connsiteX28" fmla="*/ 1762125 w 2688432"/>
                  <a:gd name="connsiteY28" fmla="*/ 631031 h 1145415"/>
                  <a:gd name="connsiteX29" fmla="*/ 1843088 w 2688432"/>
                  <a:gd name="connsiteY29" fmla="*/ 685800 h 1145415"/>
                  <a:gd name="connsiteX30" fmla="*/ 1876425 w 2688432"/>
                  <a:gd name="connsiteY30" fmla="*/ 659606 h 1145415"/>
                  <a:gd name="connsiteX31" fmla="*/ 1909763 w 2688432"/>
                  <a:gd name="connsiteY31" fmla="*/ 652463 h 1145415"/>
                  <a:gd name="connsiteX32" fmla="*/ 1959769 w 2688432"/>
                  <a:gd name="connsiteY32" fmla="*/ 585788 h 1145415"/>
                  <a:gd name="connsiteX33" fmla="*/ 2093119 w 2688432"/>
                  <a:gd name="connsiteY33" fmla="*/ 464344 h 1145415"/>
                  <a:gd name="connsiteX34" fmla="*/ 2183607 w 2688432"/>
                  <a:gd name="connsiteY34" fmla="*/ 390525 h 1145415"/>
                  <a:gd name="connsiteX35" fmla="*/ 2235994 w 2688432"/>
                  <a:gd name="connsiteY35" fmla="*/ 328613 h 1145415"/>
                  <a:gd name="connsiteX36" fmla="*/ 2264569 w 2688432"/>
                  <a:gd name="connsiteY36" fmla="*/ 388144 h 1145415"/>
                  <a:gd name="connsiteX37" fmla="*/ 2340769 w 2688432"/>
                  <a:gd name="connsiteY37" fmla="*/ 523875 h 1145415"/>
                  <a:gd name="connsiteX38" fmla="*/ 2393157 w 2688432"/>
                  <a:gd name="connsiteY38" fmla="*/ 583406 h 1145415"/>
                  <a:gd name="connsiteX39" fmla="*/ 2452688 w 2688432"/>
                  <a:gd name="connsiteY39" fmla="*/ 626269 h 1145415"/>
                  <a:gd name="connsiteX40" fmla="*/ 2516982 w 2688432"/>
                  <a:gd name="connsiteY40" fmla="*/ 633413 h 1145415"/>
                  <a:gd name="connsiteX41" fmla="*/ 2574132 w 2688432"/>
                  <a:gd name="connsiteY41" fmla="*/ 628650 h 1145415"/>
                  <a:gd name="connsiteX42" fmla="*/ 2628900 w 2688432"/>
                  <a:gd name="connsiteY42" fmla="*/ 661988 h 1145415"/>
                  <a:gd name="connsiteX43" fmla="*/ 2688432 w 2688432"/>
                  <a:gd name="connsiteY43" fmla="*/ 702470 h 1145415"/>
                  <a:gd name="connsiteX44" fmla="*/ 2562225 w 2688432"/>
                  <a:gd name="connsiteY44" fmla="*/ 792956 h 1145415"/>
                  <a:gd name="connsiteX45" fmla="*/ 2452688 w 2688432"/>
                  <a:gd name="connsiteY45" fmla="*/ 871538 h 1145415"/>
                  <a:gd name="connsiteX46" fmla="*/ 2307432 w 2688432"/>
                  <a:gd name="connsiteY46" fmla="*/ 952500 h 1145415"/>
                  <a:gd name="connsiteX47" fmla="*/ 2202657 w 2688432"/>
                  <a:gd name="connsiteY47" fmla="*/ 995363 h 1145415"/>
                  <a:gd name="connsiteX48" fmla="*/ 2095500 w 2688432"/>
                  <a:gd name="connsiteY48" fmla="*/ 1000125 h 1145415"/>
                  <a:gd name="connsiteX49" fmla="*/ 1902619 w 2688432"/>
                  <a:gd name="connsiteY49" fmla="*/ 952500 h 1145415"/>
                  <a:gd name="connsiteX50" fmla="*/ 1754982 w 2688432"/>
                  <a:gd name="connsiteY50" fmla="*/ 869156 h 1145415"/>
                  <a:gd name="connsiteX51" fmla="*/ 1624013 w 2688432"/>
                  <a:gd name="connsiteY51" fmla="*/ 752475 h 1145415"/>
                  <a:gd name="connsiteX52" fmla="*/ 1500188 w 2688432"/>
                  <a:gd name="connsiteY52" fmla="*/ 700088 h 1145415"/>
                  <a:gd name="connsiteX53" fmla="*/ 1357313 w 2688432"/>
                  <a:gd name="connsiteY53" fmla="*/ 700088 h 1145415"/>
                  <a:gd name="connsiteX54" fmla="*/ 1223963 w 2688432"/>
                  <a:gd name="connsiteY54" fmla="*/ 762000 h 1145415"/>
                  <a:gd name="connsiteX55" fmla="*/ 1135857 w 2688432"/>
                  <a:gd name="connsiteY55" fmla="*/ 852488 h 1145415"/>
                  <a:gd name="connsiteX56" fmla="*/ 1071563 w 2688432"/>
                  <a:gd name="connsiteY56" fmla="*/ 964406 h 1145415"/>
                  <a:gd name="connsiteX57" fmla="*/ 995363 w 2688432"/>
                  <a:gd name="connsiteY57" fmla="*/ 1062038 h 1145415"/>
                  <a:gd name="connsiteX58" fmla="*/ 881063 w 2688432"/>
                  <a:gd name="connsiteY58" fmla="*/ 1123950 h 1145415"/>
                  <a:gd name="connsiteX59" fmla="*/ 757238 w 2688432"/>
                  <a:gd name="connsiteY59" fmla="*/ 1145381 h 1145415"/>
                  <a:gd name="connsiteX60" fmla="*/ 647700 w 2688432"/>
                  <a:gd name="connsiteY60" fmla="*/ 1126331 h 1145415"/>
                  <a:gd name="connsiteX61" fmla="*/ 478632 w 2688432"/>
                  <a:gd name="connsiteY61" fmla="*/ 1045369 h 1145415"/>
                  <a:gd name="connsiteX62" fmla="*/ 302419 w 2688432"/>
                  <a:gd name="connsiteY62" fmla="*/ 900113 h 1145415"/>
                  <a:gd name="connsiteX63" fmla="*/ 230982 w 2688432"/>
                  <a:gd name="connsiteY63" fmla="*/ 828675 h 1145415"/>
                  <a:gd name="connsiteX64" fmla="*/ 166688 w 2688432"/>
                  <a:gd name="connsiteY64" fmla="*/ 769144 h 1145415"/>
                  <a:gd name="connsiteX65" fmla="*/ 80963 w 2688432"/>
                  <a:gd name="connsiteY65" fmla="*/ 385763 h 1145415"/>
                  <a:gd name="connsiteX66" fmla="*/ 35719 w 2688432"/>
                  <a:gd name="connsiteY66" fmla="*/ 209550 h 1145415"/>
                  <a:gd name="connsiteX67" fmla="*/ 0 w 2688432"/>
                  <a:gd name="connsiteY67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172052 w 2688432"/>
                  <a:gd name="connsiteY20" fmla="*/ 234132 h 1145415"/>
                  <a:gd name="connsiteX21" fmla="*/ 1338263 w 2688432"/>
                  <a:gd name="connsiteY21" fmla="*/ 330994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4907 w 2688432"/>
                  <a:gd name="connsiteY19" fmla="*/ 254794 h 1145415"/>
                  <a:gd name="connsiteX20" fmla="*/ 1172052 w 2688432"/>
                  <a:gd name="connsiteY20" fmla="*/ 234132 h 1145415"/>
                  <a:gd name="connsiteX21" fmla="*/ 1319213 w 2688432"/>
                  <a:gd name="connsiteY21" fmla="*/ 290513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  <a:gd name="connsiteX0" fmla="*/ 0 w 2688432"/>
                  <a:gd name="connsiteY0" fmla="*/ 0 h 1145415"/>
                  <a:gd name="connsiteX1" fmla="*/ 90488 w 2688432"/>
                  <a:gd name="connsiteY1" fmla="*/ 173831 h 1145415"/>
                  <a:gd name="connsiteX2" fmla="*/ 166688 w 2688432"/>
                  <a:gd name="connsiteY2" fmla="*/ 290513 h 1145415"/>
                  <a:gd name="connsiteX3" fmla="*/ 252413 w 2688432"/>
                  <a:gd name="connsiteY3" fmla="*/ 416719 h 1145415"/>
                  <a:gd name="connsiteX4" fmla="*/ 314325 w 2688432"/>
                  <a:gd name="connsiteY4" fmla="*/ 414338 h 1145415"/>
                  <a:gd name="connsiteX5" fmla="*/ 357188 w 2688432"/>
                  <a:gd name="connsiteY5" fmla="*/ 414338 h 1145415"/>
                  <a:gd name="connsiteX6" fmla="*/ 390525 w 2688432"/>
                  <a:gd name="connsiteY6" fmla="*/ 383381 h 1145415"/>
                  <a:gd name="connsiteX7" fmla="*/ 426244 w 2688432"/>
                  <a:gd name="connsiteY7" fmla="*/ 452438 h 1145415"/>
                  <a:gd name="connsiteX8" fmla="*/ 454819 w 2688432"/>
                  <a:gd name="connsiteY8" fmla="*/ 478631 h 1145415"/>
                  <a:gd name="connsiteX9" fmla="*/ 476250 w 2688432"/>
                  <a:gd name="connsiteY9" fmla="*/ 481013 h 1145415"/>
                  <a:gd name="connsiteX10" fmla="*/ 509588 w 2688432"/>
                  <a:gd name="connsiteY10" fmla="*/ 461963 h 1145415"/>
                  <a:gd name="connsiteX11" fmla="*/ 528638 w 2688432"/>
                  <a:gd name="connsiteY11" fmla="*/ 416719 h 1145415"/>
                  <a:gd name="connsiteX12" fmla="*/ 569119 w 2688432"/>
                  <a:gd name="connsiteY12" fmla="*/ 371475 h 1145415"/>
                  <a:gd name="connsiteX13" fmla="*/ 609600 w 2688432"/>
                  <a:gd name="connsiteY13" fmla="*/ 347663 h 1145415"/>
                  <a:gd name="connsiteX14" fmla="*/ 652463 w 2688432"/>
                  <a:gd name="connsiteY14" fmla="*/ 319088 h 1145415"/>
                  <a:gd name="connsiteX15" fmla="*/ 1012032 w 2688432"/>
                  <a:gd name="connsiteY15" fmla="*/ 292894 h 1145415"/>
                  <a:gd name="connsiteX16" fmla="*/ 1028700 w 2688432"/>
                  <a:gd name="connsiteY16" fmla="*/ 347663 h 1145415"/>
                  <a:gd name="connsiteX17" fmla="*/ 1062038 w 2688432"/>
                  <a:gd name="connsiteY17" fmla="*/ 330994 h 1145415"/>
                  <a:gd name="connsiteX18" fmla="*/ 1095375 w 2688432"/>
                  <a:gd name="connsiteY18" fmla="*/ 321469 h 1145415"/>
                  <a:gd name="connsiteX19" fmla="*/ 1159669 w 2688432"/>
                  <a:gd name="connsiteY19" fmla="*/ 245269 h 1145415"/>
                  <a:gd name="connsiteX20" fmla="*/ 1172052 w 2688432"/>
                  <a:gd name="connsiteY20" fmla="*/ 234132 h 1145415"/>
                  <a:gd name="connsiteX21" fmla="*/ 1319213 w 2688432"/>
                  <a:gd name="connsiteY21" fmla="*/ 290513 h 1145415"/>
                  <a:gd name="connsiteX22" fmla="*/ 1402557 w 2688432"/>
                  <a:gd name="connsiteY22" fmla="*/ 435769 h 1145415"/>
                  <a:gd name="connsiteX23" fmla="*/ 1414463 w 2688432"/>
                  <a:gd name="connsiteY23" fmla="*/ 459581 h 1145415"/>
                  <a:gd name="connsiteX24" fmla="*/ 1481138 w 2688432"/>
                  <a:gd name="connsiteY24" fmla="*/ 490538 h 1145415"/>
                  <a:gd name="connsiteX25" fmla="*/ 1528763 w 2688432"/>
                  <a:gd name="connsiteY25" fmla="*/ 450056 h 1145415"/>
                  <a:gd name="connsiteX26" fmla="*/ 1578769 w 2688432"/>
                  <a:gd name="connsiteY26" fmla="*/ 473869 h 1145415"/>
                  <a:gd name="connsiteX27" fmla="*/ 1616869 w 2688432"/>
                  <a:gd name="connsiteY27" fmla="*/ 516731 h 1145415"/>
                  <a:gd name="connsiteX28" fmla="*/ 1664494 w 2688432"/>
                  <a:gd name="connsiteY28" fmla="*/ 571500 h 1145415"/>
                  <a:gd name="connsiteX29" fmla="*/ 1762125 w 2688432"/>
                  <a:gd name="connsiteY29" fmla="*/ 631031 h 1145415"/>
                  <a:gd name="connsiteX30" fmla="*/ 1843088 w 2688432"/>
                  <a:gd name="connsiteY30" fmla="*/ 685800 h 1145415"/>
                  <a:gd name="connsiteX31" fmla="*/ 1876425 w 2688432"/>
                  <a:gd name="connsiteY31" fmla="*/ 659606 h 1145415"/>
                  <a:gd name="connsiteX32" fmla="*/ 1909763 w 2688432"/>
                  <a:gd name="connsiteY32" fmla="*/ 652463 h 1145415"/>
                  <a:gd name="connsiteX33" fmla="*/ 1959769 w 2688432"/>
                  <a:gd name="connsiteY33" fmla="*/ 585788 h 1145415"/>
                  <a:gd name="connsiteX34" fmla="*/ 2093119 w 2688432"/>
                  <a:gd name="connsiteY34" fmla="*/ 464344 h 1145415"/>
                  <a:gd name="connsiteX35" fmla="*/ 2183607 w 2688432"/>
                  <a:gd name="connsiteY35" fmla="*/ 390525 h 1145415"/>
                  <a:gd name="connsiteX36" fmla="*/ 2235994 w 2688432"/>
                  <a:gd name="connsiteY36" fmla="*/ 328613 h 1145415"/>
                  <a:gd name="connsiteX37" fmla="*/ 2264569 w 2688432"/>
                  <a:gd name="connsiteY37" fmla="*/ 388144 h 1145415"/>
                  <a:gd name="connsiteX38" fmla="*/ 2340769 w 2688432"/>
                  <a:gd name="connsiteY38" fmla="*/ 523875 h 1145415"/>
                  <a:gd name="connsiteX39" fmla="*/ 2393157 w 2688432"/>
                  <a:gd name="connsiteY39" fmla="*/ 583406 h 1145415"/>
                  <a:gd name="connsiteX40" fmla="*/ 2452688 w 2688432"/>
                  <a:gd name="connsiteY40" fmla="*/ 626269 h 1145415"/>
                  <a:gd name="connsiteX41" fmla="*/ 2516982 w 2688432"/>
                  <a:gd name="connsiteY41" fmla="*/ 633413 h 1145415"/>
                  <a:gd name="connsiteX42" fmla="*/ 2574132 w 2688432"/>
                  <a:gd name="connsiteY42" fmla="*/ 628650 h 1145415"/>
                  <a:gd name="connsiteX43" fmla="*/ 2628900 w 2688432"/>
                  <a:gd name="connsiteY43" fmla="*/ 661988 h 1145415"/>
                  <a:gd name="connsiteX44" fmla="*/ 2688432 w 2688432"/>
                  <a:gd name="connsiteY44" fmla="*/ 702470 h 1145415"/>
                  <a:gd name="connsiteX45" fmla="*/ 2562225 w 2688432"/>
                  <a:gd name="connsiteY45" fmla="*/ 792956 h 1145415"/>
                  <a:gd name="connsiteX46" fmla="*/ 2452688 w 2688432"/>
                  <a:gd name="connsiteY46" fmla="*/ 871538 h 1145415"/>
                  <a:gd name="connsiteX47" fmla="*/ 2307432 w 2688432"/>
                  <a:gd name="connsiteY47" fmla="*/ 952500 h 1145415"/>
                  <a:gd name="connsiteX48" fmla="*/ 2202657 w 2688432"/>
                  <a:gd name="connsiteY48" fmla="*/ 995363 h 1145415"/>
                  <a:gd name="connsiteX49" fmla="*/ 2095500 w 2688432"/>
                  <a:gd name="connsiteY49" fmla="*/ 1000125 h 1145415"/>
                  <a:gd name="connsiteX50" fmla="*/ 1902619 w 2688432"/>
                  <a:gd name="connsiteY50" fmla="*/ 952500 h 1145415"/>
                  <a:gd name="connsiteX51" fmla="*/ 1754982 w 2688432"/>
                  <a:gd name="connsiteY51" fmla="*/ 869156 h 1145415"/>
                  <a:gd name="connsiteX52" fmla="*/ 1624013 w 2688432"/>
                  <a:gd name="connsiteY52" fmla="*/ 752475 h 1145415"/>
                  <a:gd name="connsiteX53" fmla="*/ 1500188 w 2688432"/>
                  <a:gd name="connsiteY53" fmla="*/ 700088 h 1145415"/>
                  <a:gd name="connsiteX54" fmla="*/ 1357313 w 2688432"/>
                  <a:gd name="connsiteY54" fmla="*/ 700088 h 1145415"/>
                  <a:gd name="connsiteX55" fmla="*/ 1223963 w 2688432"/>
                  <a:gd name="connsiteY55" fmla="*/ 762000 h 1145415"/>
                  <a:gd name="connsiteX56" fmla="*/ 1135857 w 2688432"/>
                  <a:gd name="connsiteY56" fmla="*/ 852488 h 1145415"/>
                  <a:gd name="connsiteX57" fmla="*/ 1071563 w 2688432"/>
                  <a:gd name="connsiteY57" fmla="*/ 964406 h 1145415"/>
                  <a:gd name="connsiteX58" fmla="*/ 995363 w 2688432"/>
                  <a:gd name="connsiteY58" fmla="*/ 1062038 h 1145415"/>
                  <a:gd name="connsiteX59" fmla="*/ 881063 w 2688432"/>
                  <a:gd name="connsiteY59" fmla="*/ 1123950 h 1145415"/>
                  <a:gd name="connsiteX60" fmla="*/ 757238 w 2688432"/>
                  <a:gd name="connsiteY60" fmla="*/ 1145381 h 1145415"/>
                  <a:gd name="connsiteX61" fmla="*/ 647700 w 2688432"/>
                  <a:gd name="connsiteY61" fmla="*/ 1126331 h 1145415"/>
                  <a:gd name="connsiteX62" fmla="*/ 478632 w 2688432"/>
                  <a:gd name="connsiteY62" fmla="*/ 1045369 h 1145415"/>
                  <a:gd name="connsiteX63" fmla="*/ 302419 w 2688432"/>
                  <a:gd name="connsiteY63" fmla="*/ 900113 h 1145415"/>
                  <a:gd name="connsiteX64" fmla="*/ 230982 w 2688432"/>
                  <a:gd name="connsiteY64" fmla="*/ 828675 h 1145415"/>
                  <a:gd name="connsiteX65" fmla="*/ 166688 w 2688432"/>
                  <a:gd name="connsiteY65" fmla="*/ 769144 h 1145415"/>
                  <a:gd name="connsiteX66" fmla="*/ 80963 w 2688432"/>
                  <a:gd name="connsiteY66" fmla="*/ 385763 h 1145415"/>
                  <a:gd name="connsiteX67" fmla="*/ 35719 w 2688432"/>
                  <a:gd name="connsiteY67" fmla="*/ 209550 h 1145415"/>
                  <a:gd name="connsiteX68" fmla="*/ 0 w 2688432"/>
                  <a:gd name="connsiteY68" fmla="*/ 0 h 1145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2688432" h="1145415">
                    <a:moveTo>
                      <a:pt x="0" y="0"/>
                    </a:moveTo>
                    <a:lnTo>
                      <a:pt x="90488" y="173831"/>
                    </a:lnTo>
                    <a:lnTo>
                      <a:pt x="166688" y="290513"/>
                    </a:lnTo>
                    <a:cubicBezTo>
                      <a:pt x="193675" y="330994"/>
                      <a:pt x="227807" y="396082"/>
                      <a:pt x="252413" y="416719"/>
                    </a:cubicBezTo>
                    <a:cubicBezTo>
                      <a:pt x="277019" y="437356"/>
                      <a:pt x="296863" y="414735"/>
                      <a:pt x="314325" y="414338"/>
                    </a:cubicBezTo>
                    <a:lnTo>
                      <a:pt x="357188" y="414338"/>
                    </a:lnTo>
                    <a:cubicBezTo>
                      <a:pt x="369888" y="409179"/>
                      <a:pt x="379016" y="377031"/>
                      <a:pt x="390525" y="383381"/>
                    </a:cubicBezTo>
                    <a:cubicBezTo>
                      <a:pt x="402034" y="389731"/>
                      <a:pt x="415528" y="436563"/>
                      <a:pt x="426244" y="452438"/>
                    </a:cubicBezTo>
                    <a:lnTo>
                      <a:pt x="454819" y="478631"/>
                    </a:lnTo>
                    <a:lnTo>
                      <a:pt x="476250" y="481013"/>
                    </a:lnTo>
                    <a:lnTo>
                      <a:pt x="509588" y="461963"/>
                    </a:lnTo>
                    <a:lnTo>
                      <a:pt x="528638" y="416719"/>
                    </a:lnTo>
                    <a:lnTo>
                      <a:pt x="569119" y="371475"/>
                    </a:lnTo>
                    <a:lnTo>
                      <a:pt x="609600" y="347663"/>
                    </a:lnTo>
                    <a:lnTo>
                      <a:pt x="652463" y="319088"/>
                    </a:lnTo>
                    <a:lnTo>
                      <a:pt x="1012032" y="292894"/>
                    </a:lnTo>
                    <a:lnTo>
                      <a:pt x="1028700" y="347663"/>
                    </a:lnTo>
                    <a:lnTo>
                      <a:pt x="1062038" y="330994"/>
                    </a:lnTo>
                    <a:lnTo>
                      <a:pt x="1095375" y="321469"/>
                    </a:lnTo>
                    <a:lnTo>
                      <a:pt x="1159669" y="245269"/>
                    </a:lnTo>
                    <a:cubicBezTo>
                      <a:pt x="1162209" y="246319"/>
                      <a:pt x="1169512" y="233082"/>
                      <a:pt x="1172052" y="234132"/>
                    </a:cubicBezTo>
                    <a:lnTo>
                      <a:pt x="1319213" y="290513"/>
                    </a:lnTo>
                    <a:lnTo>
                      <a:pt x="1402557" y="435769"/>
                    </a:lnTo>
                    <a:lnTo>
                      <a:pt x="1414463" y="459581"/>
                    </a:lnTo>
                    <a:lnTo>
                      <a:pt x="1481138" y="490538"/>
                    </a:lnTo>
                    <a:lnTo>
                      <a:pt x="1528763" y="450056"/>
                    </a:lnTo>
                    <a:lnTo>
                      <a:pt x="1578769" y="473869"/>
                    </a:lnTo>
                    <a:lnTo>
                      <a:pt x="1616869" y="516731"/>
                    </a:lnTo>
                    <a:lnTo>
                      <a:pt x="1664494" y="571500"/>
                    </a:lnTo>
                    <a:lnTo>
                      <a:pt x="1762125" y="631031"/>
                    </a:lnTo>
                    <a:lnTo>
                      <a:pt x="1843088" y="685800"/>
                    </a:lnTo>
                    <a:lnTo>
                      <a:pt x="1876425" y="659606"/>
                    </a:lnTo>
                    <a:lnTo>
                      <a:pt x="1909763" y="652463"/>
                    </a:lnTo>
                    <a:lnTo>
                      <a:pt x="1959769" y="585788"/>
                    </a:lnTo>
                    <a:lnTo>
                      <a:pt x="2093119" y="464344"/>
                    </a:lnTo>
                    <a:lnTo>
                      <a:pt x="2183607" y="390525"/>
                    </a:lnTo>
                    <a:lnTo>
                      <a:pt x="2235994" y="328613"/>
                    </a:lnTo>
                    <a:lnTo>
                      <a:pt x="2264569" y="388144"/>
                    </a:lnTo>
                    <a:lnTo>
                      <a:pt x="2340769" y="523875"/>
                    </a:lnTo>
                    <a:lnTo>
                      <a:pt x="2393157" y="583406"/>
                    </a:lnTo>
                    <a:lnTo>
                      <a:pt x="2452688" y="626269"/>
                    </a:lnTo>
                    <a:lnTo>
                      <a:pt x="2516982" y="633413"/>
                    </a:lnTo>
                    <a:lnTo>
                      <a:pt x="2574132" y="628650"/>
                    </a:lnTo>
                    <a:lnTo>
                      <a:pt x="2628900" y="661988"/>
                    </a:lnTo>
                    <a:lnTo>
                      <a:pt x="2688432" y="702470"/>
                    </a:lnTo>
                    <a:cubicBezTo>
                      <a:pt x="2677320" y="724298"/>
                      <a:pt x="2601516" y="764778"/>
                      <a:pt x="2562225" y="792956"/>
                    </a:cubicBezTo>
                    <a:cubicBezTo>
                      <a:pt x="2522934" y="821134"/>
                      <a:pt x="2495153" y="844947"/>
                      <a:pt x="2452688" y="871538"/>
                    </a:cubicBezTo>
                    <a:lnTo>
                      <a:pt x="2307432" y="952500"/>
                    </a:lnTo>
                    <a:lnTo>
                      <a:pt x="2202657" y="995363"/>
                    </a:lnTo>
                    <a:cubicBezTo>
                      <a:pt x="2167335" y="1003300"/>
                      <a:pt x="2145506" y="1007269"/>
                      <a:pt x="2095500" y="1000125"/>
                    </a:cubicBezTo>
                    <a:cubicBezTo>
                      <a:pt x="2045494" y="992981"/>
                      <a:pt x="1959372" y="974328"/>
                      <a:pt x="1902619" y="952500"/>
                    </a:cubicBezTo>
                    <a:cubicBezTo>
                      <a:pt x="1845866" y="930672"/>
                      <a:pt x="1801416" y="902494"/>
                      <a:pt x="1754982" y="869156"/>
                    </a:cubicBezTo>
                    <a:cubicBezTo>
                      <a:pt x="1708548" y="835818"/>
                      <a:pt x="1666479" y="780653"/>
                      <a:pt x="1624013" y="752475"/>
                    </a:cubicBezTo>
                    <a:cubicBezTo>
                      <a:pt x="1581547" y="724297"/>
                      <a:pt x="1544638" y="708819"/>
                      <a:pt x="1500188" y="700088"/>
                    </a:cubicBezTo>
                    <a:cubicBezTo>
                      <a:pt x="1455738" y="691357"/>
                      <a:pt x="1403351" y="689769"/>
                      <a:pt x="1357313" y="700088"/>
                    </a:cubicBezTo>
                    <a:cubicBezTo>
                      <a:pt x="1311276" y="710407"/>
                      <a:pt x="1260872" y="736600"/>
                      <a:pt x="1223963" y="762000"/>
                    </a:cubicBezTo>
                    <a:cubicBezTo>
                      <a:pt x="1187054" y="787400"/>
                      <a:pt x="1161257" y="818754"/>
                      <a:pt x="1135857" y="852488"/>
                    </a:cubicBezTo>
                    <a:cubicBezTo>
                      <a:pt x="1110457" y="886222"/>
                      <a:pt x="1094979" y="929481"/>
                      <a:pt x="1071563" y="964406"/>
                    </a:cubicBezTo>
                    <a:cubicBezTo>
                      <a:pt x="1048147" y="999331"/>
                      <a:pt x="1027113" y="1035447"/>
                      <a:pt x="995363" y="1062038"/>
                    </a:cubicBezTo>
                    <a:cubicBezTo>
                      <a:pt x="963613" y="1088629"/>
                      <a:pt x="920750" y="1110060"/>
                      <a:pt x="881063" y="1123950"/>
                    </a:cubicBezTo>
                    <a:cubicBezTo>
                      <a:pt x="841376" y="1137840"/>
                      <a:pt x="796132" y="1144984"/>
                      <a:pt x="757238" y="1145381"/>
                    </a:cubicBezTo>
                    <a:cubicBezTo>
                      <a:pt x="718344" y="1145778"/>
                      <a:pt x="694134" y="1143000"/>
                      <a:pt x="647700" y="1126331"/>
                    </a:cubicBezTo>
                    <a:cubicBezTo>
                      <a:pt x="601266" y="1109662"/>
                      <a:pt x="536179" y="1083072"/>
                      <a:pt x="478632" y="1045369"/>
                    </a:cubicBezTo>
                    <a:cubicBezTo>
                      <a:pt x="421085" y="1007666"/>
                      <a:pt x="343694" y="936229"/>
                      <a:pt x="302419" y="900113"/>
                    </a:cubicBezTo>
                    <a:lnTo>
                      <a:pt x="230982" y="828675"/>
                    </a:lnTo>
                    <a:lnTo>
                      <a:pt x="166688" y="769144"/>
                    </a:lnTo>
                    <a:lnTo>
                      <a:pt x="80963" y="385763"/>
                    </a:lnTo>
                    <a:lnTo>
                      <a:pt x="35719" y="2095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5400000">
                <a:off x="1370871" y="2183597"/>
                <a:ext cx="272331" cy="236905"/>
              </a:xfrm>
              <a:custGeom>
                <a:avLst/>
                <a:gdLst>
                  <a:gd name="connsiteX0" fmla="*/ 0 w 357188"/>
                  <a:gd name="connsiteY0" fmla="*/ 311944 h 461963"/>
                  <a:gd name="connsiteX1" fmla="*/ 71438 w 357188"/>
                  <a:gd name="connsiteY1" fmla="*/ 247650 h 461963"/>
                  <a:gd name="connsiteX2" fmla="*/ 126207 w 357188"/>
                  <a:gd name="connsiteY2" fmla="*/ 190500 h 461963"/>
                  <a:gd name="connsiteX3" fmla="*/ 169069 w 357188"/>
                  <a:gd name="connsiteY3" fmla="*/ 95250 h 461963"/>
                  <a:gd name="connsiteX4" fmla="*/ 195263 w 357188"/>
                  <a:gd name="connsiteY4" fmla="*/ 35719 h 461963"/>
                  <a:gd name="connsiteX5" fmla="*/ 211932 w 357188"/>
                  <a:gd name="connsiteY5" fmla="*/ 0 h 461963"/>
                  <a:gd name="connsiteX6" fmla="*/ 250032 w 357188"/>
                  <a:gd name="connsiteY6" fmla="*/ 83344 h 461963"/>
                  <a:gd name="connsiteX7" fmla="*/ 295275 w 357188"/>
                  <a:gd name="connsiteY7" fmla="*/ 166688 h 461963"/>
                  <a:gd name="connsiteX8" fmla="*/ 330994 w 357188"/>
                  <a:gd name="connsiteY8" fmla="*/ 228600 h 461963"/>
                  <a:gd name="connsiteX9" fmla="*/ 357188 w 357188"/>
                  <a:gd name="connsiteY9" fmla="*/ 271463 h 461963"/>
                  <a:gd name="connsiteX10" fmla="*/ 311944 w 357188"/>
                  <a:gd name="connsiteY10" fmla="*/ 350044 h 461963"/>
                  <a:gd name="connsiteX11" fmla="*/ 254794 w 357188"/>
                  <a:gd name="connsiteY11" fmla="*/ 411957 h 461963"/>
                  <a:gd name="connsiteX12" fmla="*/ 211932 w 357188"/>
                  <a:gd name="connsiteY12" fmla="*/ 450057 h 461963"/>
                  <a:gd name="connsiteX13" fmla="*/ 150019 w 357188"/>
                  <a:gd name="connsiteY13" fmla="*/ 461963 h 461963"/>
                  <a:gd name="connsiteX14" fmla="*/ 104775 w 357188"/>
                  <a:gd name="connsiteY14" fmla="*/ 442913 h 461963"/>
                  <a:gd name="connsiteX15" fmla="*/ 45244 w 357188"/>
                  <a:gd name="connsiteY15" fmla="*/ 388144 h 461963"/>
                  <a:gd name="connsiteX16" fmla="*/ 0 w 357188"/>
                  <a:gd name="connsiteY16" fmla="*/ 311944 h 461963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26207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19063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431 w 357619"/>
                  <a:gd name="connsiteY0" fmla="*/ 311944 h 462144"/>
                  <a:gd name="connsiteX1" fmla="*/ 71869 w 357619"/>
                  <a:gd name="connsiteY1" fmla="*/ 247650 h 462144"/>
                  <a:gd name="connsiteX2" fmla="*/ 119494 w 357619"/>
                  <a:gd name="connsiteY2" fmla="*/ 190500 h 462144"/>
                  <a:gd name="connsiteX3" fmla="*/ 169500 w 357619"/>
                  <a:gd name="connsiteY3" fmla="*/ 95250 h 462144"/>
                  <a:gd name="connsiteX4" fmla="*/ 195694 w 357619"/>
                  <a:gd name="connsiteY4" fmla="*/ 35719 h 462144"/>
                  <a:gd name="connsiteX5" fmla="*/ 212363 w 357619"/>
                  <a:gd name="connsiteY5" fmla="*/ 0 h 462144"/>
                  <a:gd name="connsiteX6" fmla="*/ 250463 w 357619"/>
                  <a:gd name="connsiteY6" fmla="*/ 83344 h 462144"/>
                  <a:gd name="connsiteX7" fmla="*/ 295706 w 357619"/>
                  <a:gd name="connsiteY7" fmla="*/ 166688 h 462144"/>
                  <a:gd name="connsiteX8" fmla="*/ 331425 w 357619"/>
                  <a:gd name="connsiteY8" fmla="*/ 228600 h 462144"/>
                  <a:gd name="connsiteX9" fmla="*/ 357619 w 357619"/>
                  <a:gd name="connsiteY9" fmla="*/ 271463 h 462144"/>
                  <a:gd name="connsiteX10" fmla="*/ 312375 w 357619"/>
                  <a:gd name="connsiteY10" fmla="*/ 350044 h 462144"/>
                  <a:gd name="connsiteX11" fmla="*/ 255225 w 357619"/>
                  <a:gd name="connsiteY11" fmla="*/ 411957 h 462144"/>
                  <a:gd name="connsiteX12" fmla="*/ 212363 w 357619"/>
                  <a:gd name="connsiteY12" fmla="*/ 450057 h 462144"/>
                  <a:gd name="connsiteX13" fmla="*/ 150450 w 357619"/>
                  <a:gd name="connsiteY13" fmla="*/ 461963 h 462144"/>
                  <a:gd name="connsiteX14" fmla="*/ 105206 w 357619"/>
                  <a:gd name="connsiteY14" fmla="*/ 442913 h 462144"/>
                  <a:gd name="connsiteX15" fmla="*/ 45675 w 357619"/>
                  <a:gd name="connsiteY15" fmla="*/ 388144 h 462144"/>
                  <a:gd name="connsiteX16" fmla="*/ 431 w 357619"/>
                  <a:gd name="connsiteY16" fmla="*/ 311944 h 462144"/>
                  <a:gd name="connsiteX0" fmla="*/ 0 w 357188"/>
                  <a:gd name="connsiteY0" fmla="*/ 311944 h 462144"/>
                  <a:gd name="connsiteX1" fmla="*/ 71438 w 357188"/>
                  <a:gd name="connsiteY1" fmla="*/ 247650 h 462144"/>
                  <a:gd name="connsiteX2" fmla="*/ 119063 w 357188"/>
                  <a:gd name="connsiteY2" fmla="*/ 190500 h 462144"/>
                  <a:gd name="connsiteX3" fmla="*/ 169069 w 357188"/>
                  <a:gd name="connsiteY3" fmla="*/ 95250 h 462144"/>
                  <a:gd name="connsiteX4" fmla="*/ 195263 w 357188"/>
                  <a:gd name="connsiteY4" fmla="*/ 35719 h 462144"/>
                  <a:gd name="connsiteX5" fmla="*/ 211932 w 357188"/>
                  <a:gd name="connsiteY5" fmla="*/ 0 h 462144"/>
                  <a:gd name="connsiteX6" fmla="*/ 250032 w 357188"/>
                  <a:gd name="connsiteY6" fmla="*/ 83344 h 462144"/>
                  <a:gd name="connsiteX7" fmla="*/ 295275 w 357188"/>
                  <a:gd name="connsiteY7" fmla="*/ 166688 h 462144"/>
                  <a:gd name="connsiteX8" fmla="*/ 330994 w 357188"/>
                  <a:gd name="connsiteY8" fmla="*/ 228600 h 462144"/>
                  <a:gd name="connsiteX9" fmla="*/ 357188 w 357188"/>
                  <a:gd name="connsiteY9" fmla="*/ 271463 h 462144"/>
                  <a:gd name="connsiteX10" fmla="*/ 311944 w 357188"/>
                  <a:gd name="connsiteY10" fmla="*/ 350044 h 462144"/>
                  <a:gd name="connsiteX11" fmla="*/ 254794 w 357188"/>
                  <a:gd name="connsiteY11" fmla="*/ 411957 h 462144"/>
                  <a:gd name="connsiteX12" fmla="*/ 211932 w 357188"/>
                  <a:gd name="connsiteY12" fmla="*/ 450057 h 462144"/>
                  <a:gd name="connsiteX13" fmla="*/ 150019 w 357188"/>
                  <a:gd name="connsiteY13" fmla="*/ 461963 h 462144"/>
                  <a:gd name="connsiteX14" fmla="*/ 104775 w 357188"/>
                  <a:gd name="connsiteY14" fmla="*/ 442913 h 462144"/>
                  <a:gd name="connsiteX15" fmla="*/ 45244 w 357188"/>
                  <a:gd name="connsiteY15" fmla="*/ 388144 h 462144"/>
                  <a:gd name="connsiteX16" fmla="*/ 0 w 357188"/>
                  <a:gd name="connsiteY16" fmla="*/ 311944 h 462144"/>
                  <a:gd name="connsiteX0" fmla="*/ 0 w 361950"/>
                  <a:gd name="connsiteY0" fmla="*/ 311944 h 462144"/>
                  <a:gd name="connsiteX1" fmla="*/ 71438 w 361950"/>
                  <a:gd name="connsiteY1" fmla="*/ 247650 h 462144"/>
                  <a:gd name="connsiteX2" fmla="*/ 119063 w 361950"/>
                  <a:gd name="connsiteY2" fmla="*/ 190500 h 462144"/>
                  <a:gd name="connsiteX3" fmla="*/ 169069 w 361950"/>
                  <a:gd name="connsiteY3" fmla="*/ 95250 h 462144"/>
                  <a:gd name="connsiteX4" fmla="*/ 195263 w 361950"/>
                  <a:gd name="connsiteY4" fmla="*/ 35719 h 462144"/>
                  <a:gd name="connsiteX5" fmla="*/ 211932 w 361950"/>
                  <a:gd name="connsiteY5" fmla="*/ 0 h 462144"/>
                  <a:gd name="connsiteX6" fmla="*/ 250032 w 361950"/>
                  <a:gd name="connsiteY6" fmla="*/ 83344 h 462144"/>
                  <a:gd name="connsiteX7" fmla="*/ 295275 w 361950"/>
                  <a:gd name="connsiteY7" fmla="*/ 166688 h 462144"/>
                  <a:gd name="connsiteX8" fmla="*/ 330994 w 361950"/>
                  <a:gd name="connsiteY8" fmla="*/ 228600 h 462144"/>
                  <a:gd name="connsiteX9" fmla="*/ 361950 w 361950"/>
                  <a:gd name="connsiteY9" fmla="*/ 278607 h 462144"/>
                  <a:gd name="connsiteX10" fmla="*/ 311944 w 361950"/>
                  <a:gd name="connsiteY10" fmla="*/ 350044 h 462144"/>
                  <a:gd name="connsiteX11" fmla="*/ 254794 w 361950"/>
                  <a:gd name="connsiteY11" fmla="*/ 411957 h 462144"/>
                  <a:gd name="connsiteX12" fmla="*/ 211932 w 361950"/>
                  <a:gd name="connsiteY12" fmla="*/ 450057 h 462144"/>
                  <a:gd name="connsiteX13" fmla="*/ 150019 w 361950"/>
                  <a:gd name="connsiteY13" fmla="*/ 461963 h 462144"/>
                  <a:gd name="connsiteX14" fmla="*/ 104775 w 361950"/>
                  <a:gd name="connsiteY14" fmla="*/ 442913 h 462144"/>
                  <a:gd name="connsiteX15" fmla="*/ 45244 w 361950"/>
                  <a:gd name="connsiteY15" fmla="*/ 388144 h 462144"/>
                  <a:gd name="connsiteX16" fmla="*/ 0 w 361950"/>
                  <a:gd name="connsiteY16" fmla="*/ 311944 h 462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1950" h="462144">
                    <a:moveTo>
                      <a:pt x="0" y="311944"/>
                    </a:moveTo>
                    <a:cubicBezTo>
                      <a:pt x="4366" y="288528"/>
                      <a:pt x="51594" y="267891"/>
                      <a:pt x="71438" y="247650"/>
                    </a:cubicBezTo>
                    <a:cubicBezTo>
                      <a:pt x="91282" y="227409"/>
                      <a:pt x="102791" y="215900"/>
                      <a:pt x="119063" y="190500"/>
                    </a:cubicBezTo>
                    <a:cubicBezTo>
                      <a:pt x="135335" y="165100"/>
                      <a:pt x="156369" y="121047"/>
                      <a:pt x="169069" y="95250"/>
                    </a:cubicBezTo>
                    <a:cubicBezTo>
                      <a:pt x="181769" y="69453"/>
                      <a:pt x="186532" y="55563"/>
                      <a:pt x="195263" y="35719"/>
                    </a:cubicBezTo>
                    <a:lnTo>
                      <a:pt x="211932" y="0"/>
                    </a:lnTo>
                    <a:cubicBezTo>
                      <a:pt x="221060" y="7938"/>
                      <a:pt x="236142" y="55563"/>
                      <a:pt x="250032" y="83344"/>
                    </a:cubicBezTo>
                    <a:cubicBezTo>
                      <a:pt x="263922" y="111125"/>
                      <a:pt x="281781" y="142479"/>
                      <a:pt x="295275" y="166688"/>
                    </a:cubicBezTo>
                    <a:lnTo>
                      <a:pt x="330994" y="228600"/>
                    </a:lnTo>
                    <a:cubicBezTo>
                      <a:pt x="339725" y="242888"/>
                      <a:pt x="353219" y="264319"/>
                      <a:pt x="361950" y="278607"/>
                    </a:cubicBezTo>
                    <a:cubicBezTo>
                      <a:pt x="358775" y="298848"/>
                      <a:pt x="329803" y="327819"/>
                      <a:pt x="311944" y="350044"/>
                    </a:cubicBezTo>
                    <a:cubicBezTo>
                      <a:pt x="294085" y="372269"/>
                      <a:pt x="271463" y="395288"/>
                      <a:pt x="254794" y="411957"/>
                    </a:cubicBezTo>
                    <a:cubicBezTo>
                      <a:pt x="238125" y="428626"/>
                      <a:pt x="229394" y="441723"/>
                      <a:pt x="211932" y="450057"/>
                    </a:cubicBezTo>
                    <a:cubicBezTo>
                      <a:pt x="194470" y="458391"/>
                      <a:pt x="167878" y="463154"/>
                      <a:pt x="150019" y="461963"/>
                    </a:cubicBezTo>
                    <a:cubicBezTo>
                      <a:pt x="132160" y="460772"/>
                      <a:pt x="122238" y="455216"/>
                      <a:pt x="104775" y="442913"/>
                    </a:cubicBezTo>
                    <a:lnTo>
                      <a:pt x="45244" y="388144"/>
                    </a:lnTo>
                    <a:cubicBezTo>
                      <a:pt x="25400" y="369888"/>
                      <a:pt x="22622" y="350044"/>
                      <a:pt x="0" y="311944"/>
                    </a:cubicBez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5400000">
                <a:off x="1468788" y="2554375"/>
                <a:ext cx="125515" cy="115159"/>
              </a:xfrm>
              <a:custGeom>
                <a:avLst/>
                <a:gdLst>
                  <a:gd name="connsiteX0" fmla="*/ 0 w 176212"/>
                  <a:gd name="connsiteY0" fmla="*/ 159544 h 266700"/>
                  <a:gd name="connsiteX1" fmla="*/ 21431 w 176212"/>
                  <a:gd name="connsiteY1" fmla="*/ 211932 h 266700"/>
                  <a:gd name="connsiteX2" fmla="*/ 50006 w 176212"/>
                  <a:gd name="connsiteY2" fmla="*/ 250032 h 266700"/>
                  <a:gd name="connsiteX3" fmla="*/ 80962 w 176212"/>
                  <a:gd name="connsiteY3" fmla="*/ 264319 h 266700"/>
                  <a:gd name="connsiteX4" fmla="*/ 116681 w 176212"/>
                  <a:gd name="connsiteY4" fmla="*/ 266700 h 266700"/>
                  <a:gd name="connsiteX5" fmla="*/ 140494 w 176212"/>
                  <a:gd name="connsiteY5" fmla="*/ 252413 h 266700"/>
                  <a:gd name="connsiteX6" fmla="*/ 176212 w 176212"/>
                  <a:gd name="connsiteY6" fmla="*/ 238125 h 266700"/>
                  <a:gd name="connsiteX7" fmla="*/ 135731 w 176212"/>
                  <a:gd name="connsiteY7" fmla="*/ 159544 h 266700"/>
                  <a:gd name="connsiteX8" fmla="*/ 102394 w 176212"/>
                  <a:gd name="connsiteY8" fmla="*/ 64294 h 266700"/>
                  <a:gd name="connsiteX9" fmla="*/ 76200 w 176212"/>
                  <a:gd name="connsiteY9" fmla="*/ 0 h 266700"/>
                  <a:gd name="connsiteX10" fmla="*/ 40481 w 176212"/>
                  <a:gd name="connsiteY10" fmla="*/ 73819 h 266700"/>
                  <a:gd name="connsiteX11" fmla="*/ 0 w 176212"/>
                  <a:gd name="connsiteY11" fmla="*/ 159544 h 266700"/>
                  <a:gd name="connsiteX0" fmla="*/ 0 w 176212"/>
                  <a:gd name="connsiteY0" fmla="*/ 159544 h 266700"/>
                  <a:gd name="connsiteX1" fmla="*/ 21431 w 176212"/>
                  <a:gd name="connsiteY1" fmla="*/ 211932 h 266700"/>
                  <a:gd name="connsiteX2" fmla="*/ 50006 w 176212"/>
                  <a:gd name="connsiteY2" fmla="*/ 250032 h 266700"/>
                  <a:gd name="connsiteX3" fmla="*/ 80962 w 176212"/>
                  <a:gd name="connsiteY3" fmla="*/ 264319 h 266700"/>
                  <a:gd name="connsiteX4" fmla="*/ 116681 w 176212"/>
                  <a:gd name="connsiteY4" fmla="*/ 266700 h 266700"/>
                  <a:gd name="connsiteX5" fmla="*/ 176212 w 176212"/>
                  <a:gd name="connsiteY5" fmla="*/ 238125 h 266700"/>
                  <a:gd name="connsiteX6" fmla="*/ 135731 w 176212"/>
                  <a:gd name="connsiteY6" fmla="*/ 159544 h 266700"/>
                  <a:gd name="connsiteX7" fmla="*/ 102394 w 176212"/>
                  <a:gd name="connsiteY7" fmla="*/ 64294 h 266700"/>
                  <a:gd name="connsiteX8" fmla="*/ 76200 w 176212"/>
                  <a:gd name="connsiteY8" fmla="*/ 0 h 266700"/>
                  <a:gd name="connsiteX9" fmla="*/ 40481 w 176212"/>
                  <a:gd name="connsiteY9" fmla="*/ 73819 h 266700"/>
                  <a:gd name="connsiteX10" fmla="*/ 0 w 176212"/>
                  <a:gd name="connsiteY10" fmla="*/ 159544 h 266700"/>
                  <a:gd name="connsiteX0" fmla="*/ 405 w 176617"/>
                  <a:gd name="connsiteY0" fmla="*/ 159544 h 266700"/>
                  <a:gd name="connsiteX1" fmla="*/ 21836 w 176617"/>
                  <a:gd name="connsiteY1" fmla="*/ 211932 h 266700"/>
                  <a:gd name="connsiteX2" fmla="*/ 50411 w 176617"/>
                  <a:gd name="connsiteY2" fmla="*/ 250032 h 266700"/>
                  <a:gd name="connsiteX3" fmla="*/ 81367 w 176617"/>
                  <a:gd name="connsiteY3" fmla="*/ 264319 h 266700"/>
                  <a:gd name="connsiteX4" fmla="*/ 117086 w 176617"/>
                  <a:gd name="connsiteY4" fmla="*/ 266700 h 266700"/>
                  <a:gd name="connsiteX5" fmla="*/ 176617 w 176617"/>
                  <a:gd name="connsiteY5" fmla="*/ 238125 h 266700"/>
                  <a:gd name="connsiteX6" fmla="*/ 136136 w 176617"/>
                  <a:gd name="connsiteY6" fmla="*/ 159544 h 266700"/>
                  <a:gd name="connsiteX7" fmla="*/ 102799 w 176617"/>
                  <a:gd name="connsiteY7" fmla="*/ 64294 h 266700"/>
                  <a:gd name="connsiteX8" fmla="*/ 76605 w 176617"/>
                  <a:gd name="connsiteY8" fmla="*/ 0 h 266700"/>
                  <a:gd name="connsiteX9" fmla="*/ 40886 w 176617"/>
                  <a:gd name="connsiteY9" fmla="*/ 73819 h 266700"/>
                  <a:gd name="connsiteX10" fmla="*/ 405 w 176617"/>
                  <a:gd name="connsiteY10" fmla="*/ 159544 h 266700"/>
                  <a:gd name="connsiteX0" fmla="*/ 405 w 176617"/>
                  <a:gd name="connsiteY0" fmla="*/ 159544 h 266700"/>
                  <a:gd name="connsiteX1" fmla="*/ 21836 w 176617"/>
                  <a:gd name="connsiteY1" fmla="*/ 211932 h 266700"/>
                  <a:gd name="connsiteX2" fmla="*/ 50411 w 176617"/>
                  <a:gd name="connsiteY2" fmla="*/ 250032 h 266700"/>
                  <a:gd name="connsiteX3" fmla="*/ 81367 w 176617"/>
                  <a:gd name="connsiteY3" fmla="*/ 264319 h 266700"/>
                  <a:gd name="connsiteX4" fmla="*/ 117086 w 176617"/>
                  <a:gd name="connsiteY4" fmla="*/ 266700 h 266700"/>
                  <a:gd name="connsiteX5" fmla="*/ 176617 w 176617"/>
                  <a:gd name="connsiteY5" fmla="*/ 238125 h 266700"/>
                  <a:gd name="connsiteX6" fmla="*/ 136136 w 176617"/>
                  <a:gd name="connsiteY6" fmla="*/ 159544 h 266700"/>
                  <a:gd name="connsiteX7" fmla="*/ 102799 w 176617"/>
                  <a:gd name="connsiteY7" fmla="*/ 64294 h 266700"/>
                  <a:gd name="connsiteX8" fmla="*/ 76605 w 176617"/>
                  <a:gd name="connsiteY8" fmla="*/ 0 h 266700"/>
                  <a:gd name="connsiteX9" fmla="*/ 40886 w 176617"/>
                  <a:gd name="connsiteY9" fmla="*/ 73819 h 266700"/>
                  <a:gd name="connsiteX10" fmla="*/ 405 w 176617"/>
                  <a:gd name="connsiteY10" fmla="*/ 159544 h 266700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405 w 176617"/>
                  <a:gd name="connsiteY0" fmla="*/ 159544 h 268643"/>
                  <a:gd name="connsiteX1" fmla="*/ 21836 w 176617"/>
                  <a:gd name="connsiteY1" fmla="*/ 211932 h 268643"/>
                  <a:gd name="connsiteX2" fmla="*/ 50411 w 176617"/>
                  <a:gd name="connsiteY2" fmla="*/ 250032 h 268643"/>
                  <a:gd name="connsiteX3" fmla="*/ 81367 w 176617"/>
                  <a:gd name="connsiteY3" fmla="*/ 264319 h 268643"/>
                  <a:gd name="connsiteX4" fmla="*/ 117086 w 176617"/>
                  <a:gd name="connsiteY4" fmla="*/ 266700 h 268643"/>
                  <a:gd name="connsiteX5" fmla="*/ 176617 w 176617"/>
                  <a:gd name="connsiteY5" fmla="*/ 238125 h 268643"/>
                  <a:gd name="connsiteX6" fmla="*/ 136136 w 176617"/>
                  <a:gd name="connsiteY6" fmla="*/ 159544 h 268643"/>
                  <a:gd name="connsiteX7" fmla="*/ 102799 w 176617"/>
                  <a:gd name="connsiteY7" fmla="*/ 64294 h 268643"/>
                  <a:gd name="connsiteX8" fmla="*/ 76605 w 176617"/>
                  <a:gd name="connsiteY8" fmla="*/ 0 h 268643"/>
                  <a:gd name="connsiteX9" fmla="*/ 40886 w 176617"/>
                  <a:gd name="connsiteY9" fmla="*/ 73819 h 268643"/>
                  <a:gd name="connsiteX10" fmla="*/ 405 w 176617"/>
                  <a:gd name="connsiteY10" fmla="*/ 159544 h 268643"/>
                  <a:gd name="connsiteX0" fmla="*/ 104 w 176316"/>
                  <a:gd name="connsiteY0" fmla="*/ 159544 h 268643"/>
                  <a:gd name="connsiteX1" fmla="*/ 76304 w 176316"/>
                  <a:gd name="connsiteY1" fmla="*/ 188119 h 268643"/>
                  <a:gd name="connsiteX2" fmla="*/ 50110 w 176316"/>
                  <a:gd name="connsiteY2" fmla="*/ 250032 h 268643"/>
                  <a:gd name="connsiteX3" fmla="*/ 81066 w 176316"/>
                  <a:gd name="connsiteY3" fmla="*/ 264319 h 268643"/>
                  <a:gd name="connsiteX4" fmla="*/ 116785 w 176316"/>
                  <a:gd name="connsiteY4" fmla="*/ 266700 h 268643"/>
                  <a:gd name="connsiteX5" fmla="*/ 176316 w 176316"/>
                  <a:gd name="connsiteY5" fmla="*/ 238125 h 268643"/>
                  <a:gd name="connsiteX6" fmla="*/ 135835 w 176316"/>
                  <a:gd name="connsiteY6" fmla="*/ 159544 h 268643"/>
                  <a:gd name="connsiteX7" fmla="*/ 102498 w 176316"/>
                  <a:gd name="connsiteY7" fmla="*/ 64294 h 268643"/>
                  <a:gd name="connsiteX8" fmla="*/ 76304 w 176316"/>
                  <a:gd name="connsiteY8" fmla="*/ 0 h 268643"/>
                  <a:gd name="connsiteX9" fmla="*/ 40585 w 176316"/>
                  <a:gd name="connsiteY9" fmla="*/ 73819 h 268643"/>
                  <a:gd name="connsiteX10" fmla="*/ 104 w 176316"/>
                  <a:gd name="connsiteY10" fmla="*/ 159544 h 268643"/>
                  <a:gd name="connsiteX0" fmla="*/ 111 w 176323"/>
                  <a:gd name="connsiteY0" fmla="*/ 159544 h 272139"/>
                  <a:gd name="connsiteX1" fmla="*/ 76311 w 176323"/>
                  <a:gd name="connsiteY1" fmla="*/ 188119 h 272139"/>
                  <a:gd name="connsiteX2" fmla="*/ 81073 w 176323"/>
                  <a:gd name="connsiteY2" fmla="*/ 264319 h 272139"/>
                  <a:gd name="connsiteX3" fmla="*/ 116792 w 176323"/>
                  <a:gd name="connsiteY3" fmla="*/ 266700 h 272139"/>
                  <a:gd name="connsiteX4" fmla="*/ 176323 w 176323"/>
                  <a:gd name="connsiteY4" fmla="*/ 238125 h 272139"/>
                  <a:gd name="connsiteX5" fmla="*/ 135842 w 176323"/>
                  <a:gd name="connsiteY5" fmla="*/ 159544 h 272139"/>
                  <a:gd name="connsiteX6" fmla="*/ 102505 w 176323"/>
                  <a:gd name="connsiteY6" fmla="*/ 64294 h 272139"/>
                  <a:gd name="connsiteX7" fmla="*/ 76311 w 176323"/>
                  <a:gd name="connsiteY7" fmla="*/ 0 h 272139"/>
                  <a:gd name="connsiteX8" fmla="*/ 40592 w 176323"/>
                  <a:gd name="connsiteY8" fmla="*/ 73819 h 272139"/>
                  <a:gd name="connsiteX9" fmla="*/ 111 w 176323"/>
                  <a:gd name="connsiteY9" fmla="*/ 159544 h 272139"/>
                  <a:gd name="connsiteX0" fmla="*/ 124 w 176336"/>
                  <a:gd name="connsiteY0" fmla="*/ 159544 h 266700"/>
                  <a:gd name="connsiteX1" fmla="*/ 76324 w 176336"/>
                  <a:gd name="connsiteY1" fmla="*/ 188119 h 266700"/>
                  <a:gd name="connsiteX2" fmla="*/ 126330 w 176336"/>
                  <a:gd name="connsiteY2" fmla="*/ 238125 h 266700"/>
                  <a:gd name="connsiteX3" fmla="*/ 116805 w 176336"/>
                  <a:gd name="connsiteY3" fmla="*/ 266700 h 266700"/>
                  <a:gd name="connsiteX4" fmla="*/ 176336 w 176336"/>
                  <a:gd name="connsiteY4" fmla="*/ 238125 h 266700"/>
                  <a:gd name="connsiteX5" fmla="*/ 135855 w 176336"/>
                  <a:gd name="connsiteY5" fmla="*/ 159544 h 266700"/>
                  <a:gd name="connsiteX6" fmla="*/ 102518 w 176336"/>
                  <a:gd name="connsiteY6" fmla="*/ 64294 h 266700"/>
                  <a:gd name="connsiteX7" fmla="*/ 76324 w 176336"/>
                  <a:gd name="connsiteY7" fmla="*/ 0 h 266700"/>
                  <a:gd name="connsiteX8" fmla="*/ 40605 w 176336"/>
                  <a:gd name="connsiteY8" fmla="*/ 73819 h 266700"/>
                  <a:gd name="connsiteX9" fmla="*/ 124 w 176336"/>
                  <a:gd name="connsiteY9" fmla="*/ 159544 h 266700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24 w 176336"/>
                  <a:gd name="connsiteY0" fmla="*/ 159544 h 246258"/>
                  <a:gd name="connsiteX1" fmla="*/ 76324 w 176336"/>
                  <a:gd name="connsiteY1" fmla="*/ 188119 h 246258"/>
                  <a:gd name="connsiteX2" fmla="*/ 126330 w 176336"/>
                  <a:gd name="connsiteY2" fmla="*/ 238125 h 246258"/>
                  <a:gd name="connsiteX3" fmla="*/ 176336 w 176336"/>
                  <a:gd name="connsiteY3" fmla="*/ 238125 h 246258"/>
                  <a:gd name="connsiteX4" fmla="*/ 135855 w 176336"/>
                  <a:gd name="connsiteY4" fmla="*/ 159544 h 246258"/>
                  <a:gd name="connsiteX5" fmla="*/ 102518 w 176336"/>
                  <a:gd name="connsiteY5" fmla="*/ 64294 h 246258"/>
                  <a:gd name="connsiteX6" fmla="*/ 76324 w 176336"/>
                  <a:gd name="connsiteY6" fmla="*/ 0 h 246258"/>
                  <a:gd name="connsiteX7" fmla="*/ 40605 w 176336"/>
                  <a:gd name="connsiteY7" fmla="*/ 73819 h 246258"/>
                  <a:gd name="connsiteX8" fmla="*/ 124 w 176336"/>
                  <a:gd name="connsiteY8" fmla="*/ 159544 h 246258"/>
                  <a:gd name="connsiteX0" fmla="*/ 132 w 176344"/>
                  <a:gd name="connsiteY0" fmla="*/ 159544 h 241978"/>
                  <a:gd name="connsiteX1" fmla="*/ 76332 w 176344"/>
                  <a:gd name="connsiteY1" fmla="*/ 188119 h 241978"/>
                  <a:gd name="connsiteX2" fmla="*/ 147769 w 176344"/>
                  <a:gd name="connsiteY2" fmla="*/ 219075 h 241978"/>
                  <a:gd name="connsiteX3" fmla="*/ 176344 w 176344"/>
                  <a:gd name="connsiteY3" fmla="*/ 238125 h 241978"/>
                  <a:gd name="connsiteX4" fmla="*/ 135863 w 176344"/>
                  <a:gd name="connsiteY4" fmla="*/ 159544 h 241978"/>
                  <a:gd name="connsiteX5" fmla="*/ 102526 w 176344"/>
                  <a:gd name="connsiteY5" fmla="*/ 64294 h 241978"/>
                  <a:gd name="connsiteX6" fmla="*/ 76332 w 176344"/>
                  <a:gd name="connsiteY6" fmla="*/ 0 h 241978"/>
                  <a:gd name="connsiteX7" fmla="*/ 40613 w 176344"/>
                  <a:gd name="connsiteY7" fmla="*/ 73819 h 241978"/>
                  <a:gd name="connsiteX8" fmla="*/ 132 w 176344"/>
                  <a:gd name="connsiteY8" fmla="*/ 159544 h 241978"/>
                  <a:gd name="connsiteX0" fmla="*/ 132 w 166819"/>
                  <a:gd name="connsiteY0" fmla="*/ 159544 h 224646"/>
                  <a:gd name="connsiteX1" fmla="*/ 76332 w 166819"/>
                  <a:gd name="connsiteY1" fmla="*/ 188119 h 224646"/>
                  <a:gd name="connsiteX2" fmla="*/ 147769 w 166819"/>
                  <a:gd name="connsiteY2" fmla="*/ 219075 h 224646"/>
                  <a:gd name="connsiteX3" fmla="*/ 166819 w 166819"/>
                  <a:gd name="connsiteY3" fmla="*/ 216694 h 224646"/>
                  <a:gd name="connsiteX4" fmla="*/ 135863 w 166819"/>
                  <a:gd name="connsiteY4" fmla="*/ 159544 h 224646"/>
                  <a:gd name="connsiteX5" fmla="*/ 102526 w 166819"/>
                  <a:gd name="connsiteY5" fmla="*/ 64294 h 224646"/>
                  <a:gd name="connsiteX6" fmla="*/ 76332 w 166819"/>
                  <a:gd name="connsiteY6" fmla="*/ 0 h 224646"/>
                  <a:gd name="connsiteX7" fmla="*/ 40613 w 166819"/>
                  <a:gd name="connsiteY7" fmla="*/ 73819 h 224646"/>
                  <a:gd name="connsiteX8" fmla="*/ 132 w 166819"/>
                  <a:gd name="connsiteY8" fmla="*/ 159544 h 22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819" h="224646">
                    <a:moveTo>
                      <a:pt x="132" y="159544"/>
                    </a:moveTo>
                    <a:cubicBezTo>
                      <a:pt x="-3043" y="182563"/>
                      <a:pt x="51726" y="178197"/>
                      <a:pt x="76332" y="188119"/>
                    </a:cubicBezTo>
                    <a:cubicBezTo>
                      <a:pt x="100938" y="198041"/>
                      <a:pt x="132688" y="214313"/>
                      <a:pt x="147769" y="219075"/>
                    </a:cubicBezTo>
                    <a:cubicBezTo>
                      <a:pt x="162850" y="223837"/>
                      <a:pt x="165232" y="229791"/>
                      <a:pt x="166819" y="216694"/>
                    </a:cubicBezTo>
                    <a:lnTo>
                      <a:pt x="135863" y="159544"/>
                    </a:lnTo>
                    <a:lnTo>
                      <a:pt x="102526" y="64294"/>
                    </a:lnTo>
                    <a:lnTo>
                      <a:pt x="76332" y="0"/>
                    </a:lnTo>
                    <a:lnTo>
                      <a:pt x="40613" y="73819"/>
                    </a:lnTo>
                    <a:lnTo>
                      <a:pt x="132" y="159544"/>
                    </a:ln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5400000">
                <a:off x="832028" y="4451856"/>
                <a:ext cx="514357" cy="199070"/>
              </a:xfrm>
              <a:custGeom>
                <a:avLst/>
                <a:gdLst>
                  <a:gd name="connsiteX0" fmla="*/ 66675 w 685800"/>
                  <a:gd name="connsiteY0" fmla="*/ 0 h 388144"/>
                  <a:gd name="connsiteX1" fmla="*/ 0 w 685800"/>
                  <a:gd name="connsiteY1" fmla="*/ 4763 h 388144"/>
                  <a:gd name="connsiteX2" fmla="*/ 47625 w 685800"/>
                  <a:gd name="connsiteY2" fmla="*/ 100013 h 388144"/>
                  <a:gd name="connsiteX3" fmla="*/ 97632 w 685800"/>
                  <a:gd name="connsiteY3" fmla="*/ 195263 h 388144"/>
                  <a:gd name="connsiteX4" fmla="*/ 164307 w 685800"/>
                  <a:gd name="connsiteY4" fmla="*/ 254794 h 388144"/>
                  <a:gd name="connsiteX5" fmla="*/ 223838 w 685800"/>
                  <a:gd name="connsiteY5" fmla="*/ 328613 h 388144"/>
                  <a:gd name="connsiteX6" fmla="*/ 307182 w 685800"/>
                  <a:gd name="connsiteY6" fmla="*/ 371475 h 388144"/>
                  <a:gd name="connsiteX7" fmla="*/ 383382 w 685800"/>
                  <a:gd name="connsiteY7" fmla="*/ 388144 h 388144"/>
                  <a:gd name="connsiteX8" fmla="*/ 442913 w 685800"/>
                  <a:gd name="connsiteY8" fmla="*/ 383382 h 388144"/>
                  <a:gd name="connsiteX9" fmla="*/ 528638 w 685800"/>
                  <a:gd name="connsiteY9" fmla="*/ 326232 h 388144"/>
                  <a:gd name="connsiteX10" fmla="*/ 619125 w 685800"/>
                  <a:gd name="connsiteY10" fmla="*/ 259557 h 388144"/>
                  <a:gd name="connsiteX11" fmla="*/ 654844 w 685800"/>
                  <a:gd name="connsiteY11" fmla="*/ 197644 h 388144"/>
                  <a:gd name="connsiteX12" fmla="*/ 685800 w 685800"/>
                  <a:gd name="connsiteY12" fmla="*/ 154782 h 388144"/>
                  <a:gd name="connsiteX13" fmla="*/ 666750 w 685800"/>
                  <a:gd name="connsiteY13" fmla="*/ 83344 h 388144"/>
                  <a:gd name="connsiteX14" fmla="*/ 402432 w 685800"/>
                  <a:gd name="connsiteY14" fmla="*/ 242888 h 388144"/>
                  <a:gd name="connsiteX15" fmla="*/ 164307 w 685800"/>
                  <a:gd name="connsiteY15" fmla="*/ 138113 h 388144"/>
                  <a:gd name="connsiteX16" fmla="*/ 66675 w 685800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144"/>
                  <a:gd name="connsiteX1" fmla="*/ 204 w 686004"/>
                  <a:gd name="connsiteY1" fmla="*/ 4763 h 388144"/>
                  <a:gd name="connsiteX2" fmla="*/ 47829 w 686004"/>
                  <a:gd name="connsiteY2" fmla="*/ 100013 h 388144"/>
                  <a:gd name="connsiteX3" fmla="*/ 97836 w 686004"/>
                  <a:gd name="connsiteY3" fmla="*/ 195263 h 388144"/>
                  <a:gd name="connsiteX4" fmla="*/ 164511 w 686004"/>
                  <a:gd name="connsiteY4" fmla="*/ 254794 h 388144"/>
                  <a:gd name="connsiteX5" fmla="*/ 224042 w 686004"/>
                  <a:gd name="connsiteY5" fmla="*/ 328613 h 388144"/>
                  <a:gd name="connsiteX6" fmla="*/ 307386 w 686004"/>
                  <a:gd name="connsiteY6" fmla="*/ 371475 h 388144"/>
                  <a:gd name="connsiteX7" fmla="*/ 383586 w 686004"/>
                  <a:gd name="connsiteY7" fmla="*/ 388144 h 388144"/>
                  <a:gd name="connsiteX8" fmla="*/ 443117 w 686004"/>
                  <a:gd name="connsiteY8" fmla="*/ 383382 h 388144"/>
                  <a:gd name="connsiteX9" fmla="*/ 528842 w 686004"/>
                  <a:gd name="connsiteY9" fmla="*/ 326232 h 388144"/>
                  <a:gd name="connsiteX10" fmla="*/ 619329 w 686004"/>
                  <a:gd name="connsiteY10" fmla="*/ 259557 h 388144"/>
                  <a:gd name="connsiteX11" fmla="*/ 655048 w 686004"/>
                  <a:gd name="connsiteY11" fmla="*/ 197644 h 388144"/>
                  <a:gd name="connsiteX12" fmla="*/ 686004 w 686004"/>
                  <a:gd name="connsiteY12" fmla="*/ 154782 h 388144"/>
                  <a:gd name="connsiteX13" fmla="*/ 666954 w 686004"/>
                  <a:gd name="connsiteY13" fmla="*/ 83344 h 388144"/>
                  <a:gd name="connsiteX14" fmla="*/ 402636 w 686004"/>
                  <a:gd name="connsiteY14" fmla="*/ 242888 h 388144"/>
                  <a:gd name="connsiteX15" fmla="*/ 164511 w 686004"/>
                  <a:gd name="connsiteY15" fmla="*/ 138113 h 388144"/>
                  <a:gd name="connsiteX16" fmla="*/ 66879 w 686004"/>
                  <a:gd name="connsiteY16" fmla="*/ 0 h 388144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6004"/>
                  <a:gd name="connsiteY0" fmla="*/ 0 h 388338"/>
                  <a:gd name="connsiteX1" fmla="*/ 204 w 686004"/>
                  <a:gd name="connsiteY1" fmla="*/ 4763 h 388338"/>
                  <a:gd name="connsiteX2" fmla="*/ 47829 w 686004"/>
                  <a:gd name="connsiteY2" fmla="*/ 100013 h 388338"/>
                  <a:gd name="connsiteX3" fmla="*/ 97836 w 686004"/>
                  <a:gd name="connsiteY3" fmla="*/ 195263 h 388338"/>
                  <a:gd name="connsiteX4" fmla="*/ 164511 w 686004"/>
                  <a:gd name="connsiteY4" fmla="*/ 254794 h 388338"/>
                  <a:gd name="connsiteX5" fmla="*/ 224042 w 686004"/>
                  <a:gd name="connsiteY5" fmla="*/ 328613 h 388338"/>
                  <a:gd name="connsiteX6" fmla="*/ 307386 w 686004"/>
                  <a:gd name="connsiteY6" fmla="*/ 371475 h 388338"/>
                  <a:gd name="connsiteX7" fmla="*/ 383586 w 686004"/>
                  <a:gd name="connsiteY7" fmla="*/ 388144 h 388338"/>
                  <a:gd name="connsiteX8" fmla="*/ 443117 w 686004"/>
                  <a:gd name="connsiteY8" fmla="*/ 383382 h 388338"/>
                  <a:gd name="connsiteX9" fmla="*/ 528842 w 686004"/>
                  <a:gd name="connsiteY9" fmla="*/ 326232 h 388338"/>
                  <a:gd name="connsiteX10" fmla="*/ 619329 w 686004"/>
                  <a:gd name="connsiteY10" fmla="*/ 259557 h 388338"/>
                  <a:gd name="connsiteX11" fmla="*/ 655048 w 686004"/>
                  <a:gd name="connsiteY11" fmla="*/ 197644 h 388338"/>
                  <a:gd name="connsiteX12" fmla="*/ 686004 w 686004"/>
                  <a:gd name="connsiteY12" fmla="*/ 154782 h 388338"/>
                  <a:gd name="connsiteX13" fmla="*/ 666954 w 686004"/>
                  <a:gd name="connsiteY13" fmla="*/ 83344 h 388338"/>
                  <a:gd name="connsiteX14" fmla="*/ 402636 w 686004"/>
                  <a:gd name="connsiteY14" fmla="*/ 242888 h 388338"/>
                  <a:gd name="connsiteX15" fmla="*/ 164511 w 686004"/>
                  <a:gd name="connsiteY15" fmla="*/ 138113 h 388338"/>
                  <a:gd name="connsiteX16" fmla="*/ 66879 w 686004"/>
                  <a:gd name="connsiteY16" fmla="*/ 0 h 388338"/>
                  <a:gd name="connsiteX0" fmla="*/ 66879 w 683622"/>
                  <a:gd name="connsiteY0" fmla="*/ 0 h 388338"/>
                  <a:gd name="connsiteX1" fmla="*/ 204 w 683622"/>
                  <a:gd name="connsiteY1" fmla="*/ 4763 h 388338"/>
                  <a:gd name="connsiteX2" fmla="*/ 47829 w 683622"/>
                  <a:gd name="connsiteY2" fmla="*/ 100013 h 388338"/>
                  <a:gd name="connsiteX3" fmla="*/ 97836 w 683622"/>
                  <a:gd name="connsiteY3" fmla="*/ 195263 h 388338"/>
                  <a:gd name="connsiteX4" fmla="*/ 164511 w 683622"/>
                  <a:gd name="connsiteY4" fmla="*/ 254794 h 388338"/>
                  <a:gd name="connsiteX5" fmla="*/ 224042 w 683622"/>
                  <a:gd name="connsiteY5" fmla="*/ 328613 h 388338"/>
                  <a:gd name="connsiteX6" fmla="*/ 307386 w 683622"/>
                  <a:gd name="connsiteY6" fmla="*/ 371475 h 388338"/>
                  <a:gd name="connsiteX7" fmla="*/ 383586 w 683622"/>
                  <a:gd name="connsiteY7" fmla="*/ 388144 h 388338"/>
                  <a:gd name="connsiteX8" fmla="*/ 443117 w 683622"/>
                  <a:gd name="connsiteY8" fmla="*/ 383382 h 388338"/>
                  <a:gd name="connsiteX9" fmla="*/ 528842 w 683622"/>
                  <a:gd name="connsiteY9" fmla="*/ 326232 h 388338"/>
                  <a:gd name="connsiteX10" fmla="*/ 619329 w 683622"/>
                  <a:gd name="connsiteY10" fmla="*/ 259557 h 388338"/>
                  <a:gd name="connsiteX11" fmla="*/ 655048 w 683622"/>
                  <a:gd name="connsiteY11" fmla="*/ 197644 h 388338"/>
                  <a:gd name="connsiteX12" fmla="*/ 683622 w 683622"/>
                  <a:gd name="connsiteY12" fmla="*/ 140495 h 388338"/>
                  <a:gd name="connsiteX13" fmla="*/ 666954 w 683622"/>
                  <a:gd name="connsiteY13" fmla="*/ 83344 h 388338"/>
                  <a:gd name="connsiteX14" fmla="*/ 402636 w 683622"/>
                  <a:gd name="connsiteY14" fmla="*/ 242888 h 388338"/>
                  <a:gd name="connsiteX15" fmla="*/ 164511 w 683622"/>
                  <a:gd name="connsiteY15" fmla="*/ 138113 h 388338"/>
                  <a:gd name="connsiteX16" fmla="*/ 66879 w 683622"/>
                  <a:gd name="connsiteY16" fmla="*/ 0 h 38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3622" h="388338">
                    <a:moveTo>
                      <a:pt x="66879" y="0"/>
                    </a:moveTo>
                    <a:lnTo>
                      <a:pt x="204" y="4763"/>
                    </a:lnTo>
                    <a:cubicBezTo>
                      <a:pt x="-2971" y="21432"/>
                      <a:pt x="31557" y="68263"/>
                      <a:pt x="47829" y="100013"/>
                    </a:cubicBezTo>
                    <a:cubicBezTo>
                      <a:pt x="64101" y="131763"/>
                      <a:pt x="75611" y="175419"/>
                      <a:pt x="97836" y="195263"/>
                    </a:cubicBezTo>
                    <a:lnTo>
                      <a:pt x="164511" y="254794"/>
                    </a:lnTo>
                    <a:cubicBezTo>
                      <a:pt x="185545" y="277019"/>
                      <a:pt x="196261" y="314326"/>
                      <a:pt x="224042" y="328613"/>
                    </a:cubicBezTo>
                    <a:lnTo>
                      <a:pt x="307386" y="371475"/>
                    </a:lnTo>
                    <a:cubicBezTo>
                      <a:pt x="333977" y="381397"/>
                      <a:pt x="363742" y="389731"/>
                      <a:pt x="383586" y="388144"/>
                    </a:cubicBezTo>
                    <a:lnTo>
                      <a:pt x="443117" y="383382"/>
                    </a:lnTo>
                    <a:cubicBezTo>
                      <a:pt x="467326" y="373063"/>
                      <a:pt x="498680" y="348457"/>
                      <a:pt x="528842" y="326232"/>
                    </a:cubicBezTo>
                    <a:lnTo>
                      <a:pt x="619329" y="259557"/>
                    </a:lnTo>
                    <a:cubicBezTo>
                      <a:pt x="649491" y="237332"/>
                      <a:pt x="643936" y="215106"/>
                      <a:pt x="655048" y="197644"/>
                    </a:cubicBezTo>
                    <a:lnTo>
                      <a:pt x="683622" y="140495"/>
                    </a:lnTo>
                    <a:lnTo>
                      <a:pt x="666954" y="83344"/>
                    </a:lnTo>
                    <a:lnTo>
                      <a:pt x="402636" y="242888"/>
                    </a:lnTo>
                    <a:lnTo>
                      <a:pt x="164511" y="138113"/>
                    </a:lnTo>
                    <a:lnTo>
                      <a:pt x="66879" y="0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6" name="Freeform 15"/>
              <p:cNvSpPr/>
              <p:nvPr/>
            </p:nvSpPr>
            <p:spPr>
              <a:xfrm rot="5400000">
                <a:off x="864587" y="4471037"/>
                <a:ext cx="465716" cy="187852"/>
              </a:xfrm>
              <a:custGeom>
                <a:avLst/>
                <a:gdLst>
                  <a:gd name="connsiteX0" fmla="*/ 0 w 642937"/>
                  <a:gd name="connsiteY0" fmla="*/ 0 h 376237"/>
                  <a:gd name="connsiteX1" fmla="*/ 114300 w 642937"/>
                  <a:gd name="connsiteY1" fmla="*/ 42862 h 376237"/>
                  <a:gd name="connsiteX2" fmla="*/ 152400 w 642937"/>
                  <a:gd name="connsiteY2" fmla="*/ 138112 h 376237"/>
                  <a:gd name="connsiteX3" fmla="*/ 223837 w 642937"/>
                  <a:gd name="connsiteY3" fmla="*/ 90487 h 376237"/>
                  <a:gd name="connsiteX4" fmla="*/ 276225 w 642937"/>
                  <a:gd name="connsiteY4" fmla="*/ 61912 h 376237"/>
                  <a:gd name="connsiteX5" fmla="*/ 342900 w 642937"/>
                  <a:gd name="connsiteY5" fmla="*/ 80962 h 376237"/>
                  <a:gd name="connsiteX6" fmla="*/ 385762 w 642937"/>
                  <a:gd name="connsiteY6" fmla="*/ 114300 h 376237"/>
                  <a:gd name="connsiteX7" fmla="*/ 400050 w 642937"/>
                  <a:gd name="connsiteY7" fmla="*/ 157162 h 376237"/>
                  <a:gd name="connsiteX8" fmla="*/ 433387 w 642937"/>
                  <a:gd name="connsiteY8" fmla="*/ 185737 h 376237"/>
                  <a:gd name="connsiteX9" fmla="*/ 466725 w 642937"/>
                  <a:gd name="connsiteY9" fmla="*/ 119062 h 376237"/>
                  <a:gd name="connsiteX10" fmla="*/ 481012 w 642937"/>
                  <a:gd name="connsiteY10" fmla="*/ 42862 h 376237"/>
                  <a:gd name="connsiteX11" fmla="*/ 538162 w 642937"/>
                  <a:gd name="connsiteY11" fmla="*/ 57150 h 376237"/>
                  <a:gd name="connsiteX12" fmla="*/ 590550 w 642937"/>
                  <a:gd name="connsiteY12" fmla="*/ 80962 h 376237"/>
                  <a:gd name="connsiteX13" fmla="*/ 642937 w 642937"/>
                  <a:gd name="connsiteY13" fmla="*/ 119062 h 376237"/>
                  <a:gd name="connsiteX14" fmla="*/ 576262 w 642937"/>
                  <a:gd name="connsiteY14" fmla="*/ 233362 h 376237"/>
                  <a:gd name="connsiteX15" fmla="*/ 447675 w 642937"/>
                  <a:gd name="connsiteY15" fmla="*/ 338137 h 376237"/>
                  <a:gd name="connsiteX16" fmla="*/ 371475 w 642937"/>
                  <a:gd name="connsiteY16" fmla="*/ 376237 h 376237"/>
                  <a:gd name="connsiteX17" fmla="*/ 257175 w 642937"/>
                  <a:gd name="connsiteY17" fmla="*/ 361950 h 376237"/>
                  <a:gd name="connsiteX18" fmla="*/ 133350 w 642937"/>
                  <a:gd name="connsiteY18" fmla="*/ 276225 h 376237"/>
                  <a:gd name="connsiteX19" fmla="*/ 47625 w 642937"/>
                  <a:gd name="connsiteY19" fmla="*/ 171450 h 376237"/>
                  <a:gd name="connsiteX20" fmla="*/ 0 w 642937"/>
                  <a:gd name="connsiteY20" fmla="*/ 85725 h 376237"/>
                  <a:gd name="connsiteX21" fmla="*/ 0 w 642937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76262 w 619124"/>
                  <a:gd name="connsiteY14" fmla="*/ 233362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76237"/>
                  <a:gd name="connsiteX1" fmla="*/ 114300 w 619124"/>
                  <a:gd name="connsiteY1" fmla="*/ 42862 h 376237"/>
                  <a:gd name="connsiteX2" fmla="*/ 152400 w 619124"/>
                  <a:gd name="connsiteY2" fmla="*/ 138112 h 376237"/>
                  <a:gd name="connsiteX3" fmla="*/ 223837 w 619124"/>
                  <a:gd name="connsiteY3" fmla="*/ 90487 h 376237"/>
                  <a:gd name="connsiteX4" fmla="*/ 276225 w 619124"/>
                  <a:gd name="connsiteY4" fmla="*/ 61912 h 376237"/>
                  <a:gd name="connsiteX5" fmla="*/ 342900 w 619124"/>
                  <a:gd name="connsiteY5" fmla="*/ 80962 h 376237"/>
                  <a:gd name="connsiteX6" fmla="*/ 385762 w 619124"/>
                  <a:gd name="connsiteY6" fmla="*/ 114300 h 376237"/>
                  <a:gd name="connsiteX7" fmla="*/ 400050 w 619124"/>
                  <a:gd name="connsiteY7" fmla="*/ 157162 h 376237"/>
                  <a:gd name="connsiteX8" fmla="*/ 433387 w 619124"/>
                  <a:gd name="connsiteY8" fmla="*/ 185737 h 376237"/>
                  <a:gd name="connsiteX9" fmla="*/ 466725 w 619124"/>
                  <a:gd name="connsiteY9" fmla="*/ 119062 h 376237"/>
                  <a:gd name="connsiteX10" fmla="*/ 481012 w 619124"/>
                  <a:gd name="connsiteY10" fmla="*/ 42862 h 376237"/>
                  <a:gd name="connsiteX11" fmla="*/ 538162 w 619124"/>
                  <a:gd name="connsiteY11" fmla="*/ 57150 h 376237"/>
                  <a:gd name="connsiteX12" fmla="*/ 590550 w 619124"/>
                  <a:gd name="connsiteY12" fmla="*/ 80962 h 376237"/>
                  <a:gd name="connsiteX13" fmla="*/ 619124 w 619124"/>
                  <a:gd name="connsiteY13" fmla="*/ 97631 h 376237"/>
                  <a:gd name="connsiteX14" fmla="*/ 566737 w 619124"/>
                  <a:gd name="connsiteY14" fmla="*/ 230981 h 376237"/>
                  <a:gd name="connsiteX15" fmla="*/ 447675 w 619124"/>
                  <a:gd name="connsiteY15" fmla="*/ 338137 h 376237"/>
                  <a:gd name="connsiteX16" fmla="*/ 371475 w 619124"/>
                  <a:gd name="connsiteY16" fmla="*/ 376237 h 376237"/>
                  <a:gd name="connsiteX17" fmla="*/ 257175 w 619124"/>
                  <a:gd name="connsiteY17" fmla="*/ 361950 h 376237"/>
                  <a:gd name="connsiteX18" fmla="*/ 133350 w 619124"/>
                  <a:gd name="connsiteY18" fmla="*/ 276225 h 376237"/>
                  <a:gd name="connsiteX19" fmla="*/ 47625 w 619124"/>
                  <a:gd name="connsiteY19" fmla="*/ 171450 h 376237"/>
                  <a:gd name="connsiteX20" fmla="*/ 0 w 619124"/>
                  <a:gd name="connsiteY20" fmla="*/ 85725 h 376237"/>
                  <a:gd name="connsiteX21" fmla="*/ 0 w 619124"/>
                  <a:gd name="connsiteY21" fmla="*/ 0 h 376237"/>
                  <a:gd name="connsiteX0" fmla="*/ 0 w 619124"/>
                  <a:gd name="connsiteY0" fmla="*/ 0 h 381908"/>
                  <a:gd name="connsiteX1" fmla="*/ 114300 w 619124"/>
                  <a:gd name="connsiteY1" fmla="*/ 42862 h 381908"/>
                  <a:gd name="connsiteX2" fmla="*/ 152400 w 619124"/>
                  <a:gd name="connsiteY2" fmla="*/ 138112 h 381908"/>
                  <a:gd name="connsiteX3" fmla="*/ 223837 w 619124"/>
                  <a:gd name="connsiteY3" fmla="*/ 90487 h 381908"/>
                  <a:gd name="connsiteX4" fmla="*/ 276225 w 619124"/>
                  <a:gd name="connsiteY4" fmla="*/ 61912 h 381908"/>
                  <a:gd name="connsiteX5" fmla="*/ 342900 w 619124"/>
                  <a:gd name="connsiteY5" fmla="*/ 80962 h 381908"/>
                  <a:gd name="connsiteX6" fmla="*/ 385762 w 619124"/>
                  <a:gd name="connsiteY6" fmla="*/ 114300 h 381908"/>
                  <a:gd name="connsiteX7" fmla="*/ 400050 w 619124"/>
                  <a:gd name="connsiteY7" fmla="*/ 157162 h 381908"/>
                  <a:gd name="connsiteX8" fmla="*/ 433387 w 619124"/>
                  <a:gd name="connsiteY8" fmla="*/ 185737 h 381908"/>
                  <a:gd name="connsiteX9" fmla="*/ 466725 w 619124"/>
                  <a:gd name="connsiteY9" fmla="*/ 119062 h 381908"/>
                  <a:gd name="connsiteX10" fmla="*/ 481012 w 619124"/>
                  <a:gd name="connsiteY10" fmla="*/ 42862 h 381908"/>
                  <a:gd name="connsiteX11" fmla="*/ 538162 w 619124"/>
                  <a:gd name="connsiteY11" fmla="*/ 57150 h 381908"/>
                  <a:gd name="connsiteX12" fmla="*/ 590550 w 619124"/>
                  <a:gd name="connsiteY12" fmla="*/ 80962 h 381908"/>
                  <a:gd name="connsiteX13" fmla="*/ 619124 w 619124"/>
                  <a:gd name="connsiteY13" fmla="*/ 97631 h 381908"/>
                  <a:gd name="connsiteX14" fmla="*/ 566737 w 619124"/>
                  <a:gd name="connsiteY14" fmla="*/ 230981 h 381908"/>
                  <a:gd name="connsiteX15" fmla="*/ 447675 w 619124"/>
                  <a:gd name="connsiteY15" fmla="*/ 338137 h 381908"/>
                  <a:gd name="connsiteX16" fmla="*/ 371475 w 619124"/>
                  <a:gd name="connsiteY16" fmla="*/ 376237 h 381908"/>
                  <a:gd name="connsiteX17" fmla="*/ 257175 w 619124"/>
                  <a:gd name="connsiteY17" fmla="*/ 361950 h 381908"/>
                  <a:gd name="connsiteX18" fmla="*/ 133350 w 619124"/>
                  <a:gd name="connsiteY18" fmla="*/ 276225 h 381908"/>
                  <a:gd name="connsiteX19" fmla="*/ 47625 w 619124"/>
                  <a:gd name="connsiteY19" fmla="*/ 171450 h 381908"/>
                  <a:gd name="connsiteX20" fmla="*/ 0 w 619124"/>
                  <a:gd name="connsiteY20" fmla="*/ 85725 h 381908"/>
                  <a:gd name="connsiteX21" fmla="*/ 0 w 619124"/>
                  <a:gd name="connsiteY21" fmla="*/ 0 h 381908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0 w 619124"/>
                  <a:gd name="connsiteY0" fmla="*/ 0 h 381344"/>
                  <a:gd name="connsiteX1" fmla="*/ 114300 w 619124"/>
                  <a:gd name="connsiteY1" fmla="*/ 42862 h 381344"/>
                  <a:gd name="connsiteX2" fmla="*/ 152400 w 619124"/>
                  <a:gd name="connsiteY2" fmla="*/ 138112 h 381344"/>
                  <a:gd name="connsiteX3" fmla="*/ 223837 w 619124"/>
                  <a:gd name="connsiteY3" fmla="*/ 90487 h 381344"/>
                  <a:gd name="connsiteX4" fmla="*/ 276225 w 619124"/>
                  <a:gd name="connsiteY4" fmla="*/ 61912 h 381344"/>
                  <a:gd name="connsiteX5" fmla="*/ 342900 w 619124"/>
                  <a:gd name="connsiteY5" fmla="*/ 80962 h 381344"/>
                  <a:gd name="connsiteX6" fmla="*/ 385762 w 619124"/>
                  <a:gd name="connsiteY6" fmla="*/ 114300 h 381344"/>
                  <a:gd name="connsiteX7" fmla="*/ 400050 w 619124"/>
                  <a:gd name="connsiteY7" fmla="*/ 157162 h 381344"/>
                  <a:gd name="connsiteX8" fmla="*/ 433387 w 619124"/>
                  <a:gd name="connsiteY8" fmla="*/ 185737 h 381344"/>
                  <a:gd name="connsiteX9" fmla="*/ 466725 w 619124"/>
                  <a:gd name="connsiteY9" fmla="*/ 119062 h 381344"/>
                  <a:gd name="connsiteX10" fmla="*/ 481012 w 619124"/>
                  <a:gd name="connsiteY10" fmla="*/ 42862 h 381344"/>
                  <a:gd name="connsiteX11" fmla="*/ 538162 w 619124"/>
                  <a:gd name="connsiteY11" fmla="*/ 57150 h 381344"/>
                  <a:gd name="connsiteX12" fmla="*/ 590550 w 619124"/>
                  <a:gd name="connsiteY12" fmla="*/ 80962 h 381344"/>
                  <a:gd name="connsiteX13" fmla="*/ 619124 w 619124"/>
                  <a:gd name="connsiteY13" fmla="*/ 97631 h 381344"/>
                  <a:gd name="connsiteX14" fmla="*/ 566737 w 619124"/>
                  <a:gd name="connsiteY14" fmla="*/ 230981 h 381344"/>
                  <a:gd name="connsiteX15" fmla="*/ 447675 w 619124"/>
                  <a:gd name="connsiteY15" fmla="*/ 338137 h 381344"/>
                  <a:gd name="connsiteX16" fmla="*/ 371475 w 619124"/>
                  <a:gd name="connsiteY16" fmla="*/ 376237 h 381344"/>
                  <a:gd name="connsiteX17" fmla="*/ 257175 w 619124"/>
                  <a:gd name="connsiteY17" fmla="*/ 361950 h 381344"/>
                  <a:gd name="connsiteX18" fmla="*/ 133350 w 619124"/>
                  <a:gd name="connsiteY18" fmla="*/ 276225 h 381344"/>
                  <a:gd name="connsiteX19" fmla="*/ 47625 w 619124"/>
                  <a:gd name="connsiteY19" fmla="*/ 171450 h 381344"/>
                  <a:gd name="connsiteX20" fmla="*/ 0 w 619124"/>
                  <a:gd name="connsiteY20" fmla="*/ 85725 h 381344"/>
                  <a:gd name="connsiteX21" fmla="*/ 0 w 619124"/>
                  <a:gd name="connsiteY21" fmla="*/ 0 h 381344"/>
                  <a:gd name="connsiteX0" fmla="*/ 13123 w 632247"/>
                  <a:gd name="connsiteY0" fmla="*/ 0 h 381344"/>
                  <a:gd name="connsiteX1" fmla="*/ 127423 w 632247"/>
                  <a:gd name="connsiteY1" fmla="*/ 42862 h 381344"/>
                  <a:gd name="connsiteX2" fmla="*/ 165523 w 632247"/>
                  <a:gd name="connsiteY2" fmla="*/ 138112 h 381344"/>
                  <a:gd name="connsiteX3" fmla="*/ 236960 w 632247"/>
                  <a:gd name="connsiteY3" fmla="*/ 90487 h 381344"/>
                  <a:gd name="connsiteX4" fmla="*/ 289348 w 632247"/>
                  <a:gd name="connsiteY4" fmla="*/ 61912 h 381344"/>
                  <a:gd name="connsiteX5" fmla="*/ 356023 w 632247"/>
                  <a:gd name="connsiteY5" fmla="*/ 80962 h 381344"/>
                  <a:gd name="connsiteX6" fmla="*/ 398885 w 632247"/>
                  <a:gd name="connsiteY6" fmla="*/ 114300 h 381344"/>
                  <a:gd name="connsiteX7" fmla="*/ 413173 w 632247"/>
                  <a:gd name="connsiteY7" fmla="*/ 157162 h 381344"/>
                  <a:gd name="connsiteX8" fmla="*/ 446510 w 632247"/>
                  <a:gd name="connsiteY8" fmla="*/ 185737 h 381344"/>
                  <a:gd name="connsiteX9" fmla="*/ 479848 w 632247"/>
                  <a:gd name="connsiteY9" fmla="*/ 119062 h 381344"/>
                  <a:gd name="connsiteX10" fmla="*/ 494135 w 632247"/>
                  <a:gd name="connsiteY10" fmla="*/ 42862 h 381344"/>
                  <a:gd name="connsiteX11" fmla="*/ 551285 w 632247"/>
                  <a:gd name="connsiteY11" fmla="*/ 57150 h 381344"/>
                  <a:gd name="connsiteX12" fmla="*/ 603673 w 632247"/>
                  <a:gd name="connsiteY12" fmla="*/ 80962 h 381344"/>
                  <a:gd name="connsiteX13" fmla="*/ 632247 w 632247"/>
                  <a:gd name="connsiteY13" fmla="*/ 97631 h 381344"/>
                  <a:gd name="connsiteX14" fmla="*/ 579860 w 632247"/>
                  <a:gd name="connsiteY14" fmla="*/ 230981 h 381344"/>
                  <a:gd name="connsiteX15" fmla="*/ 460798 w 632247"/>
                  <a:gd name="connsiteY15" fmla="*/ 338137 h 381344"/>
                  <a:gd name="connsiteX16" fmla="*/ 384598 w 632247"/>
                  <a:gd name="connsiteY16" fmla="*/ 376237 h 381344"/>
                  <a:gd name="connsiteX17" fmla="*/ 270298 w 632247"/>
                  <a:gd name="connsiteY17" fmla="*/ 361950 h 381344"/>
                  <a:gd name="connsiteX18" fmla="*/ 146473 w 632247"/>
                  <a:gd name="connsiteY18" fmla="*/ 276225 h 381344"/>
                  <a:gd name="connsiteX19" fmla="*/ 60748 w 632247"/>
                  <a:gd name="connsiteY19" fmla="*/ 171450 h 381344"/>
                  <a:gd name="connsiteX20" fmla="*/ 13123 w 632247"/>
                  <a:gd name="connsiteY20" fmla="*/ 85725 h 381344"/>
                  <a:gd name="connsiteX21" fmla="*/ 13123 w 632247"/>
                  <a:gd name="connsiteY21" fmla="*/ 0 h 381344"/>
                  <a:gd name="connsiteX0" fmla="*/ 6927 w 626051"/>
                  <a:gd name="connsiteY0" fmla="*/ 0 h 381344"/>
                  <a:gd name="connsiteX1" fmla="*/ 121227 w 626051"/>
                  <a:gd name="connsiteY1" fmla="*/ 42862 h 381344"/>
                  <a:gd name="connsiteX2" fmla="*/ 159327 w 626051"/>
                  <a:gd name="connsiteY2" fmla="*/ 138112 h 381344"/>
                  <a:gd name="connsiteX3" fmla="*/ 230764 w 626051"/>
                  <a:gd name="connsiteY3" fmla="*/ 90487 h 381344"/>
                  <a:gd name="connsiteX4" fmla="*/ 283152 w 626051"/>
                  <a:gd name="connsiteY4" fmla="*/ 61912 h 381344"/>
                  <a:gd name="connsiteX5" fmla="*/ 349827 w 626051"/>
                  <a:gd name="connsiteY5" fmla="*/ 80962 h 381344"/>
                  <a:gd name="connsiteX6" fmla="*/ 392689 w 626051"/>
                  <a:gd name="connsiteY6" fmla="*/ 114300 h 381344"/>
                  <a:gd name="connsiteX7" fmla="*/ 406977 w 626051"/>
                  <a:gd name="connsiteY7" fmla="*/ 157162 h 381344"/>
                  <a:gd name="connsiteX8" fmla="*/ 440314 w 626051"/>
                  <a:gd name="connsiteY8" fmla="*/ 185737 h 381344"/>
                  <a:gd name="connsiteX9" fmla="*/ 473652 w 626051"/>
                  <a:gd name="connsiteY9" fmla="*/ 119062 h 381344"/>
                  <a:gd name="connsiteX10" fmla="*/ 487939 w 626051"/>
                  <a:gd name="connsiteY10" fmla="*/ 42862 h 381344"/>
                  <a:gd name="connsiteX11" fmla="*/ 545089 w 626051"/>
                  <a:gd name="connsiteY11" fmla="*/ 57150 h 381344"/>
                  <a:gd name="connsiteX12" fmla="*/ 597477 w 626051"/>
                  <a:gd name="connsiteY12" fmla="*/ 80962 h 381344"/>
                  <a:gd name="connsiteX13" fmla="*/ 626051 w 626051"/>
                  <a:gd name="connsiteY13" fmla="*/ 97631 h 381344"/>
                  <a:gd name="connsiteX14" fmla="*/ 573664 w 626051"/>
                  <a:gd name="connsiteY14" fmla="*/ 230981 h 381344"/>
                  <a:gd name="connsiteX15" fmla="*/ 454602 w 626051"/>
                  <a:gd name="connsiteY15" fmla="*/ 338137 h 381344"/>
                  <a:gd name="connsiteX16" fmla="*/ 378402 w 626051"/>
                  <a:gd name="connsiteY16" fmla="*/ 376237 h 381344"/>
                  <a:gd name="connsiteX17" fmla="*/ 264102 w 626051"/>
                  <a:gd name="connsiteY17" fmla="*/ 361950 h 381344"/>
                  <a:gd name="connsiteX18" fmla="*/ 140277 w 626051"/>
                  <a:gd name="connsiteY18" fmla="*/ 276225 h 381344"/>
                  <a:gd name="connsiteX19" fmla="*/ 54552 w 626051"/>
                  <a:gd name="connsiteY19" fmla="*/ 171450 h 381344"/>
                  <a:gd name="connsiteX20" fmla="*/ 28358 w 626051"/>
                  <a:gd name="connsiteY20" fmla="*/ 83343 h 381344"/>
                  <a:gd name="connsiteX21" fmla="*/ 6927 w 626051"/>
                  <a:gd name="connsiteY21" fmla="*/ 0 h 381344"/>
                  <a:gd name="connsiteX0" fmla="*/ 6927 w 626051"/>
                  <a:gd name="connsiteY0" fmla="*/ 0 h 381344"/>
                  <a:gd name="connsiteX1" fmla="*/ 121227 w 626051"/>
                  <a:gd name="connsiteY1" fmla="*/ 42862 h 381344"/>
                  <a:gd name="connsiteX2" fmla="*/ 159327 w 626051"/>
                  <a:gd name="connsiteY2" fmla="*/ 138112 h 381344"/>
                  <a:gd name="connsiteX3" fmla="*/ 230764 w 626051"/>
                  <a:gd name="connsiteY3" fmla="*/ 90487 h 381344"/>
                  <a:gd name="connsiteX4" fmla="*/ 283152 w 626051"/>
                  <a:gd name="connsiteY4" fmla="*/ 61912 h 381344"/>
                  <a:gd name="connsiteX5" fmla="*/ 349827 w 626051"/>
                  <a:gd name="connsiteY5" fmla="*/ 80962 h 381344"/>
                  <a:gd name="connsiteX6" fmla="*/ 392689 w 626051"/>
                  <a:gd name="connsiteY6" fmla="*/ 114300 h 381344"/>
                  <a:gd name="connsiteX7" fmla="*/ 406977 w 626051"/>
                  <a:gd name="connsiteY7" fmla="*/ 157162 h 381344"/>
                  <a:gd name="connsiteX8" fmla="*/ 440314 w 626051"/>
                  <a:gd name="connsiteY8" fmla="*/ 185737 h 381344"/>
                  <a:gd name="connsiteX9" fmla="*/ 473652 w 626051"/>
                  <a:gd name="connsiteY9" fmla="*/ 119062 h 381344"/>
                  <a:gd name="connsiteX10" fmla="*/ 487939 w 626051"/>
                  <a:gd name="connsiteY10" fmla="*/ 42862 h 381344"/>
                  <a:gd name="connsiteX11" fmla="*/ 545089 w 626051"/>
                  <a:gd name="connsiteY11" fmla="*/ 57150 h 381344"/>
                  <a:gd name="connsiteX12" fmla="*/ 597477 w 626051"/>
                  <a:gd name="connsiteY12" fmla="*/ 80962 h 381344"/>
                  <a:gd name="connsiteX13" fmla="*/ 626051 w 626051"/>
                  <a:gd name="connsiteY13" fmla="*/ 97631 h 381344"/>
                  <a:gd name="connsiteX14" fmla="*/ 573664 w 626051"/>
                  <a:gd name="connsiteY14" fmla="*/ 230981 h 381344"/>
                  <a:gd name="connsiteX15" fmla="*/ 454602 w 626051"/>
                  <a:gd name="connsiteY15" fmla="*/ 338137 h 381344"/>
                  <a:gd name="connsiteX16" fmla="*/ 378402 w 626051"/>
                  <a:gd name="connsiteY16" fmla="*/ 376237 h 381344"/>
                  <a:gd name="connsiteX17" fmla="*/ 264102 w 626051"/>
                  <a:gd name="connsiteY17" fmla="*/ 361950 h 381344"/>
                  <a:gd name="connsiteX18" fmla="*/ 140277 w 626051"/>
                  <a:gd name="connsiteY18" fmla="*/ 276225 h 381344"/>
                  <a:gd name="connsiteX19" fmla="*/ 54552 w 626051"/>
                  <a:gd name="connsiteY19" fmla="*/ 171450 h 381344"/>
                  <a:gd name="connsiteX20" fmla="*/ 28358 w 626051"/>
                  <a:gd name="connsiteY20" fmla="*/ 83343 h 381344"/>
                  <a:gd name="connsiteX21" fmla="*/ 6927 w 626051"/>
                  <a:gd name="connsiteY21" fmla="*/ 0 h 381344"/>
                  <a:gd name="connsiteX0" fmla="*/ 6079 w 625203"/>
                  <a:gd name="connsiteY0" fmla="*/ 0 h 381344"/>
                  <a:gd name="connsiteX1" fmla="*/ 120379 w 625203"/>
                  <a:gd name="connsiteY1" fmla="*/ 42862 h 381344"/>
                  <a:gd name="connsiteX2" fmla="*/ 158479 w 625203"/>
                  <a:gd name="connsiteY2" fmla="*/ 138112 h 381344"/>
                  <a:gd name="connsiteX3" fmla="*/ 229916 w 625203"/>
                  <a:gd name="connsiteY3" fmla="*/ 90487 h 381344"/>
                  <a:gd name="connsiteX4" fmla="*/ 282304 w 625203"/>
                  <a:gd name="connsiteY4" fmla="*/ 61912 h 381344"/>
                  <a:gd name="connsiteX5" fmla="*/ 348979 w 625203"/>
                  <a:gd name="connsiteY5" fmla="*/ 80962 h 381344"/>
                  <a:gd name="connsiteX6" fmla="*/ 391841 w 625203"/>
                  <a:gd name="connsiteY6" fmla="*/ 114300 h 381344"/>
                  <a:gd name="connsiteX7" fmla="*/ 406129 w 625203"/>
                  <a:gd name="connsiteY7" fmla="*/ 157162 h 381344"/>
                  <a:gd name="connsiteX8" fmla="*/ 439466 w 625203"/>
                  <a:gd name="connsiteY8" fmla="*/ 185737 h 381344"/>
                  <a:gd name="connsiteX9" fmla="*/ 472804 w 625203"/>
                  <a:gd name="connsiteY9" fmla="*/ 119062 h 381344"/>
                  <a:gd name="connsiteX10" fmla="*/ 487091 w 625203"/>
                  <a:gd name="connsiteY10" fmla="*/ 42862 h 381344"/>
                  <a:gd name="connsiteX11" fmla="*/ 544241 w 625203"/>
                  <a:gd name="connsiteY11" fmla="*/ 57150 h 381344"/>
                  <a:gd name="connsiteX12" fmla="*/ 596629 w 625203"/>
                  <a:gd name="connsiteY12" fmla="*/ 80962 h 381344"/>
                  <a:gd name="connsiteX13" fmla="*/ 625203 w 625203"/>
                  <a:gd name="connsiteY13" fmla="*/ 97631 h 381344"/>
                  <a:gd name="connsiteX14" fmla="*/ 572816 w 625203"/>
                  <a:gd name="connsiteY14" fmla="*/ 230981 h 381344"/>
                  <a:gd name="connsiteX15" fmla="*/ 453754 w 625203"/>
                  <a:gd name="connsiteY15" fmla="*/ 338137 h 381344"/>
                  <a:gd name="connsiteX16" fmla="*/ 377554 w 625203"/>
                  <a:gd name="connsiteY16" fmla="*/ 376237 h 381344"/>
                  <a:gd name="connsiteX17" fmla="*/ 263254 w 625203"/>
                  <a:gd name="connsiteY17" fmla="*/ 361950 h 381344"/>
                  <a:gd name="connsiteX18" fmla="*/ 139429 w 625203"/>
                  <a:gd name="connsiteY18" fmla="*/ 276225 h 381344"/>
                  <a:gd name="connsiteX19" fmla="*/ 63229 w 625203"/>
                  <a:gd name="connsiteY19" fmla="*/ 169068 h 381344"/>
                  <a:gd name="connsiteX20" fmla="*/ 27510 w 625203"/>
                  <a:gd name="connsiteY20" fmla="*/ 83343 h 381344"/>
                  <a:gd name="connsiteX21" fmla="*/ 6079 w 625203"/>
                  <a:gd name="connsiteY21" fmla="*/ 0 h 381344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82304 w 625203"/>
                  <a:gd name="connsiteY4" fmla="*/ 61912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70398 w 625203"/>
                  <a:gd name="connsiteY4" fmla="*/ 57150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079 w 625203"/>
                  <a:gd name="connsiteY0" fmla="*/ 0 h 378359"/>
                  <a:gd name="connsiteX1" fmla="*/ 120379 w 625203"/>
                  <a:gd name="connsiteY1" fmla="*/ 42862 h 378359"/>
                  <a:gd name="connsiteX2" fmla="*/ 158479 w 625203"/>
                  <a:gd name="connsiteY2" fmla="*/ 138112 h 378359"/>
                  <a:gd name="connsiteX3" fmla="*/ 229916 w 625203"/>
                  <a:gd name="connsiteY3" fmla="*/ 90487 h 378359"/>
                  <a:gd name="connsiteX4" fmla="*/ 270398 w 625203"/>
                  <a:gd name="connsiteY4" fmla="*/ 57150 h 378359"/>
                  <a:gd name="connsiteX5" fmla="*/ 348979 w 625203"/>
                  <a:gd name="connsiteY5" fmla="*/ 80962 h 378359"/>
                  <a:gd name="connsiteX6" fmla="*/ 391841 w 625203"/>
                  <a:gd name="connsiteY6" fmla="*/ 114300 h 378359"/>
                  <a:gd name="connsiteX7" fmla="*/ 406129 w 625203"/>
                  <a:gd name="connsiteY7" fmla="*/ 157162 h 378359"/>
                  <a:gd name="connsiteX8" fmla="*/ 439466 w 625203"/>
                  <a:gd name="connsiteY8" fmla="*/ 185737 h 378359"/>
                  <a:gd name="connsiteX9" fmla="*/ 472804 w 625203"/>
                  <a:gd name="connsiteY9" fmla="*/ 119062 h 378359"/>
                  <a:gd name="connsiteX10" fmla="*/ 487091 w 625203"/>
                  <a:gd name="connsiteY10" fmla="*/ 42862 h 378359"/>
                  <a:gd name="connsiteX11" fmla="*/ 544241 w 625203"/>
                  <a:gd name="connsiteY11" fmla="*/ 57150 h 378359"/>
                  <a:gd name="connsiteX12" fmla="*/ 596629 w 625203"/>
                  <a:gd name="connsiteY12" fmla="*/ 80962 h 378359"/>
                  <a:gd name="connsiteX13" fmla="*/ 625203 w 625203"/>
                  <a:gd name="connsiteY13" fmla="*/ 97631 h 378359"/>
                  <a:gd name="connsiteX14" fmla="*/ 572816 w 625203"/>
                  <a:gd name="connsiteY14" fmla="*/ 230981 h 378359"/>
                  <a:gd name="connsiteX15" fmla="*/ 453754 w 625203"/>
                  <a:gd name="connsiteY15" fmla="*/ 338137 h 378359"/>
                  <a:gd name="connsiteX16" fmla="*/ 377554 w 625203"/>
                  <a:gd name="connsiteY16" fmla="*/ 376237 h 378359"/>
                  <a:gd name="connsiteX17" fmla="*/ 263254 w 625203"/>
                  <a:gd name="connsiteY17" fmla="*/ 361950 h 378359"/>
                  <a:gd name="connsiteX18" fmla="*/ 153716 w 625203"/>
                  <a:gd name="connsiteY18" fmla="*/ 266700 h 378359"/>
                  <a:gd name="connsiteX19" fmla="*/ 63229 w 625203"/>
                  <a:gd name="connsiteY19" fmla="*/ 169068 h 378359"/>
                  <a:gd name="connsiteX20" fmla="*/ 27510 w 625203"/>
                  <a:gd name="connsiteY20" fmla="*/ 83343 h 378359"/>
                  <a:gd name="connsiteX21" fmla="*/ 6079 w 625203"/>
                  <a:gd name="connsiteY21" fmla="*/ 0 h 378359"/>
                  <a:gd name="connsiteX0" fmla="*/ 6994 w 618974"/>
                  <a:gd name="connsiteY0" fmla="*/ 0 h 366453"/>
                  <a:gd name="connsiteX1" fmla="*/ 114150 w 618974"/>
                  <a:gd name="connsiteY1" fmla="*/ 30956 h 366453"/>
                  <a:gd name="connsiteX2" fmla="*/ 152250 w 618974"/>
                  <a:gd name="connsiteY2" fmla="*/ 126206 h 366453"/>
                  <a:gd name="connsiteX3" fmla="*/ 223687 w 618974"/>
                  <a:gd name="connsiteY3" fmla="*/ 78581 h 366453"/>
                  <a:gd name="connsiteX4" fmla="*/ 264169 w 618974"/>
                  <a:gd name="connsiteY4" fmla="*/ 45244 h 366453"/>
                  <a:gd name="connsiteX5" fmla="*/ 342750 w 618974"/>
                  <a:gd name="connsiteY5" fmla="*/ 69056 h 366453"/>
                  <a:gd name="connsiteX6" fmla="*/ 385612 w 618974"/>
                  <a:gd name="connsiteY6" fmla="*/ 102394 h 366453"/>
                  <a:gd name="connsiteX7" fmla="*/ 399900 w 618974"/>
                  <a:gd name="connsiteY7" fmla="*/ 145256 h 366453"/>
                  <a:gd name="connsiteX8" fmla="*/ 433237 w 618974"/>
                  <a:gd name="connsiteY8" fmla="*/ 173831 h 366453"/>
                  <a:gd name="connsiteX9" fmla="*/ 466575 w 618974"/>
                  <a:gd name="connsiteY9" fmla="*/ 107156 h 366453"/>
                  <a:gd name="connsiteX10" fmla="*/ 480862 w 618974"/>
                  <a:gd name="connsiteY10" fmla="*/ 30956 h 366453"/>
                  <a:gd name="connsiteX11" fmla="*/ 538012 w 618974"/>
                  <a:gd name="connsiteY11" fmla="*/ 45244 h 366453"/>
                  <a:gd name="connsiteX12" fmla="*/ 590400 w 618974"/>
                  <a:gd name="connsiteY12" fmla="*/ 69056 h 366453"/>
                  <a:gd name="connsiteX13" fmla="*/ 618974 w 618974"/>
                  <a:gd name="connsiteY13" fmla="*/ 85725 h 366453"/>
                  <a:gd name="connsiteX14" fmla="*/ 566587 w 618974"/>
                  <a:gd name="connsiteY14" fmla="*/ 219075 h 366453"/>
                  <a:gd name="connsiteX15" fmla="*/ 447525 w 618974"/>
                  <a:gd name="connsiteY15" fmla="*/ 326231 h 366453"/>
                  <a:gd name="connsiteX16" fmla="*/ 371325 w 618974"/>
                  <a:gd name="connsiteY16" fmla="*/ 364331 h 366453"/>
                  <a:gd name="connsiteX17" fmla="*/ 257025 w 618974"/>
                  <a:gd name="connsiteY17" fmla="*/ 350044 h 366453"/>
                  <a:gd name="connsiteX18" fmla="*/ 147487 w 618974"/>
                  <a:gd name="connsiteY18" fmla="*/ 254794 h 366453"/>
                  <a:gd name="connsiteX19" fmla="*/ 57000 w 618974"/>
                  <a:gd name="connsiteY19" fmla="*/ 157162 h 366453"/>
                  <a:gd name="connsiteX20" fmla="*/ 21281 w 618974"/>
                  <a:gd name="connsiteY20" fmla="*/ 71437 h 366453"/>
                  <a:gd name="connsiteX21" fmla="*/ 6994 w 618974"/>
                  <a:gd name="connsiteY21" fmla="*/ 0 h 36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18974" h="366453">
                    <a:moveTo>
                      <a:pt x="6994" y="0"/>
                    </a:moveTo>
                    <a:cubicBezTo>
                      <a:pt x="42713" y="10319"/>
                      <a:pt x="89941" y="9922"/>
                      <a:pt x="114150" y="30956"/>
                    </a:cubicBezTo>
                    <a:cubicBezTo>
                      <a:pt x="138359" y="51990"/>
                      <a:pt x="133994" y="118269"/>
                      <a:pt x="152250" y="126206"/>
                    </a:cubicBezTo>
                    <a:lnTo>
                      <a:pt x="223687" y="78581"/>
                    </a:lnTo>
                    <a:lnTo>
                      <a:pt x="264169" y="45244"/>
                    </a:lnTo>
                    <a:lnTo>
                      <a:pt x="342750" y="69056"/>
                    </a:lnTo>
                    <a:lnTo>
                      <a:pt x="385612" y="102394"/>
                    </a:lnTo>
                    <a:lnTo>
                      <a:pt x="399900" y="145256"/>
                    </a:lnTo>
                    <a:lnTo>
                      <a:pt x="433237" y="173831"/>
                    </a:lnTo>
                    <a:lnTo>
                      <a:pt x="466575" y="107156"/>
                    </a:lnTo>
                    <a:lnTo>
                      <a:pt x="480862" y="30956"/>
                    </a:lnTo>
                    <a:lnTo>
                      <a:pt x="538012" y="45244"/>
                    </a:lnTo>
                    <a:lnTo>
                      <a:pt x="590400" y="69056"/>
                    </a:lnTo>
                    <a:lnTo>
                      <a:pt x="618974" y="85725"/>
                    </a:lnTo>
                    <a:cubicBezTo>
                      <a:pt x="615005" y="110728"/>
                      <a:pt x="595162" y="178991"/>
                      <a:pt x="566587" y="219075"/>
                    </a:cubicBezTo>
                    <a:cubicBezTo>
                      <a:pt x="538012" y="259159"/>
                      <a:pt x="472925" y="313531"/>
                      <a:pt x="447525" y="326231"/>
                    </a:cubicBezTo>
                    <a:lnTo>
                      <a:pt x="371325" y="364331"/>
                    </a:lnTo>
                    <a:cubicBezTo>
                      <a:pt x="339575" y="368300"/>
                      <a:pt x="294331" y="368300"/>
                      <a:pt x="257025" y="350044"/>
                    </a:cubicBezTo>
                    <a:cubicBezTo>
                      <a:pt x="219719" y="331788"/>
                      <a:pt x="180824" y="286941"/>
                      <a:pt x="147487" y="254794"/>
                    </a:cubicBezTo>
                    <a:cubicBezTo>
                      <a:pt x="114150" y="222647"/>
                      <a:pt x="78034" y="187722"/>
                      <a:pt x="57000" y="157162"/>
                    </a:cubicBezTo>
                    <a:cubicBezTo>
                      <a:pt x="35966" y="126603"/>
                      <a:pt x="29615" y="97631"/>
                      <a:pt x="21281" y="71437"/>
                    </a:cubicBezTo>
                    <a:cubicBezTo>
                      <a:pt x="12947" y="45243"/>
                      <a:pt x="-12056" y="7144"/>
                      <a:pt x="6994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7" name="Freeform 16"/>
              <p:cNvSpPr/>
              <p:nvPr/>
            </p:nvSpPr>
            <p:spPr>
              <a:xfrm rot="5400000">
                <a:off x="982487" y="3932583"/>
                <a:ext cx="582626" cy="162925"/>
              </a:xfrm>
              <a:custGeom>
                <a:avLst/>
                <a:gdLst>
                  <a:gd name="connsiteX0" fmla="*/ 0 w 807308"/>
                  <a:gd name="connsiteY0" fmla="*/ 90616 h 238897"/>
                  <a:gd name="connsiteX1" fmla="*/ 131805 w 807308"/>
                  <a:gd name="connsiteY1" fmla="*/ 24714 h 238897"/>
                  <a:gd name="connsiteX2" fmla="*/ 280086 w 807308"/>
                  <a:gd name="connsiteY2" fmla="*/ 0 h 238897"/>
                  <a:gd name="connsiteX3" fmla="*/ 453081 w 807308"/>
                  <a:gd name="connsiteY3" fmla="*/ 24714 h 238897"/>
                  <a:gd name="connsiteX4" fmla="*/ 659027 w 807308"/>
                  <a:gd name="connsiteY4" fmla="*/ 90616 h 238897"/>
                  <a:gd name="connsiteX5" fmla="*/ 766119 w 807308"/>
                  <a:gd name="connsiteY5" fmla="*/ 181233 h 238897"/>
                  <a:gd name="connsiteX6" fmla="*/ 807308 w 807308"/>
                  <a:gd name="connsiteY6" fmla="*/ 238897 h 238897"/>
                  <a:gd name="connsiteX0" fmla="*/ 0 w 807308"/>
                  <a:gd name="connsiteY0" fmla="*/ 90616 h 238897"/>
                  <a:gd name="connsiteX1" fmla="*/ 131805 w 807308"/>
                  <a:gd name="connsiteY1" fmla="*/ 24714 h 238897"/>
                  <a:gd name="connsiteX2" fmla="*/ 280086 w 807308"/>
                  <a:gd name="connsiteY2" fmla="*/ 0 h 238897"/>
                  <a:gd name="connsiteX3" fmla="*/ 453081 w 807308"/>
                  <a:gd name="connsiteY3" fmla="*/ 24714 h 238897"/>
                  <a:gd name="connsiteX4" fmla="*/ 659027 w 807308"/>
                  <a:gd name="connsiteY4" fmla="*/ 90616 h 238897"/>
                  <a:gd name="connsiteX5" fmla="*/ 807308 w 807308"/>
                  <a:gd name="connsiteY5" fmla="*/ 238897 h 238897"/>
                  <a:gd name="connsiteX0" fmla="*/ 0 w 774357"/>
                  <a:gd name="connsiteY0" fmla="*/ 90616 h 247135"/>
                  <a:gd name="connsiteX1" fmla="*/ 131805 w 774357"/>
                  <a:gd name="connsiteY1" fmla="*/ 24714 h 247135"/>
                  <a:gd name="connsiteX2" fmla="*/ 280086 w 774357"/>
                  <a:gd name="connsiteY2" fmla="*/ 0 h 247135"/>
                  <a:gd name="connsiteX3" fmla="*/ 453081 w 774357"/>
                  <a:gd name="connsiteY3" fmla="*/ 24714 h 247135"/>
                  <a:gd name="connsiteX4" fmla="*/ 659027 w 774357"/>
                  <a:gd name="connsiteY4" fmla="*/ 90616 h 247135"/>
                  <a:gd name="connsiteX5" fmla="*/ 774357 w 774357"/>
                  <a:gd name="connsiteY5" fmla="*/ 247135 h 247135"/>
                  <a:gd name="connsiteX0" fmla="*/ 0 w 774357"/>
                  <a:gd name="connsiteY0" fmla="*/ 90616 h 247135"/>
                  <a:gd name="connsiteX1" fmla="*/ 131805 w 774357"/>
                  <a:gd name="connsiteY1" fmla="*/ 24714 h 247135"/>
                  <a:gd name="connsiteX2" fmla="*/ 280086 w 774357"/>
                  <a:gd name="connsiteY2" fmla="*/ 0 h 247135"/>
                  <a:gd name="connsiteX3" fmla="*/ 453081 w 774357"/>
                  <a:gd name="connsiteY3" fmla="*/ 24714 h 247135"/>
                  <a:gd name="connsiteX4" fmla="*/ 659027 w 774357"/>
                  <a:gd name="connsiteY4" fmla="*/ 90616 h 247135"/>
                  <a:gd name="connsiteX5" fmla="*/ 774357 w 774357"/>
                  <a:gd name="connsiteY5" fmla="*/ 247135 h 247135"/>
                  <a:gd name="connsiteX0" fmla="*/ 0 w 774357"/>
                  <a:gd name="connsiteY0" fmla="*/ 115329 h 271848"/>
                  <a:gd name="connsiteX1" fmla="*/ 131805 w 774357"/>
                  <a:gd name="connsiteY1" fmla="*/ 49427 h 271848"/>
                  <a:gd name="connsiteX2" fmla="*/ 296562 w 774357"/>
                  <a:gd name="connsiteY2" fmla="*/ 0 h 271848"/>
                  <a:gd name="connsiteX3" fmla="*/ 453081 w 774357"/>
                  <a:gd name="connsiteY3" fmla="*/ 49427 h 271848"/>
                  <a:gd name="connsiteX4" fmla="*/ 659027 w 774357"/>
                  <a:gd name="connsiteY4" fmla="*/ 115329 h 271848"/>
                  <a:gd name="connsiteX5" fmla="*/ 774357 w 774357"/>
                  <a:gd name="connsiteY5" fmla="*/ 271848 h 271848"/>
                  <a:gd name="connsiteX0" fmla="*/ 0 w 774357"/>
                  <a:gd name="connsiteY0" fmla="*/ 156519 h 313038"/>
                  <a:gd name="connsiteX1" fmla="*/ 131805 w 774357"/>
                  <a:gd name="connsiteY1" fmla="*/ 90617 h 313038"/>
                  <a:gd name="connsiteX2" fmla="*/ 329513 w 774357"/>
                  <a:gd name="connsiteY2" fmla="*/ 0 h 313038"/>
                  <a:gd name="connsiteX3" fmla="*/ 453081 w 774357"/>
                  <a:gd name="connsiteY3" fmla="*/ 90617 h 313038"/>
                  <a:gd name="connsiteX4" fmla="*/ 659027 w 774357"/>
                  <a:gd name="connsiteY4" fmla="*/ 156519 h 313038"/>
                  <a:gd name="connsiteX5" fmla="*/ 774357 w 774357"/>
                  <a:gd name="connsiteY5" fmla="*/ 313038 h 313038"/>
                  <a:gd name="connsiteX0" fmla="*/ 0 w 774357"/>
                  <a:gd name="connsiteY0" fmla="*/ 156519 h 313038"/>
                  <a:gd name="connsiteX1" fmla="*/ 131805 w 774357"/>
                  <a:gd name="connsiteY1" fmla="*/ 90617 h 313038"/>
                  <a:gd name="connsiteX2" fmla="*/ 329513 w 774357"/>
                  <a:gd name="connsiteY2" fmla="*/ 0 h 313038"/>
                  <a:gd name="connsiteX3" fmla="*/ 469557 w 774357"/>
                  <a:gd name="connsiteY3" fmla="*/ 41190 h 313038"/>
                  <a:gd name="connsiteX4" fmla="*/ 659027 w 774357"/>
                  <a:gd name="connsiteY4" fmla="*/ 156519 h 313038"/>
                  <a:gd name="connsiteX5" fmla="*/ 774357 w 774357"/>
                  <a:gd name="connsiteY5" fmla="*/ 313038 h 313038"/>
                  <a:gd name="connsiteX0" fmla="*/ 0 w 774357"/>
                  <a:gd name="connsiteY0" fmla="*/ 158201 h 314720"/>
                  <a:gd name="connsiteX1" fmla="*/ 131805 w 774357"/>
                  <a:gd name="connsiteY1" fmla="*/ 92299 h 314720"/>
                  <a:gd name="connsiteX2" fmla="*/ 329513 w 774357"/>
                  <a:gd name="connsiteY2" fmla="*/ 1682 h 314720"/>
                  <a:gd name="connsiteX3" fmla="*/ 469557 w 774357"/>
                  <a:gd name="connsiteY3" fmla="*/ 42872 h 314720"/>
                  <a:gd name="connsiteX4" fmla="*/ 659027 w 774357"/>
                  <a:gd name="connsiteY4" fmla="*/ 158201 h 314720"/>
                  <a:gd name="connsiteX5" fmla="*/ 774357 w 774357"/>
                  <a:gd name="connsiteY5" fmla="*/ 314720 h 314720"/>
                  <a:gd name="connsiteX0" fmla="*/ 0 w 774357"/>
                  <a:gd name="connsiteY0" fmla="*/ 157778 h 314297"/>
                  <a:gd name="connsiteX1" fmla="*/ 131805 w 774357"/>
                  <a:gd name="connsiteY1" fmla="*/ 91876 h 314297"/>
                  <a:gd name="connsiteX2" fmla="*/ 329513 w 774357"/>
                  <a:gd name="connsiteY2" fmla="*/ 1259 h 314297"/>
                  <a:gd name="connsiteX3" fmla="*/ 469557 w 774357"/>
                  <a:gd name="connsiteY3" fmla="*/ 42449 h 314297"/>
                  <a:gd name="connsiteX4" fmla="*/ 659027 w 774357"/>
                  <a:gd name="connsiteY4" fmla="*/ 157778 h 314297"/>
                  <a:gd name="connsiteX5" fmla="*/ 774357 w 774357"/>
                  <a:gd name="connsiteY5" fmla="*/ 314297 h 314297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  <a:gd name="connsiteX0" fmla="*/ 0 w 774357"/>
                  <a:gd name="connsiteY0" fmla="*/ 161309 h 317828"/>
                  <a:gd name="connsiteX1" fmla="*/ 131805 w 774357"/>
                  <a:gd name="connsiteY1" fmla="*/ 95407 h 317828"/>
                  <a:gd name="connsiteX2" fmla="*/ 329513 w 774357"/>
                  <a:gd name="connsiteY2" fmla="*/ 4790 h 317828"/>
                  <a:gd name="connsiteX3" fmla="*/ 486033 w 774357"/>
                  <a:gd name="connsiteY3" fmla="*/ 21267 h 317828"/>
                  <a:gd name="connsiteX4" fmla="*/ 659027 w 774357"/>
                  <a:gd name="connsiteY4" fmla="*/ 161309 h 317828"/>
                  <a:gd name="connsiteX5" fmla="*/ 774357 w 774357"/>
                  <a:gd name="connsiteY5" fmla="*/ 317828 h 317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4357" h="317828">
                    <a:moveTo>
                      <a:pt x="0" y="161309"/>
                    </a:moveTo>
                    <a:cubicBezTo>
                      <a:pt x="43935" y="139342"/>
                      <a:pt x="76886" y="121493"/>
                      <a:pt x="131805" y="95407"/>
                    </a:cubicBezTo>
                    <a:cubicBezTo>
                      <a:pt x="186724" y="69321"/>
                      <a:pt x="270475" y="17147"/>
                      <a:pt x="329513" y="4790"/>
                    </a:cubicBezTo>
                    <a:cubicBezTo>
                      <a:pt x="388551" y="-7567"/>
                      <a:pt x="422876" y="6164"/>
                      <a:pt x="486033" y="21267"/>
                    </a:cubicBezTo>
                    <a:cubicBezTo>
                      <a:pt x="549190" y="36370"/>
                      <a:pt x="610973" y="111882"/>
                      <a:pt x="659027" y="161309"/>
                    </a:cubicBezTo>
                    <a:cubicBezTo>
                      <a:pt x="707081" y="210736"/>
                      <a:pt x="735914" y="265655"/>
                      <a:pt x="774357" y="317828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8" name="Freeform 17"/>
              <p:cNvSpPr/>
              <p:nvPr/>
            </p:nvSpPr>
            <p:spPr>
              <a:xfrm rot="5400000">
                <a:off x="292021" y="5654802"/>
                <a:ext cx="1944426" cy="262035"/>
              </a:xfrm>
              <a:custGeom>
                <a:avLst/>
                <a:gdLst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0746 h 510746"/>
                  <a:gd name="connsiteX1" fmla="*/ 131806 w 2586681"/>
                  <a:gd name="connsiteY1" fmla="*/ 321276 h 510746"/>
                  <a:gd name="connsiteX2" fmla="*/ 280087 w 2586681"/>
                  <a:gd name="connsiteY2" fmla="*/ 181232 h 510746"/>
                  <a:gd name="connsiteX3" fmla="*/ 395416 w 2586681"/>
                  <a:gd name="connsiteY3" fmla="*/ 115330 h 510746"/>
                  <a:gd name="connsiteX4" fmla="*/ 584887 w 2586681"/>
                  <a:gd name="connsiteY4" fmla="*/ 90616 h 510746"/>
                  <a:gd name="connsiteX5" fmla="*/ 790833 w 2586681"/>
                  <a:gd name="connsiteY5" fmla="*/ 148281 h 510746"/>
                  <a:gd name="connsiteX6" fmla="*/ 947352 w 2586681"/>
                  <a:gd name="connsiteY6" fmla="*/ 164757 h 510746"/>
                  <a:gd name="connsiteX7" fmla="*/ 1021492 w 2586681"/>
                  <a:gd name="connsiteY7" fmla="*/ 140043 h 510746"/>
                  <a:gd name="connsiteX8" fmla="*/ 1202725 w 2586681"/>
                  <a:gd name="connsiteY8" fmla="*/ 90616 h 510746"/>
                  <a:gd name="connsiteX9" fmla="*/ 1466335 w 2586681"/>
                  <a:gd name="connsiteY9" fmla="*/ 32951 h 510746"/>
                  <a:gd name="connsiteX10" fmla="*/ 1639330 w 2586681"/>
                  <a:gd name="connsiteY10" fmla="*/ 0 h 510746"/>
                  <a:gd name="connsiteX11" fmla="*/ 1878227 w 2586681"/>
                  <a:gd name="connsiteY11" fmla="*/ 16476 h 510746"/>
                  <a:gd name="connsiteX12" fmla="*/ 2158314 w 2586681"/>
                  <a:gd name="connsiteY12" fmla="*/ 32951 h 510746"/>
                  <a:gd name="connsiteX13" fmla="*/ 2356022 w 2586681"/>
                  <a:gd name="connsiteY13" fmla="*/ 115330 h 510746"/>
                  <a:gd name="connsiteX14" fmla="*/ 2586681 w 2586681"/>
                  <a:gd name="connsiteY14" fmla="*/ 172995 h 510746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6681"/>
                  <a:gd name="connsiteY0" fmla="*/ 511105 h 511105"/>
                  <a:gd name="connsiteX1" fmla="*/ 131806 w 2586681"/>
                  <a:gd name="connsiteY1" fmla="*/ 321635 h 511105"/>
                  <a:gd name="connsiteX2" fmla="*/ 280087 w 2586681"/>
                  <a:gd name="connsiteY2" fmla="*/ 181591 h 511105"/>
                  <a:gd name="connsiteX3" fmla="*/ 395416 w 2586681"/>
                  <a:gd name="connsiteY3" fmla="*/ 115689 h 511105"/>
                  <a:gd name="connsiteX4" fmla="*/ 584887 w 2586681"/>
                  <a:gd name="connsiteY4" fmla="*/ 90975 h 511105"/>
                  <a:gd name="connsiteX5" fmla="*/ 790833 w 2586681"/>
                  <a:gd name="connsiteY5" fmla="*/ 148640 h 511105"/>
                  <a:gd name="connsiteX6" fmla="*/ 947352 w 2586681"/>
                  <a:gd name="connsiteY6" fmla="*/ 165116 h 511105"/>
                  <a:gd name="connsiteX7" fmla="*/ 1021492 w 2586681"/>
                  <a:gd name="connsiteY7" fmla="*/ 140402 h 511105"/>
                  <a:gd name="connsiteX8" fmla="*/ 1202725 w 2586681"/>
                  <a:gd name="connsiteY8" fmla="*/ 90975 h 511105"/>
                  <a:gd name="connsiteX9" fmla="*/ 1466335 w 2586681"/>
                  <a:gd name="connsiteY9" fmla="*/ 33310 h 511105"/>
                  <a:gd name="connsiteX10" fmla="*/ 1639330 w 2586681"/>
                  <a:gd name="connsiteY10" fmla="*/ 359 h 511105"/>
                  <a:gd name="connsiteX11" fmla="*/ 1878227 w 2586681"/>
                  <a:gd name="connsiteY11" fmla="*/ 16835 h 511105"/>
                  <a:gd name="connsiteX12" fmla="*/ 2158314 w 2586681"/>
                  <a:gd name="connsiteY12" fmla="*/ 33310 h 511105"/>
                  <a:gd name="connsiteX13" fmla="*/ 2356022 w 2586681"/>
                  <a:gd name="connsiteY13" fmla="*/ 115689 h 511105"/>
                  <a:gd name="connsiteX14" fmla="*/ 2586681 w 2586681"/>
                  <a:gd name="connsiteY14" fmla="*/ 173354 h 511105"/>
                  <a:gd name="connsiteX0" fmla="*/ 0 w 2584300"/>
                  <a:gd name="connsiteY0" fmla="*/ 511105 h 511105"/>
                  <a:gd name="connsiteX1" fmla="*/ 131806 w 2584300"/>
                  <a:gd name="connsiteY1" fmla="*/ 321635 h 511105"/>
                  <a:gd name="connsiteX2" fmla="*/ 280087 w 2584300"/>
                  <a:gd name="connsiteY2" fmla="*/ 181591 h 511105"/>
                  <a:gd name="connsiteX3" fmla="*/ 395416 w 2584300"/>
                  <a:gd name="connsiteY3" fmla="*/ 115689 h 511105"/>
                  <a:gd name="connsiteX4" fmla="*/ 584887 w 2584300"/>
                  <a:gd name="connsiteY4" fmla="*/ 90975 h 511105"/>
                  <a:gd name="connsiteX5" fmla="*/ 790833 w 2584300"/>
                  <a:gd name="connsiteY5" fmla="*/ 148640 h 511105"/>
                  <a:gd name="connsiteX6" fmla="*/ 947352 w 2584300"/>
                  <a:gd name="connsiteY6" fmla="*/ 165116 h 511105"/>
                  <a:gd name="connsiteX7" fmla="*/ 1021492 w 2584300"/>
                  <a:gd name="connsiteY7" fmla="*/ 140402 h 511105"/>
                  <a:gd name="connsiteX8" fmla="*/ 1202725 w 2584300"/>
                  <a:gd name="connsiteY8" fmla="*/ 90975 h 511105"/>
                  <a:gd name="connsiteX9" fmla="*/ 1466335 w 2584300"/>
                  <a:gd name="connsiteY9" fmla="*/ 33310 h 511105"/>
                  <a:gd name="connsiteX10" fmla="*/ 1639330 w 2584300"/>
                  <a:gd name="connsiteY10" fmla="*/ 359 h 511105"/>
                  <a:gd name="connsiteX11" fmla="*/ 1878227 w 2584300"/>
                  <a:gd name="connsiteY11" fmla="*/ 16835 h 511105"/>
                  <a:gd name="connsiteX12" fmla="*/ 2158314 w 2584300"/>
                  <a:gd name="connsiteY12" fmla="*/ 33310 h 511105"/>
                  <a:gd name="connsiteX13" fmla="*/ 2356022 w 2584300"/>
                  <a:gd name="connsiteY13" fmla="*/ 115689 h 511105"/>
                  <a:gd name="connsiteX14" fmla="*/ 2584300 w 2584300"/>
                  <a:gd name="connsiteY14" fmla="*/ 216216 h 51110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47352 w 2584300"/>
                  <a:gd name="connsiteY6" fmla="*/ 165176 h 511165"/>
                  <a:gd name="connsiteX7" fmla="*/ 1021492 w 2584300"/>
                  <a:gd name="connsiteY7" fmla="*/ 140462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47352 w 2584300"/>
                  <a:gd name="connsiteY6" fmla="*/ 165176 h 511165"/>
                  <a:gd name="connsiteX7" fmla="*/ 1109598 w 2584300"/>
                  <a:gd name="connsiteY7" fmla="*/ 12379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09598 w 2584300"/>
                  <a:gd name="connsiteY7" fmla="*/ 12379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02725 w 2584300"/>
                  <a:gd name="connsiteY8" fmla="*/ 91035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14360 w 2584300"/>
                  <a:gd name="connsiteY7" fmla="*/ 142843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930683 w 2584300"/>
                  <a:gd name="connsiteY6" fmla="*/ 141363 h 511165"/>
                  <a:gd name="connsiteX7" fmla="*/ 1155549 w 2584300"/>
                  <a:gd name="connsiteY7" fmla="*/ 233459 h 511165"/>
                  <a:gd name="connsiteX8" fmla="*/ 1271782 w 2584300"/>
                  <a:gd name="connsiteY8" fmla="*/ 107704 h 511165"/>
                  <a:gd name="connsiteX9" fmla="*/ 1466335 w 2584300"/>
                  <a:gd name="connsiteY9" fmla="*/ 33370 h 511165"/>
                  <a:gd name="connsiteX10" fmla="*/ 1639330 w 2584300"/>
                  <a:gd name="connsiteY10" fmla="*/ 419 h 511165"/>
                  <a:gd name="connsiteX11" fmla="*/ 1878227 w 2584300"/>
                  <a:gd name="connsiteY11" fmla="*/ 16895 h 511165"/>
                  <a:gd name="connsiteX12" fmla="*/ 2155933 w 2584300"/>
                  <a:gd name="connsiteY12" fmla="*/ 47657 h 511165"/>
                  <a:gd name="connsiteX13" fmla="*/ 2356022 w 2584300"/>
                  <a:gd name="connsiteY13" fmla="*/ 115749 h 511165"/>
                  <a:gd name="connsiteX14" fmla="*/ 2584300 w 2584300"/>
                  <a:gd name="connsiteY14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1155549 w 2584300"/>
                  <a:gd name="connsiteY6" fmla="*/ 233459 h 511165"/>
                  <a:gd name="connsiteX7" fmla="*/ 1271782 w 2584300"/>
                  <a:gd name="connsiteY7" fmla="*/ 107704 h 511165"/>
                  <a:gd name="connsiteX8" fmla="*/ 1466335 w 2584300"/>
                  <a:gd name="connsiteY8" fmla="*/ 33370 h 511165"/>
                  <a:gd name="connsiteX9" fmla="*/ 1639330 w 2584300"/>
                  <a:gd name="connsiteY9" fmla="*/ 419 h 511165"/>
                  <a:gd name="connsiteX10" fmla="*/ 1878227 w 2584300"/>
                  <a:gd name="connsiteY10" fmla="*/ 16895 h 511165"/>
                  <a:gd name="connsiteX11" fmla="*/ 2155933 w 2584300"/>
                  <a:gd name="connsiteY11" fmla="*/ 47657 h 511165"/>
                  <a:gd name="connsiteX12" fmla="*/ 2356022 w 2584300"/>
                  <a:gd name="connsiteY12" fmla="*/ 115749 h 511165"/>
                  <a:gd name="connsiteX13" fmla="*/ 2584300 w 2584300"/>
                  <a:gd name="connsiteY13" fmla="*/ 216276 h 511165"/>
                  <a:gd name="connsiteX0" fmla="*/ 0 w 2584300"/>
                  <a:gd name="connsiteY0" fmla="*/ 511165 h 511165"/>
                  <a:gd name="connsiteX1" fmla="*/ 131806 w 2584300"/>
                  <a:gd name="connsiteY1" fmla="*/ 321695 h 511165"/>
                  <a:gd name="connsiteX2" fmla="*/ 280087 w 2584300"/>
                  <a:gd name="connsiteY2" fmla="*/ 181651 h 511165"/>
                  <a:gd name="connsiteX3" fmla="*/ 395416 w 2584300"/>
                  <a:gd name="connsiteY3" fmla="*/ 115749 h 511165"/>
                  <a:gd name="connsiteX4" fmla="*/ 584887 w 2584300"/>
                  <a:gd name="connsiteY4" fmla="*/ 91035 h 511165"/>
                  <a:gd name="connsiteX5" fmla="*/ 790833 w 2584300"/>
                  <a:gd name="connsiteY5" fmla="*/ 148700 h 511165"/>
                  <a:gd name="connsiteX6" fmla="*/ 1155549 w 2584300"/>
                  <a:gd name="connsiteY6" fmla="*/ 233459 h 511165"/>
                  <a:gd name="connsiteX7" fmla="*/ 1354160 w 2584300"/>
                  <a:gd name="connsiteY7" fmla="*/ 173607 h 511165"/>
                  <a:gd name="connsiteX8" fmla="*/ 1466335 w 2584300"/>
                  <a:gd name="connsiteY8" fmla="*/ 33370 h 511165"/>
                  <a:gd name="connsiteX9" fmla="*/ 1639330 w 2584300"/>
                  <a:gd name="connsiteY9" fmla="*/ 419 h 511165"/>
                  <a:gd name="connsiteX10" fmla="*/ 1878227 w 2584300"/>
                  <a:gd name="connsiteY10" fmla="*/ 16895 h 511165"/>
                  <a:gd name="connsiteX11" fmla="*/ 2155933 w 2584300"/>
                  <a:gd name="connsiteY11" fmla="*/ 47657 h 511165"/>
                  <a:gd name="connsiteX12" fmla="*/ 2356022 w 2584300"/>
                  <a:gd name="connsiteY12" fmla="*/ 115749 h 511165"/>
                  <a:gd name="connsiteX13" fmla="*/ 2584300 w 2584300"/>
                  <a:gd name="connsiteY13" fmla="*/ 216276 h 511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0" h="511165">
                    <a:moveTo>
                      <a:pt x="0" y="511165"/>
                    </a:moveTo>
                    <a:cubicBezTo>
                      <a:pt x="43935" y="448008"/>
                      <a:pt x="85125" y="376614"/>
                      <a:pt x="131806" y="321695"/>
                    </a:cubicBezTo>
                    <a:cubicBezTo>
                      <a:pt x="178487" y="266776"/>
                      <a:pt x="241644" y="203618"/>
                      <a:pt x="280087" y="181651"/>
                    </a:cubicBezTo>
                    <a:lnTo>
                      <a:pt x="395416" y="115749"/>
                    </a:lnTo>
                    <a:cubicBezTo>
                      <a:pt x="446216" y="100646"/>
                      <a:pt x="516238" y="71813"/>
                      <a:pt x="584887" y="91035"/>
                    </a:cubicBezTo>
                    <a:lnTo>
                      <a:pt x="790833" y="148700"/>
                    </a:lnTo>
                    <a:cubicBezTo>
                      <a:pt x="885943" y="172437"/>
                      <a:pt x="1061661" y="229308"/>
                      <a:pt x="1155549" y="233459"/>
                    </a:cubicBezTo>
                    <a:cubicBezTo>
                      <a:pt x="1249437" y="237610"/>
                      <a:pt x="1323118" y="184526"/>
                      <a:pt x="1354160" y="173607"/>
                    </a:cubicBezTo>
                    <a:lnTo>
                      <a:pt x="1466335" y="33370"/>
                    </a:lnTo>
                    <a:cubicBezTo>
                      <a:pt x="1539102" y="18267"/>
                      <a:pt x="1570681" y="3165"/>
                      <a:pt x="1639330" y="419"/>
                    </a:cubicBezTo>
                    <a:cubicBezTo>
                      <a:pt x="1707979" y="-2327"/>
                      <a:pt x="1792127" y="9022"/>
                      <a:pt x="1878227" y="16895"/>
                    </a:cubicBezTo>
                    <a:cubicBezTo>
                      <a:pt x="1964327" y="24768"/>
                      <a:pt x="2063364" y="37403"/>
                      <a:pt x="2155933" y="47657"/>
                    </a:cubicBezTo>
                    <a:cubicBezTo>
                      <a:pt x="2235566" y="64133"/>
                      <a:pt x="2284628" y="87646"/>
                      <a:pt x="2356022" y="115749"/>
                    </a:cubicBezTo>
                    <a:cubicBezTo>
                      <a:pt x="2427416" y="143852"/>
                      <a:pt x="2508207" y="182767"/>
                      <a:pt x="2584300" y="216276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9" name="Freeform 18"/>
              <p:cNvSpPr/>
              <p:nvPr/>
            </p:nvSpPr>
            <p:spPr>
              <a:xfrm rot="5400000">
                <a:off x="214659" y="482754"/>
                <a:ext cx="1645453" cy="1410010"/>
              </a:xfrm>
              <a:custGeom>
                <a:avLst/>
                <a:gdLst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66010 h 2743200"/>
                  <a:gd name="connsiteX82" fmla="*/ 95250 w 2274570"/>
                  <a:gd name="connsiteY82" fmla="*/ 230124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6601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8600 w 2274570"/>
                  <a:gd name="connsiteY80" fmla="*/ 243459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57200 w 2274570"/>
                  <a:gd name="connsiteY78" fmla="*/ 2621280 h 2743200"/>
                  <a:gd name="connsiteX79" fmla="*/ 316230 w 2274570"/>
                  <a:gd name="connsiteY79" fmla="*/ 2545080 h 2743200"/>
                  <a:gd name="connsiteX80" fmla="*/ 220980 w 2274570"/>
                  <a:gd name="connsiteY80" fmla="*/ 244983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0 w 2274570"/>
                  <a:gd name="connsiteY0" fmla="*/ 830580 h 2743200"/>
                  <a:gd name="connsiteX1" fmla="*/ 765810 w 2274570"/>
                  <a:gd name="connsiteY1" fmla="*/ 1645920 h 2743200"/>
                  <a:gd name="connsiteX2" fmla="*/ 1264920 w 2274570"/>
                  <a:gd name="connsiteY2" fmla="*/ 1638300 h 2743200"/>
                  <a:gd name="connsiteX3" fmla="*/ 1306830 w 2274570"/>
                  <a:gd name="connsiteY3" fmla="*/ 1154430 h 2743200"/>
                  <a:gd name="connsiteX4" fmla="*/ 1131570 w 2274570"/>
                  <a:gd name="connsiteY4" fmla="*/ 765810 h 2743200"/>
                  <a:gd name="connsiteX5" fmla="*/ 1154430 w 2274570"/>
                  <a:gd name="connsiteY5" fmla="*/ 670560 h 2743200"/>
                  <a:gd name="connsiteX6" fmla="*/ 1165860 w 2274570"/>
                  <a:gd name="connsiteY6" fmla="*/ 640080 h 2743200"/>
                  <a:gd name="connsiteX7" fmla="*/ 1184910 w 2274570"/>
                  <a:gd name="connsiteY7" fmla="*/ 609600 h 2743200"/>
                  <a:gd name="connsiteX8" fmla="*/ 1207770 w 2274570"/>
                  <a:gd name="connsiteY8" fmla="*/ 571500 h 2743200"/>
                  <a:gd name="connsiteX9" fmla="*/ 1249680 w 2274570"/>
                  <a:gd name="connsiteY9" fmla="*/ 541020 h 2743200"/>
                  <a:gd name="connsiteX10" fmla="*/ 1264920 w 2274570"/>
                  <a:gd name="connsiteY10" fmla="*/ 491490 h 2743200"/>
                  <a:gd name="connsiteX11" fmla="*/ 1283970 w 2274570"/>
                  <a:gd name="connsiteY11" fmla="*/ 434340 h 2743200"/>
                  <a:gd name="connsiteX12" fmla="*/ 1291590 w 2274570"/>
                  <a:gd name="connsiteY12" fmla="*/ 392430 h 2743200"/>
                  <a:gd name="connsiteX13" fmla="*/ 1303020 w 2274570"/>
                  <a:gd name="connsiteY13" fmla="*/ 358140 h 2743200"/>
                  <a:gd name="connsiteX14" fmla="*/ 1314450 w 2274570"/>
                  <a:gd name="connsiteY14" fmla="*/ 327660 h 2743200"/>
                  <a:gd name="connsiteX15" fmla="*/ 1329690 w 2274570"/>
                  <a:gd name="connsiteY15" fmla="*/ 327660 h 2743200"/>
                  <a:gd name="connsiteX16" fmla="*/ 1348740 w 2274570"/>
                  <a:gd name="connsiteY16" fmla="*/ 335280 h 2743200"/>
                  <a:gd name="connsiteX17" fmla="*/ 1379220 w 2274570"/>
                  <a:gd name="connsiteY17" fmla="*/ 335280 h 2743200"/>
                  <a:gd name="connsiteX18" fmla="*/ 1394460 w 2274570"/>
                  <a:gd name="connsiteY18" fmla="*/ 339090 h 2743200"/>
                  <a:gd name="connsiteX19" fmla="*/ 1402080 w 2274570"/>
                  <a:gd name="connsiteY19" fmla="*/ 358140 h 2743200"/>
                  <a:gd name="connsiteX20" fmla="*/ 1455420 w 2274570"/>
                  <a:gd name="connsiteY20" fmla="*/ 335280 h 2743200"/>
                  <a:gd name="connsiteX21" fmla="*/ 1466850 w 2274570"/>
                  <a:gd name="connsiteY21" fmla="*/ 323850 h 2743200"/>
                  <a:gd name="connsiteX22" fmla="*/ 1482090 w 2274570"/>
                  <a:gd name="connsiteY22" fmla="*/ 312420 h 2743200"/>
                  <a:gd name="connsiteX23" fmla="*/ 1512570 w 2274570"/>
                  <a:gd name="connsiteY23" fmla="*/ 312420 h 2743200"/>
                  <a:gd name="connsiteX24" fmla="*/ 1581150 w 2274570"/>
                  <a:gd name="connsiteY24" fmla="*/ 304800 h 2743200"/>
                  <a:gd name="connsiteX25" fmla="*/ 1600200 w 2274570"/>
                  <a:gd name="connsiteY25" fmla="*/ 217170 h 2743200"/>
                  <a:gd name="connsiteX26" fmla="*/ 1623060 w 2274570"/>
                  <a:gd name="connsiteY26" fmla="*/ 121920 h 2743200"/>
                  <a:gd name="connsiteX27" fmla="*/ 1638300 w 2274570"/>
                  <a:gd name="connsiteY27" fmla="*/ 45720 h 2743200"/>
                  <a:gd name="connsiteX28" fmla="*/ 1664970 w 2274570"/>
                  <a:gd name="connsiteY28" fmla="*/ 19050 h 2743200"/>
                  <a:gd name="connsiteX29" fmla="*/ 1680210 w 2274570"/>
                  <a:gd name="connsiteY29" fmla="*/ 0 h 2743200"/>
                  <a:gd name="connsiteX30" fmla="*/ 1756410 w 2274570"/>
                  <a:gd name="connsiteY30" fmla="*/ 289560 h 2743200"/>
                  <a:gd name="connsiteX31" fmla="*/ 1840230 w 2274570"/>
                  <a:gd name="connsiteY31" fmla="*/ 731520 h 2743200"/>
                  <a:gd name="connsiteX32" fmla="*/ 1935480 w 2274570"/>
                  <a:gd name="connsiteY32" fmla="*/ 1070610 h 2743200"/>
                  <a:gd name="connsiteX33" fmla="*/ 2057400 w 2274570"/>
                  <a:gd name="connsiteY33" fmla="*/ 1493520 h 2743200"/>
                  <a:gd name="connsiteX34" fmla="*/ 2179320 w 2274570"/>
                  <a:gd name="connsiteY34" fmla="*/ 1775460 h 2743200"/>
                  <a:gd name="connsiteX35" fmla="*/ 2274570 w 2274570"/>
                  <a:gd name="connsiteY35" fmla="*/ 1905000 h 2743200"/>
                  <a:gd name="connsiteX36" fmla="*/ 2259330 w 2274570"/>
                  <a:gd name="connsiteY36" fmla="*/ 1988820 h 2743200"/>
                  <a:gd name="connsiteX37" fmla="*/ 2236470 w 2274570"/>
                  <a:gd name="connsiteY37" fmla="*/ 2179320 h 2743200"/>
                  <a:gd name="connsiteX38" fmla="*/ 2148840 w 2274570"/>
                  <a:gd name="connsiteY38" fmla="*/ 2335530 h 2743200"/>
                  <a:gd name="connsiteX39" fmla="*/ 2076450 w 2274570"/>
                  <a:gd name="connsiteY39" fmla="*/ 2404110 h 2743200"/>
                  <a:gd name="connsiteX40" fmla="*/ 1985010 w 2274570"/>
                  <a:gd name="connsiteY40" fmla="*/ 2423160 h 2743200"/>
                  <a:gd name="connsiteX41" fmla="*/ 1935480 w 2274570"/>
                  <a:gd name="connsiteY41" fmla="*/ 2449830 h 2743200"/>
                  <a:gd name="connsiteX42" fmla="*/ 1855470 w 2274570"/>
                  <a:gd name="connsiteY42" fmla="*/ 2419350 h 2743200"/>
                  <a:gd name="connsiteX43" fmla="*/ 1828800 w 2274570"/>
                  <a:gd name="connsiteY43" fmla="*/ 2385060 h 2743200"/>
                  <a:gd name="connsiteX44" fmla="*/ 1771650 w 2274570"/>
                  <a:gd name="connsiteY44" fmla="*/ 2392680 h 2743200"/>
                  <a:gd name="connsiteX45" fmla="*/ 1771650 w 2274570"/>
                  <a:gd name="connsiteY45" fmla="*/ 2411730 h 2743200"/>
                  <a:gd name="connsiteX46" fmla="*/ 1851660 w 2274570"/>
                  <a:gd name="connsiteY46" fmla="*/ 2480310 h 2743200"/>
                  <a:gd name="connsiteX47" fmla="*/ 1866900 w 2274570"/>
                  <a:gd name="connsiteY47" fmla="*/ 2541270 h 2743200"/>
                  <a:gd name="connsiteX48" fmla="*/ 1786890 w 2274570"/>
                  <a:gd name="connsiteY48" fmla="*/ 2598420 h 2743200"/>
                  <a:gd name="connsiteX49" fmla="*/ 1729740 w 2274570"/>
                  <a:gd name="connsiteY49" fmla="*/ 2625090 h 2743200"/>
                  <a:gd name="connsiteX50" fmla="*/ 1630680 w 2274570"/>
                  <a:gd name="connsiteY50" fmla="*/ 2663190 h 2743200"/>
                  <a:gd name="connsiteX51" fmla="*/ 1550670 w 2274570"/>
                  <a:gd name="connsiteY51" fmla="*/ 2651760 h 2743200"/>
                  <a:gd name="connsiteX52" fmla="*/ 1463040 w 2274570"/>
                  <a:gd name="connsiteY52" fmla="*/ 2606040 h 2743200"/>
                  <a:gd name="connsiteX53" fmla="*/ 1394460 w 2274570"/>
                  <a:gd name="connsiteY53" fmla="*/ 2560320 h 2743200"/>
                  <a:gd name="connsiteX54" fmla="*/ 1352550 w 2274570"/>
                  <a:gd name="connsiteY54" fmla="*/ 2537460 h 2743200"/>
                  <a:gd name="connsiteX55" fmla="*/ 1314450 w 2274570"/>
                  <a:gd name="connsiteY55" fmla="*/ 2522220 h 2743200"/>
                  <a:gd name="connsiteX56" fmla="*/ 1283970 w 2274570"/>
                  <a:gd name="connsiteY56" fmla="*/ 2514600 h 2743200"/>
                  <a:gd name="connsiteX57" fmla="*/ 1283970 w 2274570"/>
                  <a:gd name="connsiteY57" fmla="*/ 2514600 h 2743200"/>
                  <a:gd name="connsiteX58" fmla="*/ 1261110 w 2274570"/>
                  <a:gd name="connsiteY58" fmla="*/ 2602230 h 2743200"/>
                  <a:gd name="connsiteX59" fmla="*/ 1352550 w 2274570"/>
                  <a:gd name="connsiteY59" fmla="*/ 2701290 h 2743200"/>
                  <a:gd name="connsiteX60" fmla="*/ 1352550 w 2274570"/>
                  <a:gd name="connsiteY60" fmla="*/ 2724150 h 2743200"/>
                  <a:gd name="connsiteX61" fmla="*/ 1318260 w 2274570"/>
                  <a:gd name="connsiteY61" fmla="*/ 2743200 h 2743200"/>
                  <a:gd name="connsiteX62" fmla="*/ 1280160 w 2274570"/>
                  <a:gd name="connsiteY62" fmla="*/ 2735580 h 2743200"/>
                  <a:gd name="connsiteX63" fmla="*/ 1226820 w 2274570"/>
                  <a:gd name="connsiteY63" fmla="*/ 2724150 h 2743200"/>
                  <a:gd name="connsiteX64" fmla="*/ 1112520 w 2274570"/>
                  <a:gd name="connsiteY64" fmla="*/ 2720340 h 2743200"/>
                  <a:gd name="connsiteX65" fmla="*/ 1017270 w 2274570"/>
                  <a:gd name="connsiteY65" fmla="*/ 2712720 h 2743200"/>
                  <a:gd name="connsiteX66" fmla="*/ 967740 w 2274570"/>
                  <a:gd name="connsiteY66" fmla="*/ 2682240 h 2743200"/>
                  <a:gd name="connsiteX67" fmla="*/ 891540 w 2274570"/>
                  <a:gd name="connsiteY67" fmla="*/ 2636520 h 2743200"/>
                  <a:gd name="connsiteX68" fmla="*/ 830580 w 2274570"/>
                  <a:gd name="connsiteY68" fmla="*/ 2602230 h 2743200"/>
                  <a:gd name="connsiteX69" fmla="*/ 746760 w 2274570"/>
                  <a:gd name="connsiteY69" fmla="*/ 2556510 h 2743200"/>
                  <a:gd name="connsiteX70" fmla="*/ 704850 w 2274570"/>
                  <a:gd name="connsiteY70" fmla="*/ 2526030 h 2743200"/>
                  <a:gd name="connsiteX71" fmla="*/ 662940 w 2274570"/>
                  <a:gd name="connsiteY71" fmla="*/ 2522220 h 2743200"/>
                  <a:gd name="connsiteX72" fmla="*/ 643890 w 2274570"/>
                  <a:gd name="connsiteY72" fmla="*/ 2541270 h 2743200"/>
                  <a:gd name="connsiteX73" fmla="*/ 735330 w 2274570"/>
                  <a:gd name="connsiteY73" fmla="*/ 2640330 h 2743200"/>
                  <a:gd name="connsiteX74" fmla="*/ 735330 w 2274570"/>
                  <a:gd name="connsiteY74" fmla="*/ 2682240 h 2743200"/>
                  <a:gd name="connsiteX75" fmla="*/ 693420 w 2274570"/>
                  <a:gd name="connsiteY75" fmla="*/ 2712720 h 2743200"/>
                  <a:gd name="connsiteX76" fmla="*/ 590550 w 2274570"/>
                  <a:gd name="connsiteY76" fmla="*/ 2705100 h 2743200"/>
                  <a:gd name="connsiteX77" fmla="*/ 533400 w 2274570"/>
                  <a:gd name="connsiteY77" fmla="*/ 2670810 h 2743200"/>
                  <a:gd name="connsiteX78" fmla="*/ 445770 w 2274570"/>
                  <a:gd name="connsiteY78" fmla="*/ 2628900 h 2743200"/>
                  <a:gd name="connsiteX79" fmla="*/ 316230 w 2274570"/>
                  <a:gd name="connsiteY79" fmla="*/ 2545080 h 2743200"/>
                  <a:gd name="connsiteX80" fmla="*/ 220980 w 2274570"/>
                  <a:gd name="connsiteY80" fmla="*/ 2449830 h 2743200"/>
                  <a:gd name="connsiteX81" fmla="*/ 148590 w 2274570"/>
                  <a:gd name="connsiteY81" fmla="*/ 2385060 h 2743200"/>
                  <a:gd name="connsiteX82" fmla="*/ 87630 w 2274570"/>
                  <a:gd name="connsiteY82" fmla="*/ 2316480 h 2743200"/>
                  <a:gd name="connsiteX83" fmla="*/ 3810 w 2274570"/>
                  <a:gd name="connsiteY83" fmla="*/ 2213610 h 2743200"/>
                  <a:gd name="connsiteX84" fmla="*/ 0 w 227457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41020 w 2282190"/>
                  <a:gd name="connsiteY77" fmla="*/ 2670810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1510 w 2282190"/>
                  <a:gd name="connsiteY72" fmla="*/ 2541270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9160 w 2282190"/>
                  <a:gd name="connsiteY67" fmla="*/ 2636520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8200 w 2282190"/>
                  <a:gd name="connsiteY68" fmla="*/ 2602230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682240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24890 w 2282190"/>
                  <a:gd name="connsiteY65" fmla="*/ 2712720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24150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20140 w 2282190"/>
                  <a:gd name="connsiteY64" fmla="*/ 2720340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32999 w 2282190"/>
                  <a:gd name="connsiteY64" fmla="*/ 2737961 h 2743200"/>
                  <a:gd name="connsiteX65" fmla="*/ 1120140 w 2282190"/>
                  <a:gd name="connsiteY65" fmla="*/ 2720340 h 2743200"/>
                  <a:gd name="connsiteX66" fmla="*/ 1032033 w 2282190"/>
                  <a:gd name="connsiteY66" fmla="*/ 2724626 h 2743200"/>
                  <a:gd name="connsiteX67" fmla="*/ 975360 w 2282190"/>
                  <a:gd name="connsiteY67" fmla="*/ 2703671 h 2743200"/>
                  <a:gd name="connsiteX68" fmla="*/ 892016 w 2282190"/>
                  <a:gd name="connsiteY68" fmla="*/ 2653189 h 2743200"/>
                  <a:gd name="connsiteX69" fmla="*/ 835819 w 2282190"/>
                  <a:gd name="connsiteY69" fmla="*/ 2611755 h 2743200"/>
                  <a:gd name="connsiteX70" fmla="*/ 754380 w 2282190"/>
                  <a:gd name="connsiteY70" fmla="*/ 2556510 h 2743200"/>
                  <a:gd name="connsiteX71" fmla="*/ 712470 w 2282190"/>
                  <a:gd name="connsiteY71" fmla="*/ 2526030 h 2743200"/>
                  <a:gd name="connsiteX72" fmla="*/ 670560 w 2282190"/>
                  <a:gd name="connsiteY72" fmla="*/ 2522220 h 2743200"/>
                  <a:gd name="connsiteX73" fmla="*/ 653891 w 2282190"/>
                  <a:gd name="connsiteY73" fmla="*/ 2529364 h 2743200"/>
                  <a:gd name="connsiteX74" fmla="*/ 742950 w 2282190"/>
                  <a:gd name="connsiteY74" fmla="*/ 2640330 h 2743200"/>
                  <a:gd name="connsiteX75" fmla="*/ 742950 w 2282190"/>
                  <a:gd name="connsiteY75" fmla="*/ 2682240 h 2743200"/>
                  <a:gd name="connsiteX76" fmla="*/ 701040 w 2282190"/>
                  <a:gd name="connsiteY76" fmla="*/ 2712720 h 2743200"/>
                  <a:gd name="connsiteX77" fmla="*/ 598170 w 2282190"/>
                  <a:gd name="connsiteY77" fmla="*/ 2705100 h 2743200"/>
                  <a:gd name="connsiteX78" fmla="*/ 536258 w 2282190"/>
                  <a:gd name="connsiteY78" fmla="*/ 2682717 h 2743200"/>
                  <a:gd name="connsiteX79" fmla="*/ 453390 w 2282190"/>
                  <a:gd name="connsiteY79" fmla="*/ 2628900 h 2743200"/>
                  <a:gd name="connsiteX80" fmla="*/ 323850 w 2282190"/>
                  <a:gd name="connsiteY80" fmla="*/ 2545080 h 2743200"/>
                  <a:gd name="connsiteX81" fmla="*/ 228600 w 2282190"/>
                  <a:gd name="connsiteY81" fmla="*/ 2449830 h 2743200"/>
                  <a:gd name="connsiteX82" fmla="*/ 156210 w 2282190"/>
                  <a:gd name="connsiteY82" fmla="*/ 2385060 h 2743200"/>
                  <a:gd name="connsiteX83" fmla="*/ 95250 w 2282190"/>
                  <a:gd name="connsiteY83" fmla="*/ 2316480 h 2743200"/>
                  <a:gd name="connsiteX84" fmla="*/ 0 w 2282190"/>
                  <a:gd name="connsiteY84" fmla="*/ 2209800 h 2743200"/>
                  <a:gd name="connsiteX85" fmla="*/ 7620 w 2282190"/>
                  <a:gd name="connsiteY85" fmla="*/ 830580 h 2743200"/>
                  <a:gd name="connsiteX0" fmla="*/ 7620 w 2282190"/>
                  <a:gd name="connsiteY0" fmla="*/ 830580 h 2743200"/>
                  <a:gd name="connsiteX1" fmla="*/ 773430 w 2282190"/>
                  <a:gd name="connsiteY1" fmla="*/ 1645920 h 2743200"/>
                  <a:gd name="connsiteX2" fmla="*/ 1272540 w 2282190"/>
                  <a:gd name="connsiteY2" fmla="*/ 1638300 h 2743200"/>
                  <a:gd name="connsiteX3" fmla="*/ 1314450 w 2282190"/>
                  <a:gd name="connsiteY3" fmla="*/ 1154430 h 2743200"/>
                  <a:gd name="connsiteX4" fmla="*/ 1139190 w 2282190"/>
                  <a:gd name="connsiteY4" fmla="*/ 765810 h 2743200"/>
                  <a:gd name="connsiteX5" fmla="*/ 1162050 w 2282190"/>
                  <a:gd name="connsiteY5" fmla="*/ 670560 h 2743200"/>
                  <a:gd name="connsiteX6" fmla="*/ 1173480 w 2282190"/>
                  <a:gd name="connsiteY6" fmla="*/ 640080 h 2743200"/>
                  <a:gd name="connsiteX7" fmla="*/ 1192530 w 2282190"/>
                  <a:gd name="connsiteY7" fmla="*/ 609600 h 2743200"/>
                  <a:gd name="connsiteX8" fmla="*/ 1215390 w 2282190"/>
                  <a:gd name="connsiteY8" fmla="*/ 571500 h 2743200"/>
                  <a:gd name="connsiteX9" fmla="*/ 1257300 w 2282190"/>
                  <a:gd name="connsiteY9" fmla="*/ 541020 h 2743200"/>
                  <a:gd name="connsiteX10" fmla="*/ 1272540 w 2282190"/>
                  <a:gd name="connsiteY10" fmla="*/ 491490 h 2743200"/>
                  <a:gd name="connsiteX11" fmla="*/ 1291590 w 2282190"/>
                  <a:gd name="connsiteY11" fmla="*/ 434340 h 2743200"/>
                  <a:gd name="connsiteX12" fmla="*/ 1299210 w 2282190"/>
                  <a:gd name="connsiteY12" fmla="*/ 392430 h 2743200"/>
                  <a:gd name="connsiteX13" fmla="*/ 1310640 w 2282190"/>
                  <a:gd name="connsiteY13" fmla="*/ 358140 h 2743200"/>
                  <a:gd name="connsiteX14" fmla="*/ 1322070 w 2282190"/>
                  <a:gd name="connsiteY14" fmla="*/ 327660 h 2743200"/>
                  <a:gd name="connsiteX15" fmla="*/ 1337310 w 2282190"/>
                  <a:gd name="connsiteY15" fmla="*/ 327660 h 2743200"/>
                  <a:gd name="connsiteX16" fmla="*/ 1356360 w 2282190"/>
                  <a:gd name="connsiteY16" fmla="*/ 335280 h 2743200"/>
                  <a:gd name="connsiteX17" fmla="*/ 1386840 w 2282190"/>
                  <a:gd name="connsiteY17" fmla="*/ 335280 h 2743200"/>
                  <a:gd name="connsiteX18" fmla="*/ 1402080 w 2282190"/>
                  <a:gd name="connsiteY18" fmla="*/ 339090 h 2743200"/>
                  <a:gd name="connsiteX19" fmla="*/ 1409700 w 2282190"/>
                  <a:gd name="connsiteY19" fmla="*/ 358140 h 2743200"/>
                  <a:gd name="connsiteX20" fmla="*/ 1463040 w 2282190"/>
                  <a:gd name="connsiteY20" fmla="*/ 335280 h 2743200"/>
                  <a:gd name="connsiteX21" fmla="*/ 1474470 w 2282190"/>
                  <a:gd name="connsiteY21" fmla="*/ 323850 h 2743200"/>
                  <a:gd name="connsiteX22" fmla="*/ 1489710 w 2282190"/>
                  <a:gd name="connsiteY22" fmla="*/ 312420 h 2743200"/>
                  <a:gd name="connsiteX23" fmla="*/ 1520190 w 2282190"/>
                  <a:gd name="connsiteY23" fmla="*/ 312420 h 2743200"/>
                  <a:gd name="connsiteX24" fmla="*/ 1588770 w 2282190"/>
                  <a:gd name="connsiteY24" fmla="*/ 304800 h 2743200"/>
                  <a:gd name="connsiteX25" fmla="*/ 1607820 w 2282190"/>
                  <a:gd name="connsiteY25" fmla="*/ 217170 h 2743200"/>
                  <a:gd name="connsiteX26" fmla="*/ 1630680 w 2282190"/>
                  <a:gd name="connsiteY26" fmla="*/ 121920 h 2743200"/>
                  <a:gd name="connsiteX27" fmla="*/ 1645920 w 2282190"/>
                  <a:gd name="connsiteY27" fmla="*/ 45720 h 2743200"/>
                  <a:gd name="connsiteX28" fmla="*/ 1672590 w 2282190"/>
                  <a:gd name="connsiteY28" fmla="*/ 19050 h 2743200"/>
                  <a:gd name="connsiteX29" fmla="*/ 1687830 w 2282190"/>
                  <a:gd name="connsiteY29" fmla="*/ 0 h 2743200"/>
                  <a:gd name="connsiteX30" fmla="*/ 1764030 w 2282190"/>
                  <a:gd name="connsiteY30" fmla="*/ 289560 h 2743200"/>
                  <a:gd name="connsiteX31" fmla="*/ 1847850 w 2282190"/>
                  <a:gd name="connsiteY31" fmla="*/ 731520 h 2743200"/>
                  <a:gd name="connsiteX32" fmla="*/ 1943100 w 2282190"/>
                  <a:gd name="connsiteY32" fmla="*/ 1070610 h 2743200"/>
                  <a:gd name="connsiteX33" fmla="*/ 2065020 w 2282190"/>
                  <a:gd name="connsiteY33" fmla="*/ 1493520 h 2743200"/>
                  <a:gd name="connsiteX34" fmla="*/ 2186940 w 2282190"/>
                  <a:gd name="connsiteY34" fmla="*/ 1775460 h 2743200"/>
                  <a:gd name="connsiteX35" fmla="*/ 2282190 w 2282190"/>
                  <a:gd name="connsiteY35" fmla="*/ 1905000 h 2743200"/>
                  <a:gd name="connsiteX36" fmla="*/ 2266950 w 2282190"/>
                  <a:gd name="connsiteY36" fmla="*/ 1988820 h 2743200"/>
                  <a:gd name="connsiteX37" fmla="*/ 2244090 w 2282190"/>
                  <a:gd name="connsiteY37" fmla="*/ 2179320 h 2743200"/>
                  <a:gd name="connsiteX38" fmla="*/ 2156460 w 2282190"/>
                  <a:gd name="connsiteY38" fmla="*/ 2335530 h 2743200"/>
                  <a:gd name="connsiteX39" fmla="*/ 2084070 w 2282190"/>
                  <a:gd name="connsiteY39" fmla="*/ 2404110 h 2743200"/>
                  <a:gd name="connsiteX40" fmla="*/ 1992630 w 2282190"/>
                  <a:gd name="connsiteY40" fmla="*/ 2423160 h 2743200"/>
                  <a:gd name="connsiteX41" fmla="*/ 1943100 w 2282190"/>
                  <a:gd name="connsiteY41" fmla="*/ 2449830 h 2743200"/>
                  <a:gd name="connsiteX42" fmla="*/ 1863090 w 2282190"/>
                  <a:gd name="connsiteY42" fmla="*/ 2419350 h 2743200"/>
                  <a:gd name="connsiteX43" fmla="*/ 1836420 w 2282190"/>
                  <a:gd name="connsiteY43" fmla="*/ 2385060 h 2743200"/>
                  <a:gd name="connsiteX44" fmla="*/ 1779270 w 2282190"/>
                  <a:gd name="connsiteY44" fmla="*/ 2392680 h 2743200"/>
                  <a:gd name="connsiteX45" fmla="*/ 1779270 w 2282190"/>
                  <a:gd name="connsiteY45" fmla="*/ 2411730 h 2743200"/>
                  <a:gd name="connsiteX46" fmla="*/ 1859280 w 2282190"/>
                  <a:gd name="connsiteY46" fmla="*/ 2480310 h 2743200"/>
                  <a:gd name="connsiteX47" fmla="*/ 1874520 w 2282190"/>
                  <a:gd name="connsiteY47" fmla="*/ 2541270 h 2743200"/>
                  <a:gd name="connsiteX48" fmla="*/ 1794510 w 2282190"/>
                  <a:gd name="connsiteY48" fmla="*/ 2598420 h 2743200"/>
                  <a:gd name="connsiteX49" fmla="*/ 1737360 w 2282190"/>
                  <a:gd name="connsiteY49" fmla="*/ 2625090 h 2743200"/>
                  <a:gd name="connsiteX50" fmla="*/ 1638300 w 2282190"/>
                  <a:gd name="connsiteY50" fmla="*/ 2663190 h 2743200"/>
                  <a:gd name="connsiteX51" fmla="*/ 1558290 w 2282190"/>
                  <a:gd name="connsiteY51" fmla="*/ 2651760 h 2743200"/>
                  <a:gd name="connsiteX52" fmla="*/ 1470660 w 2282190"/>
                  <a:gd name="connsiteY52" fmla="*/ 2606040 h 2743200"/>
                  <a:gd name="connsiteX53" fmla="*/ 1402080 w 2282190"/>
                  <a:gd name="connsiteY53" fmla="*/ 2560320 h 2743200"/>
                  <a:gd name="connsiteX54" fmla="*/ 1360170 w 2282190"/>
                  <a:gd name="connsiteY54" fmla="*/ 2537460 h 2743200"/>
                  <a:gd name="connsiteX55" fmla="*/ 1322070 w 2282190"/>
                  <a:gd name="connsiteY55" fmla="*/ 2522220 h 2743200"/>
                  <a:gd name="connsiteX56" fmla="*/ 1291590 w 2282190"/>
                  <a:gd name="connsiteY56" fmla="*/ 2514600 h 2743200"/>
                  <a:gd name="connsiteX57" fmla="*/ 1291590 w 2282190"/>
                  <a:gd name="connsiteY57" fmla="*/ 2514600 h 2743200"/>
                  <a:gd name="connsiteX58" fmla="*/ 1268730 w 2282190"/>
                  <a:gd name="connsiteY58" fmla="*/ 2602230 h 2743200"/>
                  <a:gd name="connsiteX59" fmla="*/ 1360170 w 2282190"/>
                  <a:gd name="connsiteY59" fmla="*/ 2701290 h 2743200"/>
                  <a:gd name="connsiteX60" fmla="*/ 1360170 w 2282190"/>
                  <a:gd name="connsiteY60" fmla="*/ 2724150 h 2743200"/>
                  <a:gd name="connsiteX61" fmla="*/ 1325880 w 2282190"/>
                  <a:gd name="connsiteY61" fmla="*/ 2743200 h 2743200"/>
                  <a:gd name="connsiteX62" fmla="*/ 1287780 w 2282190"/>
                  <a:gd name="connsiteY62" fmla="*/ 2735580 h 2743200"/>
                  <a:gd name="connsiteX63" fmla="*/ 1234440 w 2282190"/>
                  <a:gd name="connsiteY63" fmla="*/ 2738438 h 2743200"/>
                  <a:gd name="connsiteX64" fmla="*/ 1132999 w 2282190"/>
                  <a:gd name="connsiteY64" fmla="*/ 2737961 h 2743200"/>
                  <a:gd name="connsiteX65" fmla="*/ 1032033 w 2282190"/>
                  <a:gd name="connsiteY65" fmla="*/ 2724626 h 2743200"/>
                  <a:gd name="connsiteX66" fmla="*/ 975360 w 2282190"/>
                  <a:gd name="connsiteY66" fmla="*/ 2703671 h 2743200"/>
                  <a:gd name="connsiteX67" fmla="*/ 892016 w 2282190"/>
                  <a:gd name="connsiteY67" fmla="*/ 2653189 h 2743200"/>
                  <a:gd name="connsiteX68" fmla="*/ 835819 w 2282190"/>
                  <a:gd name="connsiteY68" fmla="*/ 2611755 h 2743200"/>
                  <a:gd name="connsiteX69" fmla="*/ 754380 w 2282190"/>
                  <a:gd name="connsiteY69" fmla="*/ 2556510 h 2743200"/>
                  <a:gd name="connsiteX70" fmla="*/ 712470 w 2282190"/>
                  <a:gd name="connsiteY70" fmla="*/ 2526030 h 2743200"/>
                  <a:gd name="connsiteX71" fmla="*/ 670560 w 2282190"/>
                  <a:gd name="connsiteY71" fmla="*/ 2522220 h 2743200"/>
                  <a:gd name="connsiteX72" fmla="*/ 653891 w 2282190"/>
                  <a:gd name="connsiteY72" fmla="*/ 2529364 h 2743200"/>
                  <a:gd name="connsiteX73" fmla="*/ 742950 w 2282190"/>
                  <a:gd name="connsiteY73" fmla="*/ 2640330 h 2743200"/>
                  <a:gd name="connsiteX74" fmla="*/ 742950 w 2282190"/>
                  <a:gd name="connsiteY74" fmla="*/ 2682240 h 2743200"/>
                  <a:gd name="connsiteX75" fmla="*/ 701040 w 2282190"/>
                  <a:gd name="connsiteY75" fmla="*/ 2712720 h 2743200"/>
                  <a:gd name="connsiteX76" fmla="*/ 598170 w 2282190"/>
                  <a:gd name="connsiteY76" fmla="*/ 2705100 h 2743200"/>
                  <a:gd name="connsiteX77" fmla="*/ 536258 w 2282190"/>
                  <a:gd name="connsiteY77" fmla="*/ 2682717 h 2743200"/>
                  <a:gd name="connsiteX78" fmla="*/ 453390 w 2282190"/>
                  <a:gd name="connsiteY78" fmla="*/ 2628900 h 2743200"/>
                  <a:gd name="connsiteX79" fmla="*/ 323850 w 2282190"/>
                  <a:gd name="connsiteY79" fmla="*/ 2545080 h 2743200"/>
                  <a:gd name="connsiteX80" fmla="*/ 228600 w 2282190"/>
                  <a:gd name="connsiteY80" fmla="*/ 2449830 h 2743200"/>
                  <a:gd name="connsiteX81" fmla="*/ 156210 w 2282190"/>
                  <a:gd name="connsiteY81" fmla="*/ 2385060 h 2743200"/>
                  <a:gd name="connsiteX82" fmla="*/ 95250 w 2282190"/>
                  <a:gd name="connsiteY82" fmla="*/ 2316480 h 2743200"/>
                  <a:gd name="connsiteX83" fmla="*/ 0 w 2282190"/>
                  <a:gd name="connsiteY83" fmla="*/ 2209800 h 2743200"/>
                  <a:gd name="connsiteX84" fmla="*/ 7620 w 2282190"/>
                  <a:gd name="connsiteY84" fmla="*/ 830580 h 2743200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60170 w 2282190"/>
                  <a:gd name="connsiteY59" fmla="*/ 2701290 h 2743736"/>
                  <a:gd name="connsiteX60" fmla="*/ 1360170 w 2282190"/>
                  <a:gd name="connsiteY60" fmla="*/ 2724150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48263 w 2282190"/>
                  <a:gd name="connsiteY59" fmla="*/ 2679858 h 2743736"/>
                  <a:gd name="connsiteX60" fmla="*/ 1360170 w 2282190"/>
                  <a:gd name="connsiteY60" fmla="*/ 2724150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3736"/>
                  <a:gd name="connsiteX1" fmla="*/ 773430 w 2282190"/>
                  <a:gd name="connsiteY1" fmla="*/ 1645920 h 2743736"/>
                  <a:gd name="connsiteX2" fmla="*/ 1272540 w 2282190"/>
                  <a:gd name="connsiteY2" fmla="*/ 1638300 h 2743736"/>
                  <a:gd name="connsiteX3" fmla="*/ 1314450 w 2282190"/>
                  <a:gd name="connsiteY3" fmla="*/ 1154430 h 2743736"/>
                  <a:gd name="connsiteX4" fmla="*/ 1139190 w 2282190"/>
                  <a:gd name="connsiteY4" fmla="*/ 765810 h 2743736"/>
                  <a:gd name="connsiteX5" fmla="*/ 1162050 w 2282190"/>
                  <a:gd name="connsiteY5" fmla="*/ 670560 h 2743736"/>
                  <a:gd name="connsiteX6" fmla="*/ 1173480 w 2282190"/>
                  <a:gd name="connsiteY6" fmla="*/ 640080 h 2743736"/>
                  <a:gd name="connsiteX7" fmla="*/ 1192530 w 2282190"/>
                  <a:gd name="connsiteY7" fmla="*/ 609600 h 2743736"/>
                  <a:gd name="connsiteX8" fmla="*/ 1215390 w 2282190"/>
                  <a:gd name="connsiteY8" fmla="*/ 571500 h 2743736"/>
                  <a:gd name="connsiteX9" fmla="*/ 1257300 w 2282190"/>
                  <a:gd name="connsiteY9" fmla="*/ 541020 h 2743736"/>
                  <a:gd name="connsiteX10" fmla="*/ 1272540 w 2282190"/>
                  <a:gd name="connsiteY10" fmla="*/ 491490 h 2743736"/>
                  <a:gd name="connsiteX11" fmla="*/ 1291590 w 2282190"/>
                  <a:gd name="connsiteY11" fmla="*/ 434340 h 2743736"/>
                  <a:gd name="connsiteX12" fmla="*/ 1299210 w 2282190"/>
                  <a:gd name="connsiteY12" fmla="*/ 392430 h 2743736"/>
                  <a:gd name="connsiteX13" fmla="*/ 1310640 w 2282190"/>
                  <a:gd name="connsiteY13" fmla="*/ 358140 h 2743736"/>
                  <a:gd name="connsiteX14" fmla="*/ 1322070 w 2282190"/>
                  <a:gd name="connsiteY14" fmla="*/ 327660 h 2743736"/>
                  <a:gd name="connsiteX15" fmla="*/ 1337310 w 2282190"/>
                  <a:gd name="connsiteY15" fmla="*/ 327660 h 2743736"/>
                  <a:gd name="connsiteX16" fmla="*/ 1356360 w 2282190"/>
                  <a:gd name="connsiteY16" fmla="*/ 335280 h 2743736"/>
                  <a:gd name="connsiteX17" fmla="*/ 1386840 w 2282190"/>
                  <a:gd name="connsiteY17" fmla="*/ 335280 h 2743736"/>
                  <a:gd name="connsiteX18" fmla="*/ 1402080 w 2282190"/>
                  <a:gd name="connsiteY18" fmla="*/ 339090 h 2743736"/>
                  <a:gd name="connsiteX19" fmla="*/ 1409700 w 2282190"/>
                  <a:gd name="connsiteY19" fmla="*/ 358140 h 2743736"/>
                  <a:gd name="connsiteX20" fmla="*/ 1463040 w 2282190"/>
                  <a:gd name="connsiteY20" fmla="*/ 335280 h 2743736"/>
                  <a:gd name="connsiteX21" fmla="*/ 1474470 w 2282190"/>
                  <a:gd name="connsiteY21" fmla="*/ 323850 h 2743736"/>
                  <a:gd name="connsiteX22" fmla="*/ 1489710 w 2282190"/>
                  <a:gd name="connsiteY22" fmla="*/ 312420 h 2743736"/>
                  <a:gd name="connsiteX23" fmla="*/ 1520190 w 2282190"/>
                  <a:gd name="connsiteY23" fmla="*/ 312420 h 2743736"/>
                  <a:gd name="connsiteX24" fmla="*/ 1588770 w 2282190"/>
                  <a:gd name="connsiteY24" fmla="*/ 304800 h 2743736"/>
                  <a:gd name="connsiteX25" fmla="*/ 1607820 w 2282190"/>
                  <a:gd name="connsiteY25" fmla="*/ 217170 h 2743736"/>
                  <a:gd name="connsiteX26" fmla="*/ 1630680 w 2282190"/>
                  <a:gd name="connsiteY26" fmla="*/ 121920 h 2743736"/>
                  <a:gd name="connsiteX27" fmla="*/ 1645920 w 2282190"/>
                  <a:gd name="connsiteY27" fmla="*/ 45720 h 2743736"/>
                  <a:gd name="connsiteX28" fmla="*/ 1672590 w 2282190"/>
                  <a:gd name="connsiteY28" fmla="*/ 19050 h 2743736"/>
                  <a:gd name="connsiteX29" fmla="*/ 1687830 w 2282190"/>
                  <a:gd name="connsiteY29" fmla="*/ 0 h 2743736"/>
                  <a:gd name="connsiteX30" fmla="*/ 1764030 w 2282190"/>
                  <a:gd name="connsiteY30" fmla="*/ 289560 h 2743736"/>
                  <a:gd name="connsiteX31" fmla="*/ 1847850 w 2282190"/>
                  <a:gd name="connsiteY31" fmla="*/ 731520 h 2743736"/>
                  <a:gd name="connsiteX32" fmla="*/ 1943100 w 2282190"/>
                  <a:gd name="connsiteY32" fmla="*/ 1070610 h 2743736"/>
                  <a:gd name="connsiteX33" fmla="*/ 2065020 w 2282190"/>
                  <a:gd name="connsiteY33" fmla="*/ 1493520 h 2743736"/>
                  <a:gd name="connsiteX34" fmla="*/ 2186940 w 2282190"/>
                  <a:gd name="connsiteY34" fmla="*/ 1775460 h 2743736"/>
                  <a:gd name="connsiteX35" fmla="*/ 2282190 w 2282190"/>
                  <a:gd name="connsiteY35" fmla="*/ 1905000 h 2743736"/>
                  <a:gd name="connsiteX36" fmla="*/ 2266950 w 2282190"/>
                  <a:gd name="connsiteY36" fmla="*/ 1988820 h 2743736"/>
                  <a:gd name="connsiteX37" fmla="*/ 2244090 w 2282190"/>
                  <a:gd name="connsiteY37" fmla="*/ 2179320 h 2743736"/>
                  <a:gd name="connsiteX38" fmla="*/ 2156460 w 2282190"/>
                  <a:gd name="connsiteY38" fmla="*/ 2335530 h 2743736"/>
                  <a:gd name="connsiteX39" fmla="*/ 2084070 w 2282190"/>
                  <a:gd name="connsiteY39" fmla="*/ 2404110 h 2743736"/>
                  <a:gd name="connsiteX40" fmla="*/ 1992630 w 2282190"/>
                  <a:gd name="connsiteY40" fmla="*/ 2423160 h 2743736"/>
                  <a:gd name="connsiteX41" fmla="*/ 1943100 w 2282190"/>
                  <a:gd name="connsiteY41" fmla="*/ 2449830 h 2743736"/>
                  <a:gd name="connsiteX42" fmla="*/ 1863090 w 2282190"/>
                  <a:gd name="connsiteY42" fmla="*/ 2419350 h 2743736"/>
                  <a:gd name="connsiteX43" fmla="*/ 1836420 w 2282190"/>
                  <a:gd name="connsiteY43" fmla="*/ 2385060 h 2743736"/>
                  <a:gd name="connsiteX44" fmla="*/ 1779270 w 2282190"/>
                  <a:gd name="connsiteY44" fmla="*/ 2392680 h 2743736"/>
                  <a:gd name="connsiteX45" fmla="*/ 1779270 w 2282190"/>
                  <a:gd name="connsiteY45" fmla="*/ 2411730 h 2743736"/>
                  <a:gd name="connsiteX46" fmla="*/ 1859280 w 2282190"/>
                  <a:gd name="connsiteY46" fmla="*/ 2480310 h 2743736"/>
                  <a:gd name="connsiteX47" fmla="*/ 1874520 w 2282190"/>
                  <a:gd name="connsiteY47" fmla="*/ 2541270 h 2743736"/>
                  <a:gd name="connsiteX48" fmla="*/ 1794510 w 2282190"/>
                  <a:gd name="connsiteY48" fmla="*/ 2598420 h 2743736"/>
                  <a:gd name="connsiteX49" fmla="*/ 1737360 w 2282190"/>
                  <a:gd name="connsiteY49" fmla="*/ 2625090 h 2743736"/>
                  <a:gd name="connsiteX50" fmla="*/ 1638300 w 2282190"/>
                  <a:gd name="connsiteY50" fmla="*/ 2663190 h 2743736"/>
                  <a:gd name="connsiteX51" fmla="*/ 1558290 w 2282190"/>
                  <a:gd name="connsiteY51" fmla="*/ 2651760 h 2743736"/>
                  <a:gd name="connsiteX52" fmla="*/ 1470660 w 2282190"/>
                  <a:gd name="connsiteY52" fmla="*/ 2606040 h 2743736"/>
                  <a:gd name="connsiteX53" fmla="*/ 1402080 w 2282190"/>
                  <a:gd name="connsiteY53" fmla="*/ 2560320 h 2743736"/>
                  <a:gd name="connsiteX54" fmla="*/ 1360170 w 2282190"/>
                  <a:gd name="connsiteY54" fmla="*/ 2537460 h 2743736"/>
                  <a:gd name="connsiteX55" fmla="*/ 1322070 w 2282190"/>
                  <a:gd name="connsiteY55" fmla="*/ 2522220 h 2743736"/>
                  <a:gd name="connsiteX56" fmla="*/ 1291590 w 2282190"/>
                  <a:gd name="connsiteY56" fmla="*/ 2514600 h 2743736"/>
                  <a:gd name="connsiteX57" fmla="*/ 1291590 w 2282190"/>
                  <a:gd name="connsiteY57" fmla="*/ 2514600 h 2743736"/>
                  <a:gd name="connsiteX58" fmla="*/ 1268730 w 2282190"/>
                  <a:gd name="connsiteY58" fmla="*/ 2602230 h 2743736"/>
                  <a:gd name="connsiteX59" fmla="*/ 1348263 w 2282190"/>
                  <a:gd name="connsiteY59" fmla="*/ 2679858 h 2743736"/>
                  <a:gd name="connsiteX60" fmla="*/ 1348264 w 2282190"/>
                  <a:gd name="connsiteY60" fmla="*/ 2709862 h 2743736"/>
                  <a:gd name="connsiteX61" fmla="*/ 1325880 w 2282190"/>
                  <a:gd name="connsiteY61" fmla="*/ 2743200 h 2743736"/>
                  <a:gd name="connsiteX62" fmla="*/ 1234440 w 2282190"/>
                  <a:gd name="connsiteY62" fmla="*/ 2738438 h 2743736"/>
                  <a:gd name="connsiteX63" fmla="*/ 1132999 w 2282190"/>
                  <a:gd name="connsiteY63" fmla="*/ 2737961 h 2743736"/>
                  <a:gd name="connsiteX64" fmla="*/ 1032033 w 2282190"/>
                  <a:gd name="connsiteY64" fmla="*/ 2724626 h 2743736"/>
                  <a:gd name="connsiteX65" fmla="*/ 975360 w 2282190"/>
                  <a:gd name="connsiteY65" fmla="*/ 2703671 h 2743736"/>
                  <a:gd name="connsiteX66" fmla="*/ 892016 w 2282190"/>
                  <a:gd name="connsiteY66" fmla="*/ 2653189 h 2743736"/>
                  <a:gd name="connsiteX67" fmla="*/ 835819 w 2282190"/>
                  <a:gd name="connsiteY67" fmla="*/ 2611755 h 2743736"/>
                  <a:gd name="connsiteX68" fmla="*/ 754380 w 2282190"/>
                  <a:gd name="connsiteY68" fmla="*/ 2556510 h 2743736"/>
                  <a:gd name="connsiteX69" fmla="*/ 712470 w 2282190"/>
                  <a:gd name="connsiteY69" fmla="*/ 2526030 h 2743736"/>
                  <a:gd name="connsiteX70" fmla="*/ 670560 w 2282190"/>
                  <a:gd name="connsiteY70" fmla="*/ 2522220 h 2743736"/>
                  <a:gd name="connsiteX71" fmla="*/ 653891 w 2282190"/>
                  <a:gd name="connsiteY71" fmla="*/ 2529364 h 2743736"/>
                  <a:gd name="connsiteX72" fmla="*/ 742950 w 2282190"/>
                  <a:gd name="connsiteY72" fmla="*/ 2640330 h 2743736"/>
                  <a:gd name="connsiteX73" fmla="*/ 742950 w 2282190"/>
                  <a:gd name="connsiteY73" fmla="*/ 2682240 h 2743736"/>
                  <a:gd name="connsiteX74" fmla="*/ 701040 w 2282190"/>
                  <a:gd name="connsiteY74" fmla="*/ 2712720 h 2743736"/>
                  <a:gd name="connsiteX75" fmla="*/ 598170 w 2282190"/>
                  <a:gd name="connsiteY75" fmla="*/ 2705100 h 2743736"/>
                  <a:gd name="connsiteX76" fmla="*/ 536258 w 2282190"/>
                  <a:gd name="connsiteY76" fmla="*/ 2682717 h 2743736"/>
                  <a:gd name="connsiteX77" fmla="*/ 453390 w 2282190"/>
                  <a:gd name="connsiteY77" fmla="*/ 2628900 h 2743736"/>
                  <a:gd name="connsiteX78" fmla="*/ 323850 w 2282190"/>
                  <a:gd name="connsiteY78" fmla="*/ 2545080 h 2743736"/>
                  <a:gd name="connsiteX79" fmla="*/ 228600 w 2282190"/>
                  <a:gd name="connsiteY79" fmla="*/ 2449830 h 2743736"/>
                  <a:gd name="connsiteX80" fmla="*/ 156210 w 2282190"/>
                  <a:gd name="connsiteY80" fmla="*/ 2385060 h 2743736"/>
                  <a:gd name="connsiteX81" fmla="*/ 95250 w 2282190"/>
                  <a:gd name="connsiteY81" fmla="*/ 2316480 h 2743736"/>
                  <a:gd name="connsiteX82" fmla="*/ 0 w 2282190"/>
                  <a:gd name="connsiteY82" fmla="*/ 2209800 h 2743736"/>
                  <a:gd name="connsiteX83" fmla="*/ 7620 w 2282190"/>
                  <a:gd name="connsiteY83" fmla="*/ 830580 h 2743736"/>
                  <a:gd name="connsiteX0" fmla="*/ 7620 w 2282190"/>
                  <a:gd name="connsiteY0" fmla="*/ 830580 h 2747282"/>
                  <a:gd name="connsiteX1" fmla="*/ 773430 w 2282190"/>
                  <a:gd name="connsiteY1" fmla="*/ 1645920 h 2747282"/>
                  <a:gd name="connsiteX2" fmla="*/ 1272540 w 2282190"/>
                  <a:gd name="connsiteY2" fmla="*/ 1638300 h 2747282"/>
                  <a:gd name="connsiteX3" fmla="*/ 1314450 w 2282190"/>
                  <a:gd name="connsiteY3" fmla="*/ 1154430 h 2747282"/>
                  <a:gd name="connsiteX4" fmla="*/ 1139190 w 2282190"/>
                  <a:gd name="connsiteY4" fmla="*/ 765810 h 2747282"/>
                  <a:gd name="connsiteX5" fmla="*/ 1162050 w 2282190"/>
                  <a:gd name="connsiteY5" fmla="*/ 670560 h 2747282"/>
                  <a:gd name="connsiteX6" fmla="*/ 1173480 w 2282190"/>
                  <a:gd name="connsiteY6" fmla="*/ 640080 h 2747282"/>
                  <a:gd name="connsiteX7" fmla="*/ 1192530 w 2282190"/>
                  <a:gd name="connsiteY7" fmla="*/ 609600 h 2747282"/>
                  <a:gd name="connsiteX8" fmla="*/ 1215390 w 2282190"/>
                  <a:gd name="connsiteY8" fmla="*/ 571500 h 2747282"/>
                  <a:gd name="connsiteX9" fmla="*/ 1257300 w 2282190"/>
                  <a:gd name="connsiteY9" fmla="*/ 541020 h 2747282"/>
                  <a:gd name="connsiteX10" fmla="*/ 1272540 w 2282190"/>
                  <a:gd name="connsiteY10" fmla="*/ 491490 h 2747282"/>
                  <a:gd name="connsiteX11" fmla="*/ 1291590 w 2282190"/>
                  <a:gd name="connsiteY11" fmla="*/ 434340 h 2747282"/>
                  <a:gd name="connsiteX12" fmla="*/ 1299210 w 2282190"/>
                  <a:gd name="connsiteY12" fmla="*/ 392430 h 2747282"/>
                  <a:gd name="connsiteX13" fmla="*/ 1310640 w 2282190"/>
                  <a:gd name="connsiteY13" fmla="*/ 358140 h 2747282"/>
                  <a:gd name="connsiteX14" fmla="*/ 1322070 w 2282190"/>
                  <a:gd name="connsiteY14" fmla="*/ 327660 h 2747282"/>
                  <a:gd name="connsiteX15" fmla="*/ 1337310 w 2282190"/>
                  <a:gd name="connsiteY15" fmla="*/ 327660 h 2747282"/>
                  <a:gd name="connsiteX16" fmla="*/ 1356360 w 2282190"/>
                  <a:gd name="connsiteY16" fmla="*/ 335280 h 2747282"/>
                  <a:gd name="connsiteX17" fmla="*/ 1386840 w 2282190"/>
                  <a:gd name="connsiteY17" fmla="*/ 335280 h 2747282"/>
                  <a:gd name="connsiteX18" fmla="*/ 1402080 w 2282190"/>
                  <a:gd name="connsiteY18" fmla="*/ 339090 h 2747282"/>
                  <a:gd name="connsiteX19" fmla="*/ 1409700 w 2282190"/>
                  <a:gd name="connsiteY19" fmla="*/ 358140 h 2747282"/>
                  <a:gd name="connsiteX20" fmla="*/ 1463040 w 2282190"/>
                  <a:gd name="connsiteY20" fmla="*/ 335280 h 2747282"/>
                  <a:gd name="connsiteX21" fmla="*/ 1474470 w 2282190"/>
                  <a:gd name="connsiteY21" fmla="*/ 323850 h 2747282"/>
                  <a:gd name="connsiteX22" fmla="*/ 1489710 w 2282190"/>
                  <a:gd name="connsiteY22" fmla="*/ 312420 h 2747282"/>
                  <a:gd name="connsiteX23" fmla="*/ 1520190 w 2282190"/>
                  <a:gd name="connsiteY23" fmla="*/ 312420 h 2747282"/>
                  <a:gd name="connsiteX24" fmla="*/ 1588770 w 2282190"/>
                  <a:gd name="connsiteY24" fmla="*/ 304800 h 2747282"/>
                  <a:gd name="connsiteX25" fmla="*/ 1607820 w 2282190"/>
                  <a:gd name="connsiteY25" fmla="*/ 217170 h 2747282"/>
                  <a:gd name="connsiteX26" fmla="*/ 1630680 w 2282190"/>
                  <a:gd name="connsiteY26" fmla="*/ 121920 h 2747282"/>
                  <a:gd name="connsiteX27" fmla="*/ 1645920 w 2282190"/>
                  <a:gd name="connsiteY27" fmla="*/ 45720 h 2747282"/>
                  <a:gd name="connsiteX28" fmla="*/ 1672590 w 2282190"/>
                  <a:gd name="connsiteY28" fmla="*/ 19050 h 2747282"/>
                  <a:gd name="connsiteX29" fmla="*/ 1687830 w 2282190"/>
                  <a:gd name="connsiteY29" fmla="*/ 0 h 2747282"/>
                  <a:gd name="connsiteX30" fmla="*/ 1764030 w 2282190"/>
                  <a:gd name="connsiteY30" fmla="*/ 289560 h 2747282"/>
                  <a:gd name="connsiteX31" fmla="*/ 1847850 w 2282190"/>
                  <a:gd name="connsiteY31" fmla="*/ 731520 h 2747282"/>
                  <a:gd name="connsiteX32" fmla="*/ 1943100 w 2282190"/>
                  <a:gd name="connsiteY32" fmla="*/ 1070610 h 2747282"/>
                  <a:gd name="connsiteX33" fmla="*/ 2065020 w 2282190"/>
                  <a:gd name="connsiteY33" fmla="*/ 1493520 h 2747282"/>
                  <a:gd name="connsiteX34" fmla="*/ 2186940 w 2282190"/>
                  <a:gd name="connsiteY34" fmla="*/ 1775460 h 2747282"/>
                  <a:gd name="connsiteX35" fmla="*/ 2282190 w 2282190"/>
                  <a:gd name="connsiteY35" fmla="*/ 1905000 h 2747282"/>
                  <a:gd name="connsiteX36" fmla="*/ 2266950 w 2282190"/>
                  <a:gd name="connsiteY36" fmla="*/ 1988820 h 2747282"/>
                  <a:gd name="connsiteX37" fmla="*/ 2244090 w 2282190"/>
                  <a:gd name="connsiteY37" fmla="*/ 2179320 h 2747282"/>
                  <a:gd name="connsiteX38" fmla="*/ 2156460 w 2282190"/>
                  <a:gd name="connsiteY38" fmla="*/ 2335530 h 2747282"/>
                  <a:gd name="connsiteX39" fmla="*/ 2084070 w 2282190"/>
                  <a:gd name="connsiteY39" fmla="*/ 2404110 h 2747282"/>
                  <a:gd name="connsiteX40" fmla="*/ 1992630 w 2282190"/>
                  <a:gd name="connsiteY40" fmla="*/ 2423160 h 2747282"/>
                  <a:gd name="connsiteX41" fmla="*/ 1943100 w 2282190"/>
                  <a:gd name="connsiteY41" fmla="*/ 2449830 h 2747282"/>
                  <a:gd name="connsiteX42" fmla="*/ 1863090 w 2282190"/>
                  <a:gd name="connsiteY42" fmla="*/ 2419350 h 2747282"/>
                  <a:gd name="connsiteX43" fmla="*/ 1836420 w 2282190"/>
                  <a:gd name="connsiteY43" fmla="*/ 2385060 h 2747282"/>
                  <a:gd name="connsiteX44" fmla="*/ 1779270 w 2282190"/>
                  <a:gd name="connsiteY44" fmla="*/ 2392680 h 2747282"/>
                  <a:gd name="connsiteX45" fmla="*/ 1779270 w 2282190"/>
                  <a:gd name="connsiteY45" fmla="*/ 2411730 h 2747282"/>
                  <a:gd name="connsiteX46" fmla="*/ 1859280 w 2282190"/>
                  <a:gd name="connsiteY46" fmla="*/ 2480310 h 2747282"/>
                  <a:gd name="connsiteX47" fmla="*/ 1874520 w 2282190"/>
                  <a:gd name="connsiteY47" fmla="*/ 2541270 h 2747282"/>
                  <a:gd name="connsiteX48" fmla="*/ 1794510 w 2282190"/>
                  <a:gd name="connsiteY48" fmla="*/ 2598420 h 2747282"/>
                  <a:gd name="connsiteX49" fmla="*/ 1737360 w 2282190"/>
                  <a:gd name="connsiteY49" fmla="*/ 2625090 h 2747282"/>
                  <a:gd name="connsiteX50" fmla="*/ 1638300 w 2282190"/>
                  <a:gd name="connsiteY50" fmla="*/ 2663190 h 2747282"/>
                  <a:gd name="connsiteX51" fmla="*/ 1558290 w 2282190"/>
                  <a:gd name="connsiteY51" fmla="*/ 2651760 h 2747282"/>
                  <a:gd name="connsiteX52" fmla="*/ 1470660 w 2282190"/>
                  <a:gd name="connsiteY52" fmla="*/ 2606040 h 2747282"/>
                  <a:gd name="connsiteX53" fmla="*/ 1402080 w 2282190"/>
                  <a:gd name="connsiteY53" fmla="*/ 2560320 h 2747282"/>
                  <a:gd name="connsiteX54" fmla="*/ 1360170 w 2282190"/>
                  <a:gd name="connsiteY54" fmla="*/ 2537460 h 2747282"/>
                  <a:gd name="connsiteX55" fmla="*/ 1322070 w 2282190"/>
                  <a:gd name="connsiteY55" fmla="*/ 2522220 h 2747282"/>
                  <a:gd name="connsiteX56" fmla="*/ 1291590 w 2282190"/>
                  <a:gd name="connsiteY56" fmla="*/ 2514600 h 2747282"/>
                  <a:gd name="connsiteX57" fmla="*/ 1291590 w 2282190"/>
                  <a:gd name="connsiteY57" fmla="*/ 2514600 h 2747282"/>
                  <a:gd name="connsiteX58" fmla="*/ 1268730 w 2282190"/>
                  <a:gd name="connsiteY58" fmla="*/ 2602230 h 2747282"/>
                  <a:gd name="connsiteX59" fmla="*/ 1348263 w 2282190"/>
                  <a:gd name="connsiteY59" fmla="*/ 2679858 h 2747282"/>
                  <a:gd name="connsiteX60" fmla="*/ 1348264 w 2282190"/>
                  <a:gd name="connsiteY60" fmla="*/ 2709862 h 2747282"/>
                  <a:gd name="connsiteX61" fmla="*/ 1325880 w 2282190"/>
                  <a:gd name="connsiteY61" fmla="*/ 2743200 h 2747282"/>
                  <a:gd name="connsiteX62" fmla="*/ 1234440 w 2282190"/>
                  <a:gd name="connsiteY62" fmla="*/ 2738438 h 2747282"/>
                  <a:gd name="connsiteX63" fmla="*/ 1132999 w 2282190"/>
                  <a:gd name="connsiteY63" fmla="*/ 2737961 h 2747282"/>
                  <a:gd name="connsiteX64" fmla="*/ 1032033 w 2282190"/>
                  <a:gd name="connsiteY64" fmla="*/ 2724626 h 2747282"/>
                  <a:gd name="connsiteX65" fmla="*/ 975360 w 2282190"/>
                  <a:gd name="connsiteY65" fmla="*/ 2703671 h 2747282"/>
                  <a:gd name="connsiteX66" fmla="*/ 892016 w 2282190"/>
                  <a:gd name="connsiteY66" fmla="*/ 2653189 h 2747282"/>
                  <a:gd name="connsiteX67" fmla="*/ 835819 w 2282190"/>
                  <a:gd name="connsiteY67" fmla="*/ 2611755 h 2747282"/>
                  <a:gd name="connsiteX68" fmla="*/ 754380 w 2282190"/>
                  <a:gd name="connsiteY68" fmla="*/ 2556510 h 2747282"/>
                  <a:gd name="connsiteX69" fmla="*/ 712470 w 2282190"/>
                  <a:gd name="connsiteY69" fmla="*/ 2526030 h 2747282"/>
                  <a:gd name="connsiteX70" fmla="*/ 670560 w 2282190"/>
                  <a:gd name="connsiteY70" fmla="*/ 2522220 h 2747282"/>
                  <a:gd name="connsiteX71" fmla="*/ 653891 w 2282190"/>
                  <a:gd name="connsiteY71" fmla="*/ 2529364 h 2747282"/>
                  <a:gd name="connsiteX72" fmla="*/ 742950 w 2282190"/>
                  <a:gd name="connsiteY72" fmla="*/ 2640330 h 2747282"/>
                  <a:gd name="connsiteX73" fmla="*/ 742950 w 2282190"/>
                  <a:gd name="connsiteY73" fmla="*/ 2682240 h 2747282"/>
                  <a:gd name="connsiteX74" fmla="*/ 701040 w 2282190"/>
                  <a:gd name="connsiteY74" fmla="*/ 2712720 h 2747282"/>
                  <a:gd name="connsiteX75" fmla="*/ 598170 w 2282190"/>
                  <a:gd name="connsiteY75" fmla="*/ 2705100 h 2747282"/>
                  <a:gd name="connsiteX76" fmla="*/ 536258 w 2282190"/>
                  <a:gd name="connsiteY76" fmla="*/ 2682717 h 2747282"/>
                  <a:gd name="connsiteX77" fmla="*/ 453390 w 2282190"/>
                  <a:gd name="connsiteY77" fmla="*/ 2628900 h 2747282"/>
                  <a:gd name="connsiteX78" fmla="*/ 323850 w 2282190"/>
                  <a:gd name="connsiteY78" fmla="*/ 2545080 h 2747282"/>
                  <a:gd name="connsiteX79" fmla="*/ 228600 w 2282190"/>
                  <a:gd name="connsiteY79" fmla="*/ 2449830 h 2747282"/>
                  <a:gd name="connsiteX80" fmla="*/ 156210 w 2282190"/>
                  <a:gd name="connsiteY80" fmla="*/ 2385060 h 2747282"/>
                  <a:gd name="connsiteX81" fmla="*/ 95250 w 2282190"/>
                  <a:gd name="connsiteY81" fmla="*/ 2316480 h 2747282"/>
                  <a:gd name="connsiteX82" fmla="*/ 0 w 2282190"/>
                  <a:gd name="connsiteY82" fmla="*/ 2209800 h 2747282"/>
                  <a:gd name="connsiteX83" fmla="*/ 7620 w 2282190"/>
                  <a:gd name="connsiteY83" fmla="*/ 830580 h 2747282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74520 w 2282190"/>
                  <a:gd name="connsiteY47" fmla="*/ 2541270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794510 w 2282190"/>
                  <a:gd name="connsiteY48" fmla="*/ 2598420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37360 w 2282190"/>
                  <a:gd name="connsiteY49" fmla="*/ 262509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737360 w 2282190"/>
                  <a:gd name="connsiteY50" fmla="*/ 2625090 h 2750587"/>
                  <a:gd name="connsiteX51" fmla="*/ 1638300 w 2282190"/>
                  <a:gd name="connsiteY51" fmla="*/ 2663190 h 2750587"/>
                  <a:gd name="connsiteX52" fmla="*/ 1558290 w 2282190"/>
                  <a:gd name="connsiteY52" fmla="*/ 2651760 h 2750587"/>
                  <a:gd name="connsiteX53" fmla="*/ 1470660 w 2282190"/>
                  <a:gd name="connsiteY53" fmla="*/ 2606040 h 2750587"/>
                  <a:gd name="connsiteX54" fmla="*/ 1402080 w 2282190"/>
                  <a:gd name="connsiteY54" fmla="*/ 2560320 h 2750587"/>
                  <a:gd name="connsiteX55" fmla="*/ 1360170 w 2282190"/>
                  <a:gd name="connsiteY55" fmla="*/ 2537460 h 2750587"/>
                  <a:gd name="connsiteX56" fmla="*/ 1322070 w 2282190"/>
                  <a:gd name="connsiteY56" fmla="*/ 2522220 h 2750587"/>
                  <a:gd name="connsiteX57" fmla="*/ 1291590 w 2282190"/>
                  <a:gd name="connsiteY57" fmla="*/ 2514600 h 2750587"/>
                  <a:gd name="connsiteX58" fmla="*/ 1291590 w 2282190"/>
                  <a:gd name="connsiteY58" fmla="*/ 2514600 h 2750587"/>
                  <a:gd name="connsiteX59" fmla="*/ 1275874 w 2282190"/>
                  <a:gd name="connsiteY59" fmla="*/ 2528411 h 2750587"/>
                  <a:gd name="connsiteX60" fmla="*/ 1268730 w 2282190"/>
                  <a:gd name="connsiteY60" fmla="*/ 2602230 h 2750587"/>
                  <a:gd name="connsiteX61" fmla="*/ 1348263 w 2282190"/>
                  <a:gd name="connsiteY61" fmla="*/ 2679858 h 2750587"/>
                  <a:gd name="connsiteX62" fmla="*/ 1348264 w 2282190"/>
                  <a:gd name="connsiteY62" fmla="*/ 2709862 h 2750587"/>
                  <a:gd name="connsiteX63" fmla="*/ 1325880 w 2282190"/>
                  <a:gd name="connsiteY63" fmla="*/ 2743200 h 2750587"/>
                  <a:gd name="connsiteX64" fmla="*/ 1239203 w 2282190"/>
                  <a:gd name="connsiteY64" fmla="*/ 2750344 h 2750587"/>
                  <a:gd name="connsiteX65" fmla="*/ 1132999 w 2282190"/>
                  <a:gd name="connsiteY65" fmla="*/ 2737961 h 2750587"/>
                  <a:gd name="connsiteX66" fmla="*/ 1032033 w 2282190"/>
                  <a:gd name="connsiteY66" fmla="*/ 2724626 h 2750587"/>
                  <a:gd name="connsiteX67" fmla="*/ 975360 w 2282190"/>
                  <a:gd name="connsiteY67" fmla="*/ 2703671 h 2750587"/>
                  <a:gd name="connsiteX68" fmla="*/ 892016 w 2282190"/>
                  <a:gd name="connsiteY68" fmla="*/ 2653189 h 2750587"/>
                  <a:gd name="connsiteX69" fmla="*/ 835819 w 2282190"/>
                  <a:gd name="connsiteY69" fmla="*/ 2611755 h 2750587"/>
                  <a:gd name="connsiteX70" fmla="*/ 754380 w 2282190"/>
                  <a:gd name="connsiteY70" fmla="*/ 2556510 h 2750587"/>
                  <a:gd name="connsiteX71" fmla="*/ 712470 w 2282190"/>
                  <a:gd name="connsiteY71" fmla="*/ 2526030 h 2750587"/>
                  <a:gd name="connsiteX72" fmla="*/ 670560 w 2282190"/>
                  <a:gd name="connsiteY72" fmla="*/ 2522220 h 2750587"/>
                  <a:gd name="connsiteX73" fmla="*/ 653891 w 2282190"/>
                  <a:gd name="connsiteY73" fmla="*/ 2529364 h 2750587"/>
                  <a:gd name="connsiteX74" fmla="*/ 742950 w 2282190"/>
                  <a:gd name="connsiteY74" fmla="*/ 2640330 h 2750587"/>
                  <a:gd name="connsiteX75" fmla="*/ 742950 w 2282190"/>
                  <a:gd name="connsiteY75" fmla="*/ 2682240 h 2750587"/>
                  <a:gd name="connsiteX76" fmla="*/ 701040 w 2282190"/>
                  <a:gd name="connsiteY76" fmla="*/ 2712720 h 2750587"/>
                  <a:gd name="connsiteX77" fmla="*/ 598170 w 2282190"/>
                  <a:gd name="connsiteY77" fmla="*/ 2705100 h 2750587"/>
                  <a:gd name="connsiteX78" fmla="*/ 536258 w 2282190"/>
                  <a:gd name="connsiteY78" fmla="*/ 2682717 h 2750587"/>
                  <a:gd name="connsiteX79" fmla="*/ 453390 w 2282190"/>
                  <a:gd name="connsiteY79" fmla="*/ 2628900 h 2750587"/>
                  <a:gd name="connsiteX80" fmla="*/ 323850 w 2282190"/>
                  <a:gd name="connsiteY80" fmla="*/ 2545080 h 2750587"/>
                  <a:gd name="connsiteX81" fmla="*/ 228600 w 2282190"/>
                  <a:gd name="connsiteY81" fmla="*/ 2449830 h 2750587"/>
                  <a:gd name="connsiteX82" fmla="*/ 156210 w 2282190"/>
                  <a:gd name="connsiteY82" fmla="*/ 2385060 h 2750587"/>
                  <a:gd name="connsiteX83" fmla="*/ 95250 w 2282190"/>
                  <a:gd name="connsiteY83" fmla="*/ 2316480 h 2750587"/>
                  <a:gd name="connsiteX84" fmla="*/ 0 w 2282190"/>
                  <a:gd name="connsiteY84" fmla="*/ 2209800 h 2750587"/>
                  <a:gd name="connsiteX85" fmla="*/ 7620 w 2282190"/>
                  <a:gd name="connsiteY85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737360 w 2282190"/>
                  <a:gd name="connsiteY50" fmla="*/ 2648903 h 2750587"/>
                  <a:gd name="connsiteX51" fmla="*/ 1638300 w 2282190"/>
                  <a:gd name="connsiteY51" fmla="*/ 2663190 h 2750587"/>
                  <a:gd name="connsiteX52" fmla="*/ 1558290 w 2282190"/>
                  <a:gd name="connsiteY52" fmla="*/ 2651760 h 2750587"/>
                  <a:gd name="connsiteX53" fmla="*/ 1470660 w 2282190"/>
                  <a:gd name="connsiteY53" fmla="*/ 2606040 h 2750587"/>
                  <a:gd name="connsiteX54" fmla="*/ 1402080 w 2282190"/>
                  <a:gd name="connsiteY54" fmla="*/ 2560320 h 2750587"/>
                  <a:gd name="connsiteX55" fmla="*/ 1360170 w 2282190"/>
                  <a:gd name="connsiteY55" fmla="*/ 2537460 h 2750587"/>
                  <a:gd name="connsiteX56" fmla="*/ 1322070 w 2282190"/>
                  <a:gd name="connsiteY56" fmla="*/ 2522220 h 2750587"/>
                  <a:gd name="connsiteX57" fmla="*/ 1291590 w 2282190"/>
                  <a:gd name="connsiteY57" fmla="*/ 2514600 h 2750587"/>
                  <a:gd name="connsiteX58" fmla="*/ 1291590 w 2282190"/>
                  <a:gd name="connsiteY58" fmla="*/ 2514600 h 2750587"/>
                  <a:gd name="connsiteX59" fmla="*/ 1275874 w 2282190"/>
                  <a:gd name="connsiteY59" fmla="*/ 2528411 h 2750587"/>
                  <a:gd name="connsiteX60" fmla="*/ 1268730 w 2282190"/>
                  <a:gd name="connsiteY60" fmla="*/ 2602230 h 2750587"/>
                  <a:gd name="connsiteX61" fmla="*/ 1348263 w 2282190"/>
                  <a:gd name="connsiteY61" fmla="*/ 2679858 h 2750587"/>
                  <a:gd name="connsiteX62" fmla="*/ 1348264 w 2282190"/>
                  <a:gd name="connsiteY62" fmla="*/ 2709862 h 2750587"/>
                  <a:gd name="connsiteX63" fmla="*/ 1325880 w 2282190"/>
                  <a:gd name="connsiteY63" fmla="*/ 2743200 h 2750587"/>
                  <a:gd name="connsiteX64" fmla="*/ 1239203 w 2282190"/>
                  <a:gd name="connsiteY64" fmla="*/ 2750344 h 2750587"/>
                  <a:gd name="connsiteX65" fmla="*/ 1132999 w 2282190"/>
                  <a:gd name="connsiteY65" fmla="*/ 2737961 h 2750587"/>
                  <a:gd name="connsiteX66" fmla="*/ 1032033 w 2282190"/>
                  <a:gd name="connsiteY66" fmla="*/ 2724626 h 2750587"/>
                  <a:gd name="connsiteX67" fmla="*/ 975360 w 2282190"/>
                  <a:gd name="connsiteY67" fmla="*/ 2703671 h 2750587"/>
                  <a:gd name="connsiteX68" fmla="*/ 892016 w 2282190"/>
                  <a:gd name="connsiteY68" fmla="*/ 2653189 h 2750587"/>
                  <a:gd name="connsiteX69" fmla="*/ 835819 w 2282190"/>
                  <a:gd name="connsiteY69" fmla="*/ 2611755 h 2750587"/>
                  <a:gd name="connsiteX70" fmla="*/ 754380 w 2282190"/>
                  <a:gd name="connsiteY70" fmla="*/ 2556510 h 2750587"/>
                  <a:gd name="connsiteX71" fmla="*/ 712470 w 2282190"/>
                  <a:gd name="connsiteY71" fmla="*/ 2526030 h 2750587"/>
                  <a:gd name="connsiteX72" fmla="*/ 670560 w 2282190"/>
                  <a:gd name="connsiteY72" fmla="*/ 2522220 h 2750587"/>
                  <a:gd name="connsiteX73" fmla="*/ 653891 w 2282190"/>
                  <a:gd name="connsiteY73" fmla="*/ 2529364 h 2750587"/>
                  <a:gd name="connsiteX74" fmla="*/ 742950 w 2282190"/>
                  <a:gd name="connsiteY74" fmla="*/ 2640330 h 2750587"/>
                  <a:gd name="connsiteX75" fmla="*/ 742950 w 2282190"/>
                  <a:gd name="connsiteY75" fmla="*/ 2682240 h 2750587"/>
                  <a:gd name="connsiteX76" fmla="*/ 701040 w 2282190"/>
                  <a:gd name="connsiteY76" fmla="*/ 2712720 h 2750587"/>
                  <a:gd name="connsiteX77" fmla="*/ 598170 w 2282190"/>
                  <a:gd name="connsiteY77" fmla="*/ 2705100 h 2750587"/>
                  <a:gd name="connsiteX78" fmla="*/ 536258 w 2282190"/>
                  <a:gd name="connsiteY78" fmla="*/ 2682717 h 2750587"/>
                  <a:gd name="connsiteX79" fmla="*/ 453390 w 2282190"/>
                  <a:gd name="connsiteY79" fmla="*/ 2628900 h 2750587"/>
                  <a:gd name="connsiteX80" fmla="*/ 323850 w 2282190"/>
                  <a:gd name="connsiteY80" fmla="*/ 2545080 h 2750587"/>
                  <a:gd name="connsiteX81" fmla="*/ 228600 w 2282190"/>
                  <a:gd name="connsiteY81" fmla="*/ 2449830 h 2750587"/>
                  <a:gd name="connsiteX82" fmla="*/ 156210 w 2282190"/>
                  <a:gd name="connsiteY82" fmla="*/ 2385060 h 2750587"/>
                  <a:gd name="connsiteX83" fmla="*/ 95250 w 2282190"/>
                  <a:gd name="connsiteY83" fmla="*/ 2316480 h 2750587"/>
                  <a:gd name="connsiteX84" fmla="*/ 0 w 2282190"/>
                  <a:gd name="connsiteY84" fmla="*/ 2209800 h 2750587"/>
                  <a:gd name="connsiteX85" fmla="*/ 7620 w 2282190"/>
                  <a:gd name="connsiteY85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38300 w 2282190"/>
                  <a:gd name="connsiteY50" fmla="*/ 2663190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39268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1992630 w 2282190"/>
                  <a:gd name="connsiteY40" fmla="*/ 2423160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92630 w 2282190"/>
                  <a:gd name="connsiteY41" fmla="*/ 2423160 h 2750587"/>
                  <a:gd name="connsiteX42" fmla="*/ 1943100 w 2282190"/>
                  <a:gd name="connsiteY42" fmla="*/ 2449830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92630 w 2282190"/>
                  <a:gd name="connsiteY41" fmla="*/ 2423160 h 2750587"/>
                  <a:gd name="connsiteX42" fmla="*/ 1943100 w 2282190"/>
                  <a:gd name="connsiteY42" fmla="*/ 2449830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63090 w 2282190"/>
                  <a:gd name="connsiteY42" fmla="*/ 2419350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63090 w 2282190"/>
                  <a:gd name="connsiteY43" fmla="*/ 2419350 h 2750587"/>
                  <a:gd name="connsiteX44" fmla="*/ 1836420 w 2282190"/>
                  <a:gd name="connsiteY44" fmla="*/ 2385060 h 2750587"/>
                  <a:gd name="connsiteX45" fmla="*/ 1779270 w 2282190"/>
                  <a:gd name="connsiteY45" fmla="*/ 2411730 h 2750587"/>
                  <a:gd name="connsiteX46" fmla="*/ 1859280 w 2282190"/>
                  <a:gd name="connsiteY46" fmla="*/ 2480310 h 2750587"/>
                  <a:gd name="connsiteX47" fmla="*/ 1862614 w 2282190"/>
                  <a:gd name="connsiteY47" fmla="*/ 2569845 h 2750587"/>
                  <a:gd name="connsiteX48" fmla="*/ 1806417 w 2282190"/>
                  <a:gd name="connsiteY48" fmla="*/ 2612707 h 2750587"/>
                  <a:gd name="connsiteX49" fmla="*/ 1744980 w 2282190"/>
                  <a:gd name="connsiteY49" fmla="*/ 2640330 h 2750587"/>
                  <a:gd name="connsiteX50" fmla="*/ 1652588 w 2282190"/>
                  <a:gd name="connsiteY50" fmla="*/ 2672715 h 2750587"/>
                  <a:gd name="connsiteX51" fmla="*/ 1558290 w 2282190"/>
                  <a:gd name="connsiteY51" fmla="*/ 2651760 h 2750587"/>
                  <a:gd name="connsiteX52" fmla="*/ 1470660 w 2282190"/>
                  <a:gd name="connsiteY52" fmla="*/ 2606040 h 2750587"/>
                  <a:gd name="connsiteX53" fmla="*/ 1402080 w 2282190"/>
                  <a:gd name="connsiteY53" fmla="*/ 2560320 h 2750587"/>
                  <a:gd name="connsiteX54" fmla="*/ 1360170 w 2282190"/>
                  <a:gd name="connsiteY54" fmla="*/ 2537460 h 2750587"/>
                  <a:gd name="connsiteX55" fmla="*/ 1322070 w 2282190"/>
                  <a:gd name="connsiteY55" fmla="*/ 2522220 h 2750587"/>
                  <a:gd name="connsiteX56" fmla="*/ 1291590 w 2282190"/>
                  <a:gd name="connsiteY56" fmla="*/ 2514600 h 2750587"/>
                  <a:gd name="connsiteX57" fmla="*/ 1291590 w 2282190"/>
                  <a:gd name="connsiteY57" fmla="*/ 2514600 h 2750587"/>
                  <a:gd name="connsiteX58" fmla="*/ 1275874 w 2282190"/>
                  <a:gd name="connsiteY58" fmla="*/ 2528411 h 2750587"/>
                  <a:gd name="connsiteX59" fmla="*/ 1268730 w 2282190"/>
                  <a:gd name="connsiteY59" fmla="*/ 2602230 h 2750587"/>
                  <a:gd name="connsiteX60" fmla="*/ 1348263 w 2282190"/>
                  <a:gd name="connsiteY60" fmla="*/ 2679858 h 2750587"/>
                  <a:gd name="connsiteX61" fmla="*/ 1348264 w 2282190"/>
                  <a:gd name="connsiteY61" fmla="*/ 2709862 h 2750587"/>
                  <a:gd name="connsiteX62" fmla="*/ 1325880 w 2282190"/>
                  <a:gd name="connsiteY62" fmla="*/ 2743200 h 2750587"/>
                  <a:gd name="connsiteX63" fmla="*/ 1239203 w 2282190"/>
                  <a:gd name="connsiteY63" fmla="*/ 2750344 h 2750587"/>
                  <a:gd name="connsiteX64" fmla="*/ 1132999 w 2282190"/>
                  <a:gd name="connsiteY64" fmla="*/ 2737961 h 2750587"/>
                  <a:gd name="connsiteX65" fmla="*/ 1032033 w 2282190"/>
                  <a:gd name="connsiteY65" fmla="*/ 2724626 h 2750587"/>
                  <a:gd name="connsiteX66" fmla="*/ 975360 w 2282190"/>
                  <a:gd name="connsiteY66" fmla="*/ 2703671 h 2750587"/>
                  <a:gd name="connsiteX67" fmla="*/ 892016 w 2282190"/>
                  <a:gd name="connsiteY67" fmla="*/ 2653189 h 2750587"/>
                  <a:gd name="connsiteX68" fmla="*/ 835819 w 2282190"/>
                  <a:gd name="connsiteY68" fmla="*/ 2611755 h 2750587"/>
                  <a:gd name="connsiteX69" fmla="*/ 754380 w 2282190"/>
                  <a:gd name="connsiteY69" fmla="*/ 2556510 h 2750587"/>
                  <a:gd name="connsiteX70" fmla="*/ 712470 w 2282190"/>
                  <a:gd name="connsiteY70" fmla="*/ 2526030 h 2750587"/>
                  <a:gd name="connsiteX71" fmla="*/ 670560 w 2282190"/>
                  <a:gd name="connsiteY71" fmla="*/ 2522220 h 2750587"/>
                  <a:gd name="connsiteX72" fmla="*/ 653891 w 2282190"/>
                  <a:gd name="connsiteY72" fmla="*/ 2529364 h 2750587"/>
                  <a:gd name="connsiteX73" fmla="*/ 742950 w 2282190"/>
                  <a:gd name="connsiteY73" fmla="*/ 2640330 h 2750587"/>
                  <a:gd name="connsiteX74" fmla="*/ 742950 w 2282190"/>
                  <a:gd name="connsiteY74" fmla="*/ 2682240 h 2750587"/>
                  <a:gd name="connsiteX75" fmla="*/ 701040 w 2282190"/>
                  <a:gd name="connsiteY75" fmla="*/ 2712720 h 2750587"/>
                  <a:gd name="connsiteX76" fmla="*/ 598170 w 2282190"/>
                  <a:gd name="connsiteY76" fmla="*/ 2705100 h 2750587"/>
                  <a:gd name="connsiteX77" fmla="*/ 536258 w 2282190"/>
                  <a:gd name="connsiteY77" fmla="*/ 2682717 h 2750587"/>
                  <a:gd name="connsiteX78" fmla="*/ 453390 w 2282190"/>
                  <a:gd name="connsiteY78" fmla="*/ 2628900 h 2750587"/>
                  <a:gd name="connsiteX79" fmla="*/ 323850 w 2282190"/>
                  <a:gd name="connsiteY79" fmla="*/ 2545080 h 2750587"/>
                  <a:gd name="connsiteX80" fmla="*/ 228600 w 2282190"/>
                  <a:gd name="connsiteY80" fmla="*/ 2449830 h 2750587"/>
                  <a:gd name="connsiteX81" fmla="*/ 156210 w 2282190"/>
                  <a:gd name="connsiteY81" fmla="*/ 2385060 h 2750587"/>
                  <a:gd name="connsiteX82" fmla="*/ 95250 w 2282190"/>
                  <a:gd name="connsiteY82" fmla="*/ 2316480 h 2750587"/>
                  <a:gd name="connsiteX83" fmla="*/ 0 w 2282190"/>
                  <a:gd name="connsiteY83" fmla="*/ 2209800 h 2750587"/>
                  <a:gd name="connsiteX84" fmla="*/ 7620 w 2282190"/>
                  <a:gd name="connsiteY84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23586 w 2282190"/>
                  <a:gd name="connsiteY40" fmla="*/ 2428399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2190"/>
                  <a:gd name="connsiteY0" fmla="*/ 830580 h 2750587"/>
                  <a:gd name="connsiteX1" fmla="*/ 773430 w 2282190"/>
                  <a:gd name="connsiteY1" fmla="*/ 1645920 h 2750587"/>
                  <a:gd name="connsiteX2" fmla="*/ 1272540 w 2282190"/>
                  <a:gd name="connsiteY2" fmla="*/ 1638300 h 2750587"/>
                  <a:gd name="connsiteX3" fmla="*/ 1314450 w 2282190"/>
                  <a:gd name="connsiteY3" fmla="*/ 1154430 h 2750587"/>
                  <a:gd name="connsiteX4" fmla="*/ 1139190 w 2282190"/>
                  <a:gd name="connsiteY4" fmla="*/ 765810 h 2750587"/>
                  <a:gd name="connsiteX5" fmla="*/ 1162050 w 2282190"/>
                  <a:gd name="connsiteY5" fmla="*/ 670560 h 2750587"/>
                  <a:gd name="connsiteX6" fmla="*/ 1173480 w 2282190"/>
                  <a:gd name="connsiteY6" fmla="*/ 640080 h 2750587"/>
                  <a:gd name="connsiteX7" fmla="*/ 1192530 w 2282190"/>
                  <a:gd name="connsiteY7" fmla="*/ 609600 h 2750587"/>
                  <a:gd name="connsiteX8" fmla="*/ 1215390 w 2282190"/>
                  <a:gd name="connsiteY8" fmla="*/ 571500 h 2750587"/>
                  <a:gd name="connsiteX9" fmla="*/ 1257300 w 2282190"/>
                  <a:gd name="connsiteY9" fmla="*/ 541020 h 2750587"/>
                  <a:gd name="connsiteX10" fmla="*/ 1272540 w 2282190"/>
                  <a:gd name="connsiteY10" fmla="*/ 491490 h 2750587"/>
                  <a:gd name="connsiteX11" fmla="*/ 1291590 w 2282190"/>
                  <a:gd name="connsiteY11" fmla="*/ 434340 h 2750587"/>
                  <a:gd name="connsiteX12" fmla="*/ 1299210 w 2282190"/>
                  <a:gd name="connsiteY12" fmla="*/ 392430 h 2750587"/>
                  <a:gd name="connsiteX13" fmla="*/ 1310640 w 2282190"/>
                  <a:gd name="connsiteY13" fmla="*/ 358140 h 2750587"/>
                  <a:gd name="connsiteX14" fmla="*/ 1322070 w 2282190"/>
                  <a:gd name="connsiteY14" fmla="*/ 327660 h 2750587"/>
                  <a:gd name="connsiteX15" fmla="*/ 1337310 w 2282190"/>
                  <a:gd name="connsiteY15" fmla="*/ 327660 h 2750587"/>
                  <a:gd name="connsiteX16" fmla="*/ 1356360 w 2282190"/>
                  <a:gd name="connsiteY16" fmla="*/ 335280 h 2750587"/>
                  <a:gd name="connsiteX17" fmla="*/ 1386840 w 2282190"/>
                  <a:gd name="connsiteY17" fmla="*/ 335280 h 2750587"/>
                  <a:gd name="connsiteX18" fmla="*/ 1402080 w 2282190"/>
                  <a:gd name="connsiteY18" fmla="*/ 339090 h 2750587"/>
                  <a:gd name="connsiteX19" fmla="*/ 1409700 w 2282190"/>
                  <a:gd name="connsiteY19" fmla="*/ 358140 h 2750587"/>
                  <a:gd name="connsiteX20" fmla="*/ 1463040 w 2282190"/>
                  <a:gd name="connsiteY20" fmla="*/ 335280 h 2750587"/>
                  <a:gd name="connsiteX21" fmla="*/ 1474470 w 2282190"/>
                  <a:gd name="connsiteY21" fmla="*/ 323850 h 2750587"/>
                  <a:gd name="connsiteX22" fmla="*/ 1489710 w 2282190"/>
                  <a:gd name="connsiteY22" fmla="*/ 312420 h 2750587"/>
                  <a:gd name="connsiteX23" fmla="*/ 1520190 w 2282190"/>
                  <a:gd name="connsiteY23" fmla="*/ 312420 h 2750587"/>
                  <a:gd name="connsiteX24" fmla="*/ 1588770 w 2282190"/>
                  <a:gd name="connsiteY24" fmla="*/ 304800 h 2750587"/>
                  <a:gd name="connsiteX25" fmla="*/ 1607820 w 2282190"/>
                  <a:gd name="connsiteY25" fmla="*/ 217170 h 2750587"/>
                  <a:gd name="connsiteX26" fmla="*/ 1630680 w 2282190"/>
                  <a:gd name="connsiteY26" fmla="*/ 121920 h 2750587"/>
                  <a:gd name="connsiteX27" fmla="*/ 1645920 w 2282190"/>
                  <a:gd name="connsiteY27" fmla="*/ 45720 h 2750587"/>
                  <a:gd name="connsiteX28" fmla="*/ 1672590 w 2282190"/>
                  <a:gd name="connsiteY28" fmla="*/ 19050 h 2750587"/>
                  <a:gd name="connsiteX29" fmla="*/ 1687830 w 2282190"/>
                  <a:gd name="connsiteY29" fmla="*/ 0 h 2750587"/>
                  <a:gd name="connsiteX30" fmla="*/ 1764030 w 2282190"/>
                  <a:gd name="connsiteY30" fmla="*/ 289560 h 2750587"/>
                  <a:gd name="connsiteX31" fmla="*/ 1847850 w 2282190"/>
                  <a:gd name="connsiteY31" fmla="*/ 731520 h 2750587"/>
                  <a:gd name="connsiteX32" fmla="*/ 1943100 w 2282190"/>
                  <a:gd name="connsiteY32" fmla="*/ 1070610 h 2750587"/>
                  <a:gd name="connsiteX33" fmla="*/ 2065020 w 2282190"/>
                  <a:gd name="connsiteY33" fmla="*/ 1493520 h 2750587"/>
                  <a:gd name="connsiteX34" fmla="*/ 2186940 w 2282190"/>
                  <a:gd name="connsiteY34" fmla="*/ 1775460 h 2750587"/>
                  <a:gd name="connsiteX35" fmla="*/ 2282190 w 2282190"/>
                  <a:gd name="connsiteY35" fmla="*/ 1905000 h 2750587"/>
                  <a:gd name="connsiteX36" fmla="*/ 2266950 w 2282190"/>
                  <a:gd name="connsiteY36" fmla="*/ 1988820 h 2750587"/>
                  <a:gd name="connsiteX37" fmla="*/ 2244090 w 2282190"/>
                  <a:gd name="connsiteY37" fmla="*/ 2179320 h 2750587"/>
                  <a:gd name="connsiteX38" fmla="*/ 2156460 w 2282190"/>
                  <a:gd name="connsiteY38" fmla="*/ 2335530 h 2750587"/>
                  <a:gd name="connsiteX39" fmla="*/ 2084070 w 2282190"/>
                  <a:gd name="connsiteY39" fmla="*/ 2404110 h 2750587"/>
                  <a:gd name="connsiteX40" fmla="*/ 2037873 w 2282190"/>
                  <a:gd name="connsiteY40" fmla="*/ 2435543 h 2750587"/>
                  <a:gd name="connsiteX41" fmla="*/ 1943100 w 2282190"/>
                  <a:gd name="connsiteY41" fmla="*/ 2449830 h 2750587"/>
                  <a:gd name="connsiteX42" fmla="*/ 1885474 w 2282190"/>
                  <a:gd name="connsiteY42" fmla="*/ 2414111 h 2750587"/>
                  <a:gd name="connsiteX43" fmla="*/ 1836420 w 2282190"/>
                  <a:gd name="connsiteY43" fmla="*/ 2385060 h 2750587"/>
                  <a:gd name="connsiteX44" fmla="*/ 1779270 w 2282190"/>
                  <a:gd name="connsiteY44" fmla="*/ 2411730 h 2750587"/>
                  <a:gd name="connsiteX45" fmla="*/ 1859280 w 2282190"/>
                  <a:gd name="connsiteY45" fmla="*/ 2480310 h 2750587"/>
                  <a:gd name="connsiteX46" fmla="*/ 1862614 w 2282190"/>
                  <a:gd name="connsiteY46" fmla="*/ 2569845 h 2750587"/>
                  <a:gd name="connsiteX47" fmla="*/ 1806417 w 2282190"/>
                  <a:gd name="connsiteY47" fmla="*/ 2612707 h 2750587"/>
                  <a:gd name="connsiteX48" fmla="*/ 1744980 w 2282190"/>
                  <a:gd name="connsiteY48" fmla="*/ 2640330 h 2750587"/>
                  <a:gd name="connsiteX49" fmla="*/ 1652588 w 2282190"/>
                  <a:gd name="connsiteY49" fmla="*/ 2672715 h 2750587"/>
                  <a:gd name="connsiteX50" fmla="*/ 1558290 w 2282190"/>
                  <a:gd name="connsiteY50" fmla="*/ 2651760 h 2750587"/>
                  <a:gd name="connsiteX51" fmla="*/ 1470660 w 2282190"/>
                  <a:gd name="connsiteY51" fmla="*/ 2606040 h 2750587"/>
                  <a:gd name="connsiteX52" fmla="*/ 1402080 w 2282190"/>
                  <a:gd name="connsiteY52" fmla="*/ 2560320 h 2750587"/>
                  <a:gd name="connsiteX53" fmla="*/ 1360170 w 2282190"/>
                  <a:gd name="connsiteY53" fmla="*/ 2537460 h 2750587"/>
                  <a:gd name="connsiteX54" fmla="*/ 1322070 w 2282190"/>
                  <a:gd name="connsiteY54" fmla="*/ 2522220 h 2750587"/>
                  <a:gd name="connsiteX55" fmla="*/ 1291590 w 2282190"/>
                  <a:gd name="connsiteY55" fmla="*/ 2514600 h 2750587"/>
                  <a:gd name="connsiteX56" fmla="*/ 1291590 w 2282190"/>
                  <a:gd name="connsiteY56" fmla="*/ 2514600 h 2750587"/>
                  <a:gd name="connsiteX57" fmla="*/ 1275874 w 2282190"/>
                  <a:gd name="connsiteY57" fmla="*/ 2528411 h 2750587"/>
                  <a:gd name="connsiteX58" fmla="*/ 1268730 w 2282190"/>
                  <a:gd name="connsiteY58" fmla="*/ 2602230 h 2750587"/>
                  <a:gd name="connsiteX59" fmla="*/ 1348263 w 2282190"/>
                  <a:gd name="connsiteY59" fmla="*/ 2679858 h 2750587"/>
                  <a:gd name="connsiteX60" fmla="*/ 1348264 w 2282190"/>
                  <a:gd name="connsiteY60" fmla="*/ 2709862 h 2750587"/>
                  <a:gd name="connsiteX61" fmla="*/ 1325880 w 2282190"/>
                  <a:gd name="connsiteY61" fmla="*/ 2743200 h 2750587"/>
                  <a:gd name="connsiteX62" fmla="*/ 1239203 w 2282190"/>
                  <a:gd name="connsiteY62" fmla="*/ 2750344 h 2750587"/>
                  <a:gd name="connsiteX63" fmla="*/ 1132999 w 2282190"/>
                  <a:gd name="connsiteY63" fmla="*/ 2737961 h 2750587"/>
                  <a:gd name="connsiteX64" fmla="*/ 1032033 w 2282190"/>
                  <a:gd name="connsiteY64" fmla="*/ 2724626 h 2750587"/>
                  <a:gd name="connsiteX65" fmla="*/ 975360 w 2282190"/>
                  <a:gd name="connsiteY65" fmla="*/ 2703671 h 2750587"/>
                  <a:gd name="connsiteX66" fmla="*/ 892016 w 2282190"/>
                  <a:gd name="connsiteY66" fmla="*/ 2653189 h 2750587"/>
                  <a:gd name="connsiteX67" fmla="*/ 835819 w 2282190"/>
                  <a:gd name="connsiteY67" fmla="*/ 2611755 h 2750587"/>
                  <a:gd name="connsiteX68" fmla="*/ 754380 w 2282190"/>
                  <a:gd name="connsiteY68" fmla="*/ 2556510 h 2750587"/>
                  <a:gd name="connsiteX69" fmla="*/ 712470 w 2282190"/>
                  <a:gd name="connsiteY69" fmla="*/ 2526030 h 2750587"/>
                  <a:gd name="connsiteX70" fmla="*/ 670560 w 2282190"/>
                  <a:gd name="connsiteY70" fmla="*/ 2522220 h 2750587"/>
                  <a:gd name="connsiteX71" fmla="*/ 653891 w 2282190"/>
                  <a:gd name="connsiteY71" fmla="*/ 2529364 h 2750587"/>
                  <a:gd name="connsiteX72" fmla="*/ 742950 w 2282190"/>
                  <a:gd name="connsiteY72" fmla="*/ 2640330 h 2750587"/>
                  <a:gd name="connsiteX73" fmla="*/ 742950 w 2282190"/>
                  <a:gd name="connsiteY73" fmla="*/ 2682240 h 2750587"/>
                  <a:gd name="connsiteX74" fmla="*/ 701040 w 2282190"/>
                  <a:gd name="connsiteY74" fmla="*/ 2712720 h 2750587"/>
                  <a:gd name="connsiteX75" fmla="*/ 598170 w 2282190"/>
                  <a:gd name="connsiteY75" fmla="*/ 2705100 h 2750587"/>
                  <a:gd name="connsiteX76" fmla="*/ 536258 w 2282190"/>
                  <a:gd name="connsiteY76" fmla="*/ 2682717 h 2750587"/>
                  <a:gd name="connsiteX77" fmla="*/ 453390 w 2282190"/>
                  <a:gd name="connsiteY77" fmla="*/ 2628900 h 2750587"/>
                  <a:gd name="connsiteX78" fmla="*/ 323850 w 2282190"/>
                  <a:gd name="connsiteY78" fmla="*/ 2545080 h 2750587"/>
                  <a:gd name="connsiteX79" fmla="*/ 228600 w 2282190"/>
                  <a:gd name="connsiteY79" fmla="*/ 2449830 h 2750587"/>
                  <a:gd name="connsiteX80" fmla="*/ 156210 w 2282190"/>
                  <a:gd name="connsiteY80" fmla="*/ 2385060 h 2750587"/>
                  <a:gd name="connsiteX81" fmla="*/ 95250 w 2282190"/>
                  <a:gd name="connsiteY81" fmla="*/ 2316480 h 2750587"/>
                  <a:gd name="connsiteX82" fmla="*/ 0 w 2282190"/>
                  <a:gd name="connsiteY82" fmla="*/ 2209800 h 2750587"/>
                  <a:gd name="connsiteX83" fmla="*/ 7620 w 2282190"/>
                  <a:gd name="connsiteY83" fmla="*/ 830580 h 2750587"/>
                  <a:gd name="connsiteX0" fmla="*/ 7620 w 2286376"/>
                  <a:gd name="connsiteY0" fmla="*/ 830580 h 2750587"/>
                  <a:gd name="connsiteX1" fmla="*/ 773430 w 2286376"/>
                  <a:gd name="connsiteY1" fmla="*/ 1645920 h 2750587"/>
                  <a:gd name="connsiteX2" fmla="*/ 1272540 w 2286376"/>
                  <a:gd name="connsiteY2" fmla="*/ 1638300 h 2750587"/>
                  <a:gd name="connsiteX3" fmla="*/ 1314450 w 2286376"/>
                  <a:gd name="connsiteY3" fmla="*/ 1154430 h 2750587"/>
                  <a:gd name="connsiteX4" fmla="*/ 1139190 w 2286376"/>
                  <a:gd name="connsiteY4" fmla="*/ 765810 h 2750587"/>
                  <a:gd name="connsiteX5" fmla="*/ 1162050 w 2286376"/>
                  <a:gd name="connsiteY5" fmla="*/ 670560 h 2750587"/>
                  <a:gd name="connsiteX6" fmla="*/ 1173480 w 2286376"/>
                  <a:gd name="connsiteY6" fmla="*/ 640080 h 2750587"/>
                  <a:gd name="connsiteX7" fmla="*/ 1192530 w 2286376"/>
                  <a:gd name="connsiteY7" fmla="*/ 609600 h 2750587"/>
                  <a:gd name="connsiteX8" fmla="*/ 1215390 w 2286376"/>
                  <a:gd name="connsiteY8" fmla="*/ 571500 h 2750587"/>
                  <a:gd name="connsiteX9" fmla="*/ 1257300 w 2286376"/>
                  <a:gd name="connsiteY9" fmla="*/ 541020 h 2750587"/>
                  <a:gd name="connsiteX10" fmla="*/ 1272540 w 2286376"/>
                  <a:gd name="connsiteY10" fmla="*/ 491490 h 2750587"/>
                  <a:gd name="connsiteX11" fmla="*/ 1291590 w 2286376"/>
                  <a:gd name="connsiteY11" fmla="*/ 434340 h 2750587"/>
                  <a:gd name="connsiteX12" fmla="*/ 1299210 w 2286376"/>
                  <a:gd name="connsiteY12" fmla="*/ 392430 h 2750587"/>
                  <a:gd name="connsiteX13" fmla="*/ 1310640 w 2286376"/>
                  <a:gd name="connsiteY13" fmla="*/ 358140 h 2750587"/>
                  <a:gd name="connsiteX14" fmla="*/ 1322070 w 2286376"/>
                  <a:gd name="connsiteY14" fmla="*/ 327660 h 2750587"/>
                  <a:gd name="connsiteX15" fmla="*/ 1337310 w 2286376"/>
                  <a:gd name="connsiteY15" fmla="*/ 327660 h 2750587"/>
                  <a:gd name="connsiteX16" fmla="*/ 1356360 w 2286376"/>
                  <a:gd name="connsiteY16" fmla="*/ 335280 h 2750587"/>
                  <a:gd name="connsiteX17" fmla="*/ 1386840 w 2286376"/>
                  <a:gd name="connsiteY17" fmla="*/ 335280 h 2750587"/>
                  <a:gd name="connsiteX18" fmla="*/ 1402080 w 2286376"/>
                  <a:gd name="connsiteY18" fmla="*/ 339090 h 2750587"/>
                  <a:gd name="connsiteX19" fmla="*/ 1409700 w 2286376"/>
                  <a:gd name="connsiteY19" fmla="*/ 358140 h 2750587"/>
                  <a:gd name="connsiteX20" fmla="*/ 1463040 w 2286376"/>
                  <a:gd name="connsiteY20" fmla="*/ 335280 h 2750587"/>
                  <a:gd name="connsiteX21" fmla="*/ 1474470 w 2286376"/>
                  <a:gd name="connsiteY21" fmla="*/ 323850 h 2750587"/>
                  <a:gd name="connsiteX22" fmla="*/ 1489710 w 2286376"/>
                  <a:gd name="connsiteY22" fmla="*/ 312420 h 2750587"/>
                  <a:gd name="connsiteX23" fmla="*/ 1520190 w 2286376"/>
                  <a:gd name="connsiteY23" fmla="*/ 312420 h 2750587"/>
                  <a:gd name="connsiteX24" fmla="*/ 1588770 w 2286376"/>
                  <a:gd name="connsiteY24" fmla="*/ 304800 h 2750587"/>
                  <a:gd name="connsiteX25" fmla="*/ 1607820 w 2286376"/>
                  <a:gd name="connsiteY25" fmla="*/ 217170 h 2750587"/>
                  <a:gd name="connsiteX26" fmla="*/ 1630680 w 2286376"/>
                  <a:gd name="connsiteY26" fmla="*/ 121920 h 2750587"/>
                  <a:gd name="connsiteX27" fmla="*/ 1645920 w 2286376"/>
                  <a:gd name="connsiteY27" fmla="*/ 45720 h 2750587"/>
                  <a:gd name="connsiteX28" fmla="*/ 1672590 w 2286376"/>
                  <a:gd name="connsiteY28" fmla="*/ 19050 h 2750587"/>
                  <a:gd name="connsiteX29" fmla="*/ 1687830 w 2286376"/>
                  <a:gd name="connsiteY29" fmla="*/ 0 h 2750587"/>
                  <a:gd name="connsiteX30" fmla="*/ 1764030 w 2286376"/>
                  <a:gd name="connsiteY30" fmla="*/ 289560 h 2750587"/>
                  <a:gd name="connsiteX31" fmla="*/ 1847850 w 2286376"/>
                  <a:gd name="connsiteY31" fmla="*/ 731520 h 2750587"/>
                  <a:gd name="connsiteX32" fmla="*/ 1943100 w 2286376"/>
                  <a:gd name="connsiteY32" fmla="*/ 1070610 h 2750587"/>
                  <a:gd name="connsiteX33" fmla="*/ 2065020 w 2286376"/>
                  <a:gd name="connsiteY33" fmla="*/ 1493520 h 2750587"/>
                  <a:gd name="connsiteX34" fmla="*/ 2186940 w 2286376"/>
                  <a:gd name="connsiteY34" fmla="*/ 1775460 h 2750587"/>
                  <a:gd name="connsiteX35" fmla="*/ 2282190 w 2286376"/>
                  <a:gd name="connsiteY35" fmla="*/ 1905000 h 2750587"/>
                  <a:gd name="connsiteX36" fmla="*/ 2266950 w 2286376"/>
                  <a:gd name="connsiteY36" fmla="*/ 1988820 h 2750587"/>
                  <a:gd name="connsiteX37" fmla="*/ 2244090 w 2286376"/>
                  <a:gd name="connsiteY37" fmla="*/ 2179320 h 2750587"/>
                  <a:gd name="connsiteX38" fmla="*/ 2156460 w 2286376"/>
                  <a:gd name="connsiteY38" fmla="*/ 2335530 h 2750587"/>
                  <a:gd name="connsiteX39" fmla="*/ 2084070 w 2286376"/>
                  <a:gd name="connsiteY39" fmla="*/ 2404110 h 2750587"/>
                  <a:gd name="connsiteX40" fmla="*/ 2037873 w 2286376"/>
                  <a:gd name="connsiteY40" fmla="*/ 2435543 h 2750587"/>
                  <a:gd name="connsiteX41" fmla="*/ 1943100 w 2286376"/>
                  <a:gd name="connsiteY41" fmla="*/ 2449830 h 2750587"/>
                  <a:gd name="connsiteX42" fmla="*/ 1885474 w 2286376"/>
                  <a:gd name="connsiteY42" fmla="*/ 2414111 h 2750587"/>
                  <a:gd name="connsiteX43" fmla="*/ 1836420 w 2286376"/>
                  <a:gd name="connsiteY43" fmla="*/ 2385060 h 2750587"/>
                  <a:gd name="connsiteX44" fmla="*/ 1779270 w 2286376"/>
                  <a:gd name="connsiteY44" fmla="*/ 2411730 h 2750587"/>
                  <a:gd name="connsiteX45" fmla="*/ 1859280 w 2286376"/>
                  <a:gd name="connsiteY45" fmla="*/ 2480310 h 2750587"/>
                  <a:gd name="connsiteX46" fmla="*/ 1862614 w 2286376"/>
                  <a:gd name="connsiteY46" fmla="*/ 2569845 h 2750587"/>
                  <a:gd name="connsiteX47" fmla="*/ 1806417 w 2286376"/>
                  <a:gd name="connsiteY47" fmla="*/ 2612707 h 2750587"/>
                  <a:gd name="connsiteX48" fmla="*/ 1744980 w 2286376"/>
                  <a:gd name="connsiteY48" fmla="*/ 2640330 h 2750587"/>
                  <a:gd name="connsiteX49" fmla="*/ 1652588 w 2286376"/>
                  <a:gd name="connsiteY49" fmla="*/ 2672715 h 2750587"/>
                  <a:gd name="connsiteX50" fmla="*/ 1558290 w 2286376"/>
                  <a:gd name="connsiteY50" fmla="*/ 2651760 h 2750587"/>
                  <a:gd name="connsiteX51" fmla="*/ 1470660 w 2286376"/>
                  <a:gd name="connsiteY51" fmla="*/ 2606040 h 2750587"/>
                  <a:gd name="connsiteX52" fmla="*/ 1402080 w 2286376"/>
                  <a:gd name="connsiteY52" fmla="*/ 2560320 h 2750587"/>
                  <a:gd name="connsiteX53" fmla="*/ 1360170 w 2286376"/>
                  <a:gd name="connsiteY53" fmla="*/ 2537460 h 2750587"/>
                  <a:gd name="connsiteX54" fmla="*/ 1322070 w 2286376"/>
                  <a:gd name="connsiteY54" fmla="*/ 2522220 h 2750587"/>
                  <a:gd name="connsiteX55" fmla="*/ 1291590 w 2286376"/>
                  <a:gd name="connsiteY55" fmla="*/ 2514600 h 2750587"/>
                  <a:gd name="connsiteX56" fmla="*/ 1291590 w 2286376"/>
                  <a:gd name="connsiteY56" fmla="*/ 2514600 h 2750587"/>
                  <a:gd name="connsiteX57" fmla="*/ 1275874 w 2286376"/>
                  <a:gd name="connsiteY57" fmla="*/ 2528411 h 2750587"/>
                  <a:gd name="connsiteX58" fmla="*/ 1268730 w 2286376"/>
                  <a:gd name="connsiteY58" fmla="*/ 2602230 h 2750587"/>
                  <a:gd name="connsiteX59" fmla="*/ 1348263 w 2286376"/>
                  <a:gd name="connsiteY59" fmla="*/ 2679858 h 2750587"/>
                  <a:gd name="connsiteX60" fmla="*/ 1348264 w 2286376"/>
                  <a:gd name="connsiteY60" fmla="*/ 2709862 h 2750587"/>
                  <a:gd name="connsiteX61" fmla="*/ 1325880 w 2286376"/>
                  <a:gd name="connsiteY61" fmla="*/ 2743200 h 2750587"/>
                  <a:gd name="connsiteX62" fmla="*/ 1239203 w 2286376"/>
                  <a:gd name="connsiteY62" fmla="*/ 2750344 h 2750587"/>
                  <a:gd name="connsiteX63" fmla="*/ 1132999 w 2286376"/>
                  <a:gd name="connsiteY63" fmla="*/ 2737961 h 2750587"/>
                  <a:gd name="connsiteX64" fmla="*/ 1032033 w 2286376"/>
                  <a:gd name="connsiteY64" fmla="*/ 2724626 h 2750587"/>
                  <a:gd name="connsiteX65" fmla="*/ 975360 w 2286376"/>
                  <a:gd name="connsiteY65" fmla="*/ 2703671 h 2750587"/>
                  <a:gd name="connsiteX66" fmla="*/ 892016 w 2286376"/>
                  <a:gd name="connsiteY66" fmla="*/ 2653189 h 2750587"/>
                  <a:gd name="connsiteX67" fmla="*/ 835819 w 2286376"/>
                  <a:gd name="connsiteY67" fmla="*/ 2611755 h 2750587"/>
                  <a:gd name="connsiteX68" fmla="*/ 754380 w 2286376"/>
                  <a:gd name="connsiteY68" fmla="*/ 2556510 h 2750587"/>
                  <a:gd name="connsiteX69" fmla="*/ 712470 w 2286376"/>
                  <a:gd name="connsiteY69" fmla="*/ 2526030 h 2750587"/>
                  <a:gd name="connsiteX70" fmla="*/ 670560 w 2286376"/>
                  <a:gd name="connsiteY70" fmla="*/ 2522220 h 2750587"/>
                  <a:gd name="connsiteX71" fmla="*/ 653891 w 2286376"/>
                  <a:gd name="connsiteY71" fmla="*/ 2529364 h 2750587"/>
                  <a:gd name="connsiteX72" fmla="*/ 742950 w 2286376"/>
                  <a:gd name="connsiteY72" fmla="*/ 2640330 h 2750587"/>
                  <a:gd name="connsiteX73" fmla="*/ 742950 w 2286376"/>
                  <a:gd name="connsiteY73" fmla="*/ 2682240 h 2750587"/>
                  <a:gd name="connsiteX74" fmla="*/ 701040 w 2286376"/>
                  <a:gd name="connsiteY74" fmla="*/ 2712720 h 2750587"/>
                  <a:gd name="connsiteX75" fmla="*/ 598170 w 2286376"/>
                  <a:gd name="connsiteY75" fmla="*/ 2705100 h 2750587"/>
                  <a:gd name="connsiteX76" fmla="*/ 536258 w 2286376"/>
                  <a:gd name="connsiteY76" fmla="*/ 2682717 h 2750587"/>
                  <a:gd name="connsiteX77" fmla="*/ 453390 w 2286376"/>
                  <a:gd name="connsiteY77" fmla="*/ 2628900 h 2750587"/>
                  <a:gd name="connsiteX78" fmla="*/ 323850 w 2286376"/>
                  <a:gd name="connsiteY78" fmla="*/ 2545080 h 2750587"/>
                  <a:gd name="connsiteX79" fmla="*/ 228600 w 2286376"/>
                  <a:gd name="connsiteY79" fmla="*/ 2449830 h 2750587"/>
                  <a:gd name="connsiteX80" fmla="*/ 156210 w 2286376"/>
                  <a:gd name="connsiteY80" fmla="*/ 2385060 h 2750587"/>
                  <a:gd name="connsiteX81" fmla="*/ 95250 w 2286376"/>
                  <a:gd name="connsiteY81" fmla="*/ 2316480 h 2750587"/>
                  <a:gd name="connsiteX82" fmla="*/ 0 w 2286376"/>
                  <a:gd name="connsiteY82" fmla="*/ 2209800 h 2750587"/>
                  <a:gd name="connsiteX83" fmla="*/ 7620 w 2286376"/>
                  <a:gd name="connsiteY83" fmla="*/ 830580 h 2750587"/>
                  <a:gd name="connsiteX0" fmla="*/ 7620 w 2289444"/>
                  <a:gd name="connsiteY0" fmla="*/ 830580 h 2750587"/>
                  <a:gd name="connsiteX1" fmla="*/ 773430 w 2289444"/>
                  <a:gd name="connsiteY1" fmla="*/ 1645920 h 2750587"/>
                  <a:gd name="connsiteX2" fmla="*/ 1272540 w 2289444"/>
                  <a:gd name="connsiteY2" fmla="*/ 1638300 h 2750587"/>
                  <a:gd name="connsiteX3" fmla="*/ 1314450 w 2289444"/>
                  <a:gd name="connsiteY3" fmla="*/ 1154430 h 2750587"/>
                  <a:gd name="connsiteX4" fmla="*/ 1139190 w 2289444"/>
                  <a:gd name="connsiteY4" fmla="*/ 765810 h 2750587"/>
                  <a:gd name="connsiteX5" fmla="*/ 1162050 w 2289444"/>
                  <a:gd name="connsiteY5" fmla="*/ 670560 h 2750587"/>
                  <a:gd name="connsiteX6" fmla="*/ 1173480 w 2289444"/>
                  <a:gd name="connsiteY6" fmla="*/ 640080 h 2750587"/>
                  <a:gd name="connsiteX7" fmla="*/ 1192530 w 2289444"/>
                  <a:gd name="connsiteY7" fmla="*/ 609600 h 2750587"/>
                  <a:gd name="connsiteX8" fmla="*/ 1215390 w 2289444"/>
                  <a:gd name="connsiteY8" fmla="*/ 571500 h 2750587"/>
                  <a:gd name="connsiteX9" fmla="*/ 1257300 w 2289444"/>
                  <a:gd name="connsiteY9" fmla="*/ 541020 h 2750587"/>
                  <a:gd name="connsiteX10" fmla="*/ 1272540 w 2289444"/>
                  <a:gd name="connsiteY10" fmla="*/ 491490 h 2750587"/>
                  <a:gd name="connsiteX11" fmla="*/ 1291590 w 2289444"/>
                  <a:gd name="connsiteY11" fmla="*/ 434340 h 2750587"/>
                  <a:gd name="connsiteX12" fmla="*/ 1299210 w 2289444"/>
                  <a:gd name="connsiteY12" fmla="*/ 392430 h 2750587"/>
                  <a:gd name="connsiteX13" fmla="*/ 1310640 w 2289444"/>
                  <a:gd name="connsiteY13" fmla="*/ 358140 h 2750587"/>
                  <a:gd name="connsiteX14" fmla="*/ 1322070 w 2289444"/>
                  <a:gd name="connsiteY14" fmla="*/ 327660 h 2750587"/>
                  <a:gd name="connsiteX15" fmla="*/ 1337310 w 2289444"/>
                  <a:gd name="connsiteY15" fmla="*/ 327660 h 2750587"/>
                  <a:gd name="connsiteX16" fmla="*/ 1356360 w 2289444"/>
                  <a:gd name="connsiteY16" fmla="*/ 335280 h 2750587"/>
                  <a:gd name="connsiteX17" fmla="*/ 1386840 w 2289444"/>
                  <a:gd name="connsiteY17" fmla="*/ 335280 h 2750587"/>
                  <a:gd name="connsiteX18" fmla="*/ 1402080 w 2289444"/>
                  <a:gd name="connsiteY18" fmla="*/ 339090 h 2750587"/>
                  <a:gd name="connsiteX19" fmla="*/ 1409700 w 2289444"/>
                  <a:gd name="connsiteY19" fmla="*/ 358140 h 2750587"/>
                  <a:gd name="connsiteX20" fmla="*/ 1463040 w 2289444"/>
                  <a:gd name="connsiteY20" fmla="*/ 335280 h 2750587"/>
                  <a:gd name="connsiteX21" fmla="*/ 1474470 w 2289444"/>
                  <a:gd name="connsiteY21" fmla="*/ 323850 h 2750587"/>
                  <a:gd name="connsiteX22" fmla="*/ 1489710 w 2289444"/>
                  <a:gd name="connsiteY22" fmla="*/ 312420 h 2750587"/>
                  <a:gd name="connsiteX23" fmla="*/ 1520190 w 2289444"/>
                  <a:gd name="connsiteY23" fmla="*/ 312420 h 2750587"/>
                  <a:gd name="connsiteX24" fmla="*/ 1588770 w 2289444"/>
                  <a:gd name="connsiteY24" fmla="*/ 304800 h 2750587"/>
                  <a:gd name="connsiteX25" fmla="*/ 1607820 w 2289444"/>
                  <a:gd name="connsiteY25" fmla="*/ 217170 h 2750587"/>
                  <a:gd name="connsiteX26" fmla="*/ 1630680 w 2289444"/>
                  <a:gd name="connsiteY26" fmla="*/ 121920 h 2750587"/>
                  <a:gd name="connsiteX27" fmla="*/ 1645920 w 2289444"/>
                  <a:gd name="connsiteY27" fmla="*/ 45720 h 2750587"/>
                  <a:gd name="connsiteX28" fmla="*/ 1672590 w 2289444"/>
                  <a:gd name="connsiteY28" fmla="*/ 19050 h 2750587"/>
                  <a:gd name="connsiteX29" fmla="*/ 1687830 w 2289444"/>
                  <a:gd name="connsiteY29" fmla="*/ 0 h 2750587"/>
                  <a:gd name="connsiteX30" fmla="*/ 1764030 w 2289444"/>
                  <a:gd name="connsiteY30" fmla="*/ 289560 h 2750587"/>
                  <a:gd name="connsiteX31" fmla="*/ 1847850 w 2289444"/>
                  <a:gd name="connsiteY31" fmla="*/ 731520 h 2750587"/>
                  <a:gd name="connsiteX32" fmla="*/ 1943100 w 2289444"/>
                  <a:gd name="connsiteY32" fmla="*/ 1070610 h 2750587"/>
                  <a:gd name="connsiteX33" fmla="*/ 2065020 w 2289444"/>
                  <a:gd name="connsiteY33" fmla="*/ 1493520 h 2750587"/>
                  <a:gd name="connsiteX34" fmla="*/ 2186940 w 2289444"/>
                  <a:gd name="connsiteY34" fmla="*/ 1775460 h 2750587"/>
                  <a:gd name="connsiteX35" fmla="*/ 2282190 w 2289444"/>
                  <a:gd name="connsiteY35" fmla="*/ 1905000 h 2750587"/>
                  <a:gd name="connsiteX36" fmla="*/ 2281238 w 2289444"/>
                  <a:gd name="connsiteY36" fmla="*/ 1991201 h 2750587"/>
                  <a:gd name="connsiteX37" fmla="*/ 2244090 w 2289444"/>
                  <a:gd name="connsiteY37" fmla="*/ 2179320 h 2750587"/>
                  <a:gd name="connsiteX38" fmla="*/ 2156460 w 2289444"/>
                  <a:gd name="connsiteY38" fmla="*/ 2335530 h 2750587"/>
                  <a:gd name="connsiteX39" fmla="*/ 2084070 w 2289444"/>
                  <a:gd name="connsiteY39" fmla="*/ 2404110 h 2750587"/>
                  <a:gd name="connsiteX40" fmla="*/ 2037873 w 2289444"/>
                  <a:gd name="connsiteY40" fmla="*/ 2435543 h 2750587"/>
                  <a:gd name="connsiteX41" fmla="*/ 1943100 w 2289444"/>
                  <a:gd name="connsiteY41" fmla="*/ 2449830 h 2750587"/>
                  <a:gd name="connsiteX42" fmla="*/ 1885474 w 2289444"/>
                  <a:gd name="connsiteY42" fmla="*/ 2414111 h 2750587"/>
                  <a:gd name="connsiteX43" fmla="*/ 1836420 w 2289444"/>
                  <a:gd name="connsiteY43" fmla="*/ 2385060 h 2750587"/>
                  <a:gd name="connsiteX44" fmla="*/ 1779270 w 2289444"/>
                  <a:gd name="connsiteY44" fmla="*/ 2411730 h 2750587"/>
                  <a:gd name="connsiteX45" fmla="*/ 1859280 w 2289444"/>
                  <a:gd name="connsiteY45" fmla="*/ 2480310 h 2750587"/>
                  <a:gd name="connsiteX46" fmla="*/ 1862614 w 2289444"/>
                  <a:gd name="connsiteY46" fmla="*/ 2569845 h 2750587"/>
                  <a:gd name="connsiteX47" fmla="*/ 1806417 w 2289444"/>
                  <a:gd name="connsiteY47" fmla="*/ 2612707 h 2750587"/>
                  <a:gd name="connsiteX48" fmla="*/ 1744980 w 2289444"/>
                  <a:gd name="connsiteY48" fmla="*/ 2640330 h 2750587"/>
                  <a:gd name="connsiteX49" fmla="*/ 1652588 w 2289444"/>
                  <a:gd name="connsiteY49" fmla="*/ 2672715 h 2750587"/>
                  <a:gd name="connsiteX50" fmla="*/ 1558290 w 2289444"/>
                  <a:gd name="connsiteY50" fmla="*/ 2651760 h 2750587"/>
                  <a:gd name="connsiteX51" fmla="*/ 1470660 w 2289444"/>
                  <a:gd name="connsiteY51" fmla="*/ 2606040 h 2750587"/>
                  <a:gd name="connsiteX52" fmla="*/ 1402080 w 2289444"/>
                  <a:gd name="connsiteY52" fmla="*/ 2560320 h 2750587"/>
                  <a:gd name="connsiteX53" fmla="*/ 1360170 w 2289444"/>
                  <a:gd name="connsiteY53" fmla="*/ 2537460 h 2750587"/>
                  <a:gd name="connsiteX54" fmla="*/ 1322070 w 2289444"/>
                  <a:gd name="connsiteY54" fmla="*/ 2522220 h 2750587"/>
                  <a:gd name="connsiteX55" fmla="*/ 1291590 w 2289444"/>
                  <a:gd name="connsiteY55" fmla="*/ 2514600 h 2750587"/>
                  <a:gd name="connsiteX56" fmla="*/ 1291590 w 2289444"/>
                  <a:gd name="connsiteY56" fmla="*/ 2514600 h 2750587"/>
                  <a:gd name="connsiteX57" fmla="*/ 1275874 w 2289444"/>
                  <a:gd name="connsiteY57" fmla="*/ 2528411 h 2750587"/>
                  <a:gd name="connsiteX58" fmla="*/ 1268730 w 2289444"/>
                  <a:gd name="connsiteY58" fmla="*/ 2602230 h 2750587"/>
                  <a:gd name="connsiteX59" fmla="*/ 1348263 w 2289444"/>
                  <a:gd name="connsiteY59" fmla="*/ 2679858 h 2750587"/>
                  <a:gd name="connsiteX60" fmla="*/ 1348264 w 2289444"/>
                  <a:gd name="connsiteY60" fmla="*/ 2709862 h 2750587"/>
                  <a:gd name="connsiteX61" fmla="*/ 1325880 w 2289444"/>
                  <a:gd name="connsiteY61" fmla="*/ 2743200 h 2750587"/>
                  <a:gd name="connsiteX62" fmla="*/ 1239203 w 2289444"/>
                  <a:gd name="connsiteY62" fmla="*/ 2750344 h 2750587"/>
                  <a:gd name="connsiteX63" fmla="*/ 1132999 w 2289444"/>
                  <a:gd name="connsiteY63" fmla="*/ 2737961 h 2750587"/>
                  <a:gd name="connsiteX64" fmla="*/ 1032033 w 2289444"/>
                  <a:gd name="connsiteY64" fmla="*/ 2724626 h 2750587"/>
                  <a:gd name="connsiteX65" fmla="*/ 975360 w 2289444"/>
                  <a:gd name="connsiteY65" fmla="*/ 2703671 h 2750587"/>
                  <a:gd name="connsiteX66" fmla="*/ 892016 w 2289444"/>
                  <a:gd name="connsiteY66" fmla="*/ 2653189 h 2750587"/>
                  <a:gd name="connsiteX67" fmla="*/ 835819 w 2289444"/>
                  <a:gd name="connsiteY67" fmla="*/ 2611755 h 2750587"/>
                  <a:gd name="connsiteX68" fmla="*/ 754380 w 2289444"/>
                  <a:gd name="connsiteY68" fmla="*/ 2556510 h 2750587"/>
                  <a:gd name="connsiteX69" fmla="*/ 712470 w 2289444"/>
                  <a:gd name="connsiteY69" fmla="*/ 2526030 h 2750587"/>
                  <a:gd name="connsiteX70" fmla="*/ 670560 w 2289444"/>
                  <a:gd name="connsiteY70" fmla="*/ 2522220 h 2750587"/>
                  <a:gd name="connsiteX71" fmla="*/ 653891 w 2289444"/>
                  <a:gd name="connsiteY71" fmla="*/ 2529364 h 2750587"/>
                  <a:gd name="connsiteX72" fmla="*/ 742950 w 2289444"/>
                  <a:gd name="connsiteY72" fmla="*/ 2640330 h 2750587"/>
                  <a:gd name="connsiteX73" fmla="*/ 742950 w 2289444"/>
                  <a:gd name="connsiteY73" fmla="*/ 2682240 h 2750587"/>
                  <a:gd name="connsiteX74" fmla="*/ 701040 w 2289444"/>
                  <a:gd name="connsiteY74" fmla="*/ 2712720 h 2750587"/>
                  <a:gd name="connsiteX75" fmla="*/ 598170 w 2289444"/>
                  <a:gd name="connsiteY75" fmla="*/ 2705100 h 2750587"/>
                  <a:gd name="connsiteX76" fmla="*/ 536258 w 2289444"/>
                  <a:gd name="connsiteY76" fmla="*/ 2682717 h 2750587"/>
                  <a:gd name="connsiteX77" fmla="*/ 453390 w 2289444"/>
                  <a:gd name="connsiteY77" fmla="*/ 2628900 h 2750587"/>
                  <a:gd name="connsiteX78" fmla="*/ 323850 w 2289444"/>
                  <a:gd name="connsiteY78" fmla="*/ 2545080 h 2750587"/>
                  <a:gd name="connsiteX79" fmla="*/ 228600 w 2289444"/>
                  <a:gd name="connsiteY79" fmla="*/ 2449830 h 2750587"/>
                  <a:gd name="connsiteX80" fmla="*/ 156210 w 2289444"/>
                  <a:gd name="connsiteY80" fmla="*/ 2385060 h 2750587"/>
                  <a:gd name="connsiteX81" fmla="*/ 95250 w 2289444"/>
                  <a:gd name="connsiteY81" fmla="*/ 2316480 h 2750587"/>
                  <a:gd name="connsiteX82" fmla="*/ 0 w 2289444"/>
                  <a:gd name="connsiteY82" fmla="*/ 2209800 h 2750587"/>
                  <a:gd name="connsiteX83" fmla="*/ 7620 w 2289444"/>
                  <a:gd name="connsiteY83" fmla="*/ 830580 h 2750587"/>
                  <a:gd name="connsiteX0" fmla="*/ 7620 w 2286417"/>
                  <a:gd name="connsiteY0" fmla="*/ 830580 h 2750587"/>
                  <a:gd name="connsiteX1" fmla="*/ 773430 w 2286417"/>
                  <a:gd name="connsiteY1" fmla="*/ 1645920 h 2750587"/>
                  <a:gd name="connsiteX2" fmla="*/ 1272540 w 2286417"/>
                  <a:gd name="connsiteY2" fmla="*/ 1638300 h 2750587"/>
                  <a:gd name="connsiteX3" fmla="*/ 1314450 w 2286417"/>
                  <a:gd name="connsiteY3" fmla="*/ 1154430 h 2750587"/>
                  <a:gd name="connsiteX4" fmla="*/ 1139190 w 2286417"/>
                  <a:gd name="connsiteY4" fmla="*/ 765810 h 2750587"/>
                  <a:gd name="connsiteX5" fmla="*/ 1162050 w 2286417"/>
                  <a:gd name="connsiteY5" fmla="*/ 670560 h 2750587"/>
                  <a:gd name="connsiteX6" fmla="*/ 1173480 w 2286417"/>
                  <a:gd name="connsiteY6" fmla="*/ 640080 h 2750587"/>
                  <a:gd name="connsiteX7" fmla="*/ 1192530 w 2286417"/>
                  <a:gd name="connsiteY7" fmla="*/ 609600 h 2750587"/>
                  <a:gd name="connsiteX8" fmla="*/ 1215390 w 2286417"/>
                  <a:gd name="connsiteY8" fmla="*/ 571500 h 2750587"/>
                  <a:gd name="connsiteX9" fmla="*/ 1257300 w 2286417"/>
                  <a:gd name="connsiteY9" fmla="*/ 541020 h 2750587"/>
                  <a:gd name="connsiteX10" fmla="*/ 1272540 w 2286417"/>
                  <a:gd name="connsiteY10" fmla="*/ 491490 h 2750587"/>
                  <a:gd name="connsiteX11" fmla="*/ 1291590 w 2286417"/>
                  <a:gd name="connsiteY11" fmla="*/ 434340 h 2750587"/>
                  <a:gd name="connsiteX12" fmla="*/ 1299210 w 2286417"/>
                  <a:gd name="connsiteY12" fmla="*/ 392430 h 2750587"/>
                  <a:gd name="connsiteX13" fmla="*/ 1310640 w 2286417"/>
                  <a:gd name="connsiteY13" fmla="*/ 358140 h 2750587"/>
                  <a:gd name="connsiteX14" fmla="*/ 1322070 w 2286417"/>
                  <a:gd name="connsiteY14" fmla="*/ 327660 h 2750587"/>
                  <a:gd name="connsiteX15" fmla="*/ 1337310 w 2286417"/>
                  <a:gd name="connsiteY15" fmla="*/ 327660 h 2750587"/>
                  <a:gd name="connsiteX16" fmla="*/ 1356360 w 2286417"/>
                  <a:gd name="connsiteY16" fmla="*/ 335280 h 2750587"/>
                  <a:gd name="connsiteX17" fmla="*/ 1386840 w 2286417"/>
                  <a:gd name="connsiteY17" fmla="*/ 335280 h 2750587"/>
                  <a:gd name="connsiteX18" fmla="*/ 1402080 w 2286417"/>
                  <a:gd name="connsiteY18" fmla="*/ 339090 h 2750587"/>
                  <a:gd name="connsiteX19" fmla="*/ 1409700 w 2286417"/>
                  <a:gd name="connsiteY19" fmla="*/ 358140 h 2750587"/>
                  <a:gd name="connsiteX20" fmla="*/ 1463040 w 2286417"/>
                  <a:gd name="connsiteY20" fmla="*/ 335280 h 2750587"/>
                  <a:gd name="connsiteX21" fmla="*/ 1474470 w 2286417"/>
                  <a:gd name="connsiteY21" fmla="*/ 323850 h 2750587"/>
                  <a:gd name="connsiteX22" fmla="*/ 1489710 w 2286417"/>
                  <a:gd name="connsiteY22" fmla="*/ 312420 h 2750587"/>
                  <a:gd name="connsiteX23" fmla="*/ 1520190 w 2286417"/>
                  <a:gd name="connsiteY23" fmla="*/ 312420 h 2750587"/>
                  <a:gd name="connsiteX24" fmla="*/ 1588770 w 2286417"/>
                  <a:gd name="connsiteY24" fmla="*/ 304800 h 2750587"/>
                  <a:gd name="connsiteX25" fmla="*/ 1607820 w 2286417"/>
                  <a:gd name="connsiteY25" fmla="*/ 217170 h 2750587"/>
                  <a:gd name="connsiteX26" fmla="*/ 1630680 w 2286417"/>
                  <a:gd name="connsiteY26" fmla="*/ 121920 h 2750587"/>
                  <a:gd name="connsiteX27" fmla="*/ 1645920 w 2286417"/>
                  <a:gd name="connsiteY27" fmla="*/ 45720 h 2750587"/>
                  <a:gd name="connsiteX28" fmla="*/ 1672590 w 2286417"/>
                  <a:gd name="connsiteY28" fmla="*/ 19050 h 2750587"/>
                  <a:gd name="connsiteX29" fmla="*/ 1687830 w 2286417"/>
                  <a:gd name="connsiteY29" fmla="*/ 0 h 2750587"/>
                  <a:gd name="connsiteX30" fmla="*/ 1764030 w 2286417"/>
                  <a:gd name="connsiteY30" fmla="*/ 289560 h 2750587"/>
                  <a:gd name="connsiteX31" fmla="*/ 1847850 w 2286417"/>
                  <a:gd name="connsiteY31" fmla="*/ 731520 h 2750587"/>
                  <a:gd name="connsiteX32" fmla="*/ 1943100 w 2286417"/>
                  <a:gd name="connsiteY32" fmla="*/ 1070610 h 2750587"/>
                  <a:gd name="connsiteX33" fmla="*/ 2065020 w 2286417"/>
                  <a:gd name="connsiteY33" fmla="*/ 1493520 h 2750587"/>
                  <a:gd name="connsiteX34" fmla="*/ 2186940 w 2286417"/>
                  <a:gd name="connsiteY34" fmla="*/ 1775460 h 2750587"/>
                  <a:gd name="connsiteX35" fmla="*/ 2277428 w 2286417"/>
                  <a:gd name="connsiteY35" fmla="*/ 1914525 h 2750587"/>
                  <a:gd name="connsiteX36" fmla="*/ 2281238 w 2286417"/>
                  <a:gd name="connsiteY36" fmla="*/ 1991201 h 2750587"/>
                  <a:gd name="connsiteX37" fmla="*/ 2244090 w 2286417"/>
                  <a:gd name="connsiteY37" fmla="*/ 2179320 h 2750587"/>
                  <a:gd name="connsiteX38" fmla="*/ 2156460 w 2286417"/>
                  <a:gd name="connsiteY38" fmla="*/ 2335530 h 2750587"/>
                  <a:gd name="connsiteX39" fmla="*/ 2084070 w 2286417"/>
                  <a:gd name="connsiteY39" fmla="*/ 2404110 h 2750587"/>
                  <a:gd name="connsiteX40" fmla="*/ 2037873 w 2286417"/>
                  <a:gd name="connsiteY40" fmla="*/ 2435543 h 2750587"/>
                  <a:gd name="connsiteX41" fmla="*/ 1943100 w 2286417"/>
                  <a:gd name="connsiteY41" fmla="*/ 2449830 h 2750587"/>
                  <a:gd name="connsiteX42" fmla="*/ 1885474 w 2286417"/>
                  <a:gd name="connsiteY42" fmla="*/ 2414111 h 2750587"/>
                  <a:gd name="connsiteX43" fmla="*/ 1836420 w 2286417"/>
                  <a:gd name="connsiteY43" fmla="*/ 2385060 h 2750587"/>
                  <a:gd name="connsiteX44" fmla="*/ 1779270 w 2286417"/>
                  <a:gd name="connsiteY44" fmla="*/ 2411730 h 2750587"/>
                  <a:gd name="connsiteX45" fmla="*/ 1859280 w 2286417"/>
                  <a:gd name="connsiteY45" fmla="*/ 2480310 h 2750587"/>
                  <a:gd name="connsiteX46" fmla="*/ 1862614 w 2286417"/>
                  <a:gd name="connsiteY46" fmla="*/ 2569845 h 2750587"/>
                  <a:gd name="connsiteX47" fmla="*/ 1806417 w 2286417"/>
                  <a:gd name="connsiteY47" fmla="*/ 2612707 h 2750587"/>
                  <a:gd name="connsiteX48" fmla="*/ 1744980 w 2286417"/>
                  <a:gd name="connsiteY48" fmla="*/ 2640330 h 2750587"/>
                  <a:gd name="connsiteX49" fmla="*/ 1652588 w 2286417"/>
                  <a:gd name="connsiteY49" fmla="*/ 2672715 h 2750587"/>
                  <a:gd name="connsiteX50" fmla="*/ 1558290 w 2286417"/>
                  <a:gd name="connsiteY50" fmla="*/ 2651760 h 2750587"/>
                  <a:gd name="connsiteX51" fmla="*/ 1470660 w 2286417"/>
                  <a:gd name="connsiteY51" fmla="*/ 2606040 h 2750587"/>
                  <a:gd name="connsiteX52" fmla="*/ 1402080 w 2286417"/>
                  <a:gd name="connsiteY52" fmla="*/ 2560320 h 2750587"/>
                  <a:gd name="connsiteX53" fmla="*/ 1360170 w 2286417"/>
                  <a:gd name="connsiteY53" fmla="*/ 2537460 h 2750587"/>
                  <a:gd name="connsiteX54" fmla="*/ 1322070 w 2286417"/>
                  <a:gd name="connsiteY54" fmla="*/ 2522220 h 2750587"/>
                  <a:gd name="connsiteX55" fmla="*/ 1291590 w 2286417"/>
                  <a:gd name="connsiteY55" fmla="*/ 2514600 h 2750587"/>
                  <a:gd name="connsiteX56" fmla="*/ 1291590 w 2286417"/>
                  <a:gd name="connsiteY56" fmla="*/ 2514600 h 2750587"/>
                  <a:gd name="connsiteX57" fmla="*/ 1275874 w 2286417"/>
                  <a:gd name="connsiteY57" fmla="*/ 2528411 h 2750587"/>
                  <a:gd name="connsiteX58" fmla="*/ 1268730 w 2286417"/>
                  <a:gd name="connsiteY58" fmla="*/ 2602230 h 2750587"/>
                  <a:gd name="connsiteX59" fmla="*/ 1348263 w 2286417"/>
                  <a:gd name="connsiteY59" fmla="*/ 2679858 h 2750587"/>
                  <a:gd name="connsiteX60" fmla="*/ 1348264 w 2286417"/>
                  <a:gd name="connsiteY60" fmla="*/ 2709862 h 2750587"/>
                  <a:gd name="connsiteX61" fmla="*/ 1325880 w 2286417"/>
                  <a:gd name="connsiteY61" fmla="*/ 2743200 h 2750587"/>
                  <a:gd name="connsiteX62" fmla="*/ 1239203 w 2286417"/>
                  <a:gd name="connsiteY62" fmla="*/ 2750344 h 2750587"/>
                  <a:gd name="connsiteX63" fmla="*/ 1132999 w 2286417"/>
                  <a:gd name="connsiteY63" fmla="*/ 2737961 h 2750587"/>
                  <a:gd name="connsiteX64" fmla="*/ 1032033 w 2286417"/>
                  <a:gd name="connsiteY64" fmla="*/ 2724626 h 2750587"/>
                  <a:gd name="connsiteX65" fmla="*/ 975360 w 2286417"/>
                  <a:gd name="connsiteY65" fmla="*/ 2703671 h 2750587"/>
                  <a:gd name="connsiteX66" fmla="*/ 892016 w 2286417"/>
                  <a:gd name="connsiteY66" fmla="*/ 2653189 h 2750587"/>
                  <a:gd name="connsiteX67" fmla="*/ 835819 w 2286417"/>
                  <a:gd name="connsiteY67" fmla="*/ 2611755 h 2750587"/>
                  <a:gd name="connsiteX68" fmla="*/ 754380 w 2286417"/>
                  <a:gd name="connsiteY68" fmla="*/ 2556510 h 2750587"/>
                  <a:gd name="connsiteX69" fmla="*/ 712470 w 2286417"/>
                  <a:gd name="connsiteY69" fmla="*/ 2526030 h 2750587"/>
                  <a:gd name="connsiteX70" fmla="*/ 670560 w 2286417"/>
                  <a:gd name="connsiteY70" fmla="*/ 2522220 h 2750587"/>
                  <a:gd name="connsiteX71" fmla="*/ 653891 w 2286417"/>
                  <a:gd name="connsiteY71" fmla="*/ 2529364 h 2750587"/>
                  <a:gd name="connsiteX72" fmla="*/ 742950 w 2286417"/>
                  <a:gd name="connsiteY72" fmla="*/ 2640330 h 2750587"/>
                  <a:gd name="connsiteX73" fmla="*/ 742950 w 2286417"/>
                  <a:gd name="connsiteY73" fmla="*/ 2682240 h 2750587"/>
                  <a:gd name="connsiteX74" fmla="*/ 701040 w 2286417"/>
                  <a:gd name="connsiteY74" fmla="*/ 2712720 h 2750587"/>
                  <a:gd name="connsiteX75" fmla="*/ 598170 w 2286417"/>
                  <a:gd name="connsiteY75" fmla="*/ 2705100 h 2750587"/>
                  <a:gd name="connsiteX76" fmla="*/ 536258 w 2286417"/>
                  <a:gd name="connsiteY76" fmla="*/ 2682717 h 2750587"/>
                  <a:gd name="connsiteX77" fmla="*/ 453390 w 2286417"/>
                  <a:gd name="connsiteY77" fmla="*/ 2628900 h 2750587"/>
                  <a:gd name="connsiteX78" fmla="*/ 323850 w 2286417"/>
                  <a:gd name="connsiteY78" fmla="*/ 2545080 h 2750587"/>
                  <a:gd name="connsiteX79" fmla="*/ 228600 w 2286417"/>
                  <a:gd name="connsiteY79" fmla="*/ 2449830 h 2750587"/>
                  <a:gd name="connsiteX80" fmla="*/ 156210 w 2286417"/>
                  <a:gd name="connsiteY80" fmla="*/ 2385060 h 2750587"/>
                  <a:gd name="connsiteX81" fmla="*/ 95250 w 2286417"/>
                  <a:gd name="connsiteY81" fmla="*/ 2316480 h 2750587"/>
                  <a:gd name="connsiteX82" fmla="*/ 0 w 2286417"/>
                  <a:gd name="connsiteY82" fmla="*/ 2209800 h 2750587"/>
                  <a:gd name="connsiteX83" fmla="*/ 7620 w 2286417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37873 w 2283258"/>
                  <a:gd name="connsiteY40" fmla="*/ 2435543 h 2750587"/>
                  <a:gd name="connsiteX41" fmla="*/ 1943100 w 2283258"/>
                  <a:gd name="connsiteY41" fmla="*/ 2449830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37873 w 2283258"/>
                  <a:gd name="connsiteY40" fmla="*/ 243554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84070 w 2283258"/>
                  <a:gd name="connsiteY39" fmla="*/ 2404110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56460 w 2283258"/>
                  <a:gd name="connsiteY38" fmla="*/ 2335530 h 2750587"/>
                  <a:gd name="connsiteX39" fmla="*/ 2093595 w 2283258"/>
                  <a:gd name="connsiteY39" fmla="*/ 2288773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3258"/>
                  <a:gd name="connsiteY0" fmla="*/ 830580 h 2750587"/>
                  <a:gd name="connsiteX1" fmla="*/ 773430 w 2283258"/>
                  <a:gd name="connsiteY1" fmla="*/ 1645920 h 2750587"/>
                  <a:gd name="connsiteX2" fmla="*/ 1272540 w 2283258"/>
                  <a:gd name="connsiteY2" fmla="*/ 1638300 h 2750587"/>
                  <a:gd name="connsiteX3" fmla="*/ 1314450 w 2283258"/>
                  <a:gd name="connsiteY3" fmla="*/ 1154430 h 2750587"/>
                  <a:gd name="connsiteX4" fmla="*/ 1139190 w 2283258"/>
                  <a:gd name="connsiteY4" fmla="*/ 765810 h 2750587"/>
                  <a:gd name="connsiteX5" fmla="*/ 1162050 w 2283258"/>
                  <a:gd name="connsiteY5" fmla="*/ 670560 h 2750587"/>
                  <a:gd name="connsiteX6" fmla="*/ 1173480 w 2283258"/>
                  <a:gd name="connsiteY6" fmla="*/ 640080 h 2750587"/>
                  <a:gd name="connsiteX7" fmla="*/ 1192530 w 2283258"/>
                  <a:gd name="connsiteY7" fmla="*/ 609600 h 2750587"/>
                  <a:gd name="connsiteX8" fmla="*/ 1215390 w 2283258"/>
                  <a:gd name="connsiteY8" fmla="*/ 571500 h 2750587"/>
                  <a:gd name="connsiteX9" fmla="*/ 1257300 w 2283258"/>
                  <a:gd name="connsiteY9" fmla="*/ 541020 h 2750587"/>
                  <a:gd name="connsiteX10" fmla="*/ 1272540 w 2283258"/>
                  <a:gd name="connsiteY10" fmla="*/ 491490 h 2750587"/>
                  <a:gd name="connsiteX11" fmla="*/ 1291590 w 2283258"/>
                  <a:gd name="connsiteY11" fmla="*/ 434340 h 2750587"/>
                  <a:gd name="connsiteX12" fmla="*/ 1299210 w 2283258"/>
                  <a:gd name="connsiteY12" fmla="*/ 392430 h 2750587"/>
                  <a:gd name="connsiteX13" fmla="*/ 1310640 w 2283258"/>
                  <a:gd name="connsiteY13" fmla="*/ 358140 h 2750587"/>
                  <a:gd name="connsiteX14" fmla="*/ 1322070 w 2283258"/>
                  <a:gd name="connsiteY14" fmla="*/ 327660 h 2750587"/>
                  <a:gd name="connsiteX15" fmla="*/ 1337310 w 2283258"/>
                  <a:gd name="connsiteY15" fmla="*/ 327660 h 2750587"/>
                  <a:gd name="connsiteX16" fmla="*/ 1356360 w 2283258"/>
                  <a:gd name="connsiteY16" fmla="*/ 335280 h 2750587"/>
                  <a:gd name="connsiteX17" fmla="*/ 1386840 w 2283258"/>
                  <a:gd name="connsiteY17" fmla="*/ 335280 h 2750587"/>
                  <a:gd name="connsiteX18" fmla="*/ 1402080 w 2283258"/>
                  <a:gd name="connsiteY18" fmla="*/ 339090 h 2750587"/>
                  <a:gd name="connsiteX19" fmla="*/ 1409700 w 2283258"/>
                  <a:gd name="connsiteY19" fmla="*/ 358140 h 2750587"/>
                  <a:gd name="connsiteX20" fmla="*/ 1463040 w 2283258"/>
                  <a:gd name="connsiteY20" fmla="*/ 335280 h 2750587"/>
                  <a:gd name="connsiteX21" fmla="*/ 1474470 w 2283258"/>
                  <a:gd name="connsiteY21" fmla="*/ 323850 h 2750587"/>
                  <a:gd name="connsiteX22" fmla="*/ 1489710 w 2283258"/>
                  <a:gd name="connsiteY22" fmla="*/ 312420 h 2750587"/>
                  <a:gd name="connsiteX23" fmla="*/ 1520190 w 2283258"/>
                  <a:gd name="connsiteY23" fmla="*/ 312420 h 2750587"/>
                  <a:gd name="connsiteX24" fmla="*/ 1588770 w 2283258"/>
                  <a:gd name="connsiteY24" fmla="*/ 304800 h 2750587"/>
                  <a:gd name="connsiteX25" fmla="*/ 1607820 w 2283258"/>
                  <a:gd name="connsiteY25" fmla="*/ 217170 h 2750587"/>
                  <a:gd name="connsiteX26" fmla="*/ 1630680 w 2283258"/>
                  <a:gd name="connsiteY26" fmla="*/ 121920 h 2750587"/>
                  <a:gd name="connsiteX27" fmla="*/ 1645920 w 2283258"/>
                  <a:gd name="connsiteY27" fmla="*/ 45720 h 2750587"/>
                  <a:gd name="connsiteX28" fmla="*/ 1672590 w 2283258"/>
                  <a:gd name="connsiteY28" fmla="*/ 19050 h 2750587"/>
                  <a:gd name="connsiteX29" fmla="*/ 1687830 w 2283258"/>
                  <a:gd name="connsiteY29" fmla="*/ 0 h 2750587"/>
                  <a:gd name="connsiteX30" fmla="*/ 1764030 w 2283258"/>
                  <a:gd name="connsiteY30" fmla="*/ 289560 h 2750587"/>
                  <a:gd name="connsiteX31" fmla="*/ 1847850 w 2283258"/>
                  <a:gd name="connsiteY31" fmla="*/ 731520 h 2750587"/>
                  <a:gd name="connsiteX32" fmla="*/ 1943100 w 2283258"/>
                  <a:gd name="connsiteY32" fmla="*/ 1070610 h 2750587"/>
                  <a:gd name="connsiteX33" fmla="*/ 2065020 w 2283258"/>
                  <a:gd name="connsiteY33" fmla="*/ 1493520 h 2750587"/>
                  <a:gd name="connsiteX34" fmla="*/ 2186940 w 2283258"/>
                  <a:gd name="connsiteY34" fmla="*/ 1775460 h 2750587"/>
                  <a:gd name="connsiteX35" fmla="*/ 2277428 w 2283258"/>
                  <a:gd name="connsiteY35" fmla="*/ 1914525 h 2750587"/>
                  <a:gd name="connsiteX36" fmla="*/ 2281238 w 2283258"/>
                  <a:gd name="connsiteY36" fmla="*/ 1991201 h 2750587"/>
                  <a:gd name="connsiteX37" fmla="*/ 2244090 w 2283258"/>
                  <a:gd name="connsiteY37" fmla="*/ 2179320 h 2750587"/>
                  <a:gd name="connsiteX38" fmla="*/ 2123122 w 2283258"/>
                  <a:gd name="connsiteY38" fmla="*/ 2122331 h 2750587"/>
                  <a:gd name="connsiteX39" fmla="*/ 2093595 w 2283258"/>
                  <a:gd name="connsiteY39" fmla="*/ 2288773 h 2750587"/>
                  <a:gd name="connsiteX40" fmla="*/ 2040254 w 2283258"/>
                  <a:gd name="connsiteY40" fmla="*/ 2386613 h 2750587"/>
                  <a:gd name="connsiteX41" fmla="*/ 1957387 w 2283258"/>
                  <a:gd name="connsiteY41" fmla="*/ 2428861 h 2750587"/>
                  <a:gd name="connsiteX42" fmla="*/ 1885474 w 2283258"/>
                  <a:gd name="connsiteY42" fmla="*/ 2414111 h 2750587"/>
                  <a:gd name="connsiteX43" fmla="*/ 1836420 w 2283258"/>
                  <a:gd name="connsiteY43" fmla="*/ 2385060 h 2750587"/>
                  <a:gd name="connsiteX44" fmla="*/ 1779270 w 2283258"/>
                  <a:gd name="connsiteY44" fmla="*/ 2411730 h 2750587"/>
                  <a:gd name="connsiteX45" fmla="*/ 1859280 w 2283258"/>
                  <a:gd name="connsiteY45" fmla="*/ 2480310 h 2750587"/>
                  <a:gd name="connsiteX46" fmla="*/ 1862614 w 2283258"/>
                  <a:gd name="connsiteY46" fmla="*/ 2569845 h 2750587"/>
                  <a:gd name="connsiteX47" fmla="*/ 1806417 w 2283258"/>
                  <a:gd name="connsiteY47" fmla="*/ 2612707 h 2750587"/>
                  <a:gd name="connsiteX48" fmla="*/ 1744980 w 2283258"/>
                  <a:gd name="connsiteY48" fmla="*/ 2640330 h 2750587"/>
                  <a:gd name="connsiteX49" fmla="*/ 1652588 w 2283258"/>
                  <a:gd name="connsiteY49" fmla="*/ 2672715 h 2750587"/>
                  <a:gd name="connsiteX50" fmla="*/ 1558290 w 2283258"/>
                  <a:gd name="connsiteY50" fmla="*/ 2651760 h 2750587"/>
                  <a:gd name="connsiteX51" fmla="*/ 1470660 w 2283258"/>
                  <a:gd name="connsiteY51" fmla="*/ 2606040 h 2750587"/>
                  <a:gd name="connsiteX52" fmla="*/ 1402080 w 2283258"/>
                  <a:gd name="connsiteY52" fmla="*/ 2560320 h 2750587"/>
                  <a:gd name="connsiteX53" fmla="*/ 1360170 w 2283258"/>
                  <a:gd name="connsiteY53" fmla="*/ 2537460 h 2750587"/>
                  <a:gd name="connsiteX54" fmla="*/ 1322070 w 2283258"/>
                  <a:gd name="connsiteY54" fmla="*/ 2522220 h 2750587"/>
                  <a:gd name="connsiteX55" fmla="*/ 1291590 w 2283258"/>
                  <a:gd name="connsiteY55" fmla="*/ 2514600 h 2750587"/>
                  <a:gd name="connsiteX56" fmla="*/ 1291590 w 2283258"/>
                  <a:gd name="connsiteY56" fmla="*/ 2514600 h 2750587"/>
                  <a:gd name="connsiteX57" fmla="*/ 1275874 w 2283258"/>
                  <a:gd name="connsiteY57" fmla="*/ 2528411 h 2750587"/>
                  <a:gd name="connsiteX58" fmla="*/ 1268730 w 2283258"/>
                  <a:gd name="connsiteY58" fmla="*/ 2602230 h 2750587"/>
                  <a:gd name="connsiteX59" fmla="*/ 1348263 w 2283258"/>
                  <a:gd name="connsiteY59" fmla="*/ 2679858 h 2750587"/>
                  <a:gd name="connsiteX60" fmla="*/ 1348264 w 2283258"/>
                  <a:gd name="connsiteY60" fmla="*/ 2709862 h 2750587"/>
                  <a:gd name="connsiteX61" fmla="*/ 1325880 w 2283258"/>
                  <a:gd name="connsiteY61" fmla="*/ 2743200 h 2750587"/>
                  <a:gd name="connsiteX62" fmla="*/ 1239203 w 2283258"/>
                  <a:gd name="connsiteY62" fmla="*/ 2750344 h 2750587"/>
                  <a:gd name="connsiteX63" fmla="*/ 1132999 w 2283258"/>
                  <a:gd name="connsiteY63" fmla="*/ 2737961 h 2750587"/>
                  <a:gd name="connsiteX64" fmla="*/ 1032033 w 2283258"/>
                  <a:gd name="connsiteY64" fmla="*/ 2724626 h 2750587"/>
                  <a:gd name="connsiteX65" fmla="*/ 975360 w 2283258"/>
                  <a:gd name="connsiteY65" fmla="*/ 2703671 h 2750587"/>
                  <a:gd name="connsiteX66" fmla="*/ 892016 w 2283258"/>
                  <a:gd name="connsiteY66" fmla="*/ 2653189 h 2750587"/>
                  <a:gd name="connsiteX67" fmla="*/ 835819 w 2283258"/>
                  <a:gd name="connsiteY67" fmla="*/ 2611755 h 2750587"/>
                  <a:gd name="connsiteX68" fmla="*/ 754380 w 2283258"/>
                  <a:gd name="connsiteY68" fmla="*/ 2556510 h 2750587"/>
                  <a:gd name="connsiteX69" fmla="*/ 712470 w 2283258"/>
                  <a:gd name="connsiteY69" fmla="*/ 2526030 h 2750587"/>
                  <a:gd name="connsiteX70" fmla="*/ 670560 w 2283258"/>
                  <a:gd name="connsiteY70" fmla="*/ 2522220 h 2750587"/>
                  <a:gd name="connsiteX71" fmla="*/ 653891 w 2283258"/>
                  <a:gd name="connsiteY71" fmla="*/ 2529364 h 2750587"/>
                  <a:gd name="connsiteX72" fmla="*/ 742950 w 2283258"/>
                  <a:gd name="connsiteY72" fmla="*/ 2640330 h 2750587"/>
                  <a:gd name="connsiteX73" fmla="*/ 742950 w 2283258"/>
                  <a:gd name="connsiteY73" fmla="*/ 2682240 h 2750587"/>
                  <a:gd name="connsiteX74" fmla="*/ 701040 w 2283258"/>
                  <a:gd name="connsiteY74" fmla="*/ 2712720 h 2750587"/>
                  <a:gd name="connsiteX75" fmla="*/ 598170 w 2283258"/>
                  <a:gd name="connsiteY75" fmla="*/ 2705100 h 2750587"/>
                  <a:gd name="connsiteX76" fmla="*/ 536258 w 2283258"/>
                  <a:gd name="connsiteY76" fmla="*/ 2682717 h 2750587"/>
                  <a:gd name="connsiteX77" fmla="*/ 453390 w 2283258"/>
                  <a:gd name="connsiteY77" fmla="*/ 2628900 h 2750587"/>
                  <a:gd name="connsiteX78" fmla="*/ 323850 w 2283258"/>
                  <a:gd name="connsiteY78" fmla="*/ 2545080 h 2750587"/>
                  <a:gd name="connsiteX79" fmla="*/ 228600 w 2283258"/>
                  <a:gd name="connsiteY79" fmla="*/ 2449830 h 2750587"/>
                  <a:gd name="connsiteX80" fmla="*/ 156210 w 2283258"/>
                  <a:gd name="connsiteY80" fmla="*/ 2385060 h 2750587"/>
                  <a:gd name="connsiteX81" fmla="*/ 95250 w 2283258"/>
                  <a:gd name="connsiteY81" fmla="*/ 2316480 h 2750587"/>
                  <a:gd name="connsiteX82" fmla="*/ 0 w 2283258"/>
                  <a:gd name="connsiteY82" fmla="*/ 2209800 h 2750587"/>
                  <a:gd name="connsiteX83" fmla="*/ 7620 w 2283258"/>
                  <a:gd name="connsiteY83" fmla="*/ 830580 h 2750587"/>
                  <a:gd name="connsiteX0" fmla="*/ 7620 w 2289180"/>
                  <a:gd name="connsiteY0" fmla="*/ 830580 h 2750587"/>
                  <a:gd name="connsiteX1" fmla="*/ 773430 w 2289180"/>
                  <a:gd name="connsiteY1" fmla="*/ 1645920 h 2750587"/>
                  <a:gd name="connsiteX2" fmla="*/ 1272540 w 2289180"/>
                  <a:gd name="connsiteY2" fmla="*/ 1638300 h 2750587"/>
                  <a:gd name="connsiteX3" fmla="*/ 1314450 w 2289180"/>
                  <a:gd name="connsiteY3" fmla="*/ 1154430 h 2750587"/>
                  <a:gd name="connsiteX4" fmla="*/ 1139190 w 2289180"/>
                  <a:gd name="connsiteY4" fmla="*/ 765810 h 2750587"/>
                  <a:gd name="connsiteX5" fmla="*/ 1162050 w 2289180"/>
                  <a:gd name="connsiteY5" fmla="*/ 670560 h 2750587"/>
                  <a:gd name="connsiteX6" fmla="*/ 1173480 w 2289180"/>
                  <a:gd name="connsiteY6" fmla="*/ 640080 h 2750587"/>
                  <a:gd name="connsiteX7" fmla="*/ 1192530 w 2289180"/>
                  <a:gd name="connsiteY7" fmla="*/ 609600 h 2750587"/>
                  <a:gd name="connsiteX8" fmla="*/ 1215390 w 2289180"/>
                  <a:gd name="connsiteY8" fmla="*/ 571500 h 2750587"/>
                  <a:gd name="connsiteX9" fmla="*/ 1257300 w 2289180"/>
                  <a:gd name="connsiteY9" fmla="*/ 541020 h 2750587"/>
                  <a:gd name="connsiteX10" fmla="*/ 1272540 w 2289180"/>
                  <a:gd name="connsiteY10" fmla="*/ 491490 h 2750587"/>
                  <a:gd name="connsiteX11" fmla="*/ 1291590 w 2289180"/>
                  <a:gd name="connsiteY11" fmla="*/ 434340 h 2750587"/>
                  <a:gd name="connsiteX12" fmla="*/ 1299210 w 2289180"/>
                  <a:gd name="connsiteY12" fmla="*/ 392430 h 2750587"/>
                  <a:gd name="connsiteX13" fmla="*/ 1310640 w 2289180"/>
                  <a:gd name="connsiteY13" fmla="*/ 358140 h 2750587"/>
                  <a:gd name="connsiteX14" fmla="*/ 1322070 w 2289180"/>
                  <a:gd name="connsiteY14" fmla="*/ 327660 h 2750587"/>
                  <a:gd name="connsiteX15" fmla="*/ 1337310 w 2289180"/>
                  <a:gd name="connsiteY15" fmla="*/ 327660 h 2750587"/>
                  <a:gd name="connsiteX16" fmla="*/ 1356360 w 2289180"/>
                  <a:gd name="connsiteY16" fmla="*/ 335280 h 2750587"/>
                  <a:gd name="connsiteX17" fmla="*/ 1386840 w 2289180"/>
                  <a:gd name="connsiteY17" fmla="*/ 335280 h 2750587"/>
                  <a:gd name="connsiteX18" fmla="*/ 1402080 w 2289180"/>
                  <a:gd name="connsiteY18" fmla="*/ 339090 h 2750587"/>
                  <a:gd name="connsiteX19" fmla="*/ 1409700 w 2289180"/>
                  <a:gd name="connsiteY19" fmla="*/ 358140 h 2750587"/>
                  <a:gd name="connsiteX20" fmla="*/ 1463040 w 2289180"/>
                  <a:gd name="connsiteY20" fmla="*/ 335280 h 2750587"/>
                  <a:gd name="connsiteX21" fmla="*/ 1474470 w 2289180"/>
                  <a:gd name="connsiteY21" fmla="*/ 323850 h 2750587"/>
                  <a:gd name="connsiteX22" fmla="*/ 1489710 w 2289180"/>
                  <a:gd name="connsiteY22" fmla="*/ 312420 h 2750587"/>
                  <a:gd name="connsiteX23" fmla="*/ 1520190 w 2289180"/>
                  <a:gd name="connsiteY23" fmla="*/ 312420 h 2750587"/>
                  <a:gd name="connsiteX24" fmla="*/ 1588770 w 2289180"/>
                  <a:gd name="connsiteY24" fmla="*/ 304800 h 2750587"/>
                  <a:gd name="connsiteX25" fmla="*/ 1607820 w 2289180"/>
                  <a:gd name="connsiteY25" fmla="*/ 217170 h 2750587"/>
                  <a:gd name="connsiteX26" fmla="*/ 1630680 w 2289180"/>
                  <a:gd name="connsiteY26" fmla="*/ 121920 h 2750587"/>
                  <a:gd name="connsiteX27" fmla="*/ 1645920 w 2289180"/>
                  <a:gd name="connsiteY27" fmla="*/ 45720 h 2750587"/>
                  <a:gd name="connsiteX28" fmla="*/ 1672590 w 2289180"/>
                  <a:gd name="connsiteY28" fmla="*/ 19050 h 2750587"/>
                  <a:gd name="connsiteX29" fmla="*/ 1687830 w 2289180"/>
                  <a:gd name="connsiteY29" fmla="*/ 0 h 2750587"/>
                  <a:gd name="connsiteX30" fmla="*/ 1764030 w 2289180"/>
                  <a:gd name="connsiteY30" fmla="*/ 289560 h 2750587"/>
                  <a:gd name="connsiteX31" fmla="*/ 1847850 w 2289180"/>
                  <a:gd name="connsiteY31" fmla="*/ 731520 h 2750587"/>
                  <a:gd name="connsiteX32" fmla="*/ 1943100 w 2289180"/>
                  <a:gd name="connsiteY32" fmla="*/ 1070610 h 2750587"/>
                  <a:gd name="connsiteX33" fmla="*/ 2065020 w 2289180"/>
                  <a:gd name="connsiteY33" fmla="*/ 1493520 h 2750587"/>
                  <a:gd name="connsiteX34" fmla="*/ 2186940 w 2289180"/>
                  <a:gd name="connsiteY34" fmla="*/ 1775460 h 2750587"/>
                  <a:gd name="connsiteX35" fmla="*/ 2277428 w 2289180"/>
                  <a:gd name="connsiteY35" fmla="*/ 1914525 h 2750587"/>
                  <a:gd name="connsiteX36" fmla="*/ 2281238 w 2289180"/>
                  <a:gd name="connsiteY36" fmla="*/ 1991201 h 2750587"/>
                  <a:gd name="connsiteX37" fmla="*/ 2163127 w 2289180"/>
                  <a:gd name="connsiteY37" fmla="*/ 1952140 h 2750587"/>
                  <a:gd name="connsiteX38" fmla="*/ 2123122 w 2289180"/>
                  <a:gd name="connsiteY38" fmla="*/ 2122331 h 2750587"/>
                  <a:gd name="connsiteX39" fmla="*/ 2093595 w 2289180"/>
                  <a:gd name="connsiteY39" fmla="*/ 2288773 h 2750587"/>
                  <a:gd name="connsiteX40" fmla="*/ 2040254 w 2289180"/>
                  <a:gd name="connsiteY40" fmla="*/ 2386613 h 2750587"/>
                  <a:gd name="connsiteX41" fmla="*/ 1957387 w 2289180"/>
                  <a:gd name="connsiteY41" fmla="*/ 2428861 h 2750587"/>
                  <a:gd name="connsiteX42" fmla="*/ 1885474 w 2289180"/>
                  <a:gd name="connsiteY42" fmla="*/ 2414111 h 2750587"/>
                  <a:gd name="connsiteX43" fmla="*/ 1836420 w 2289180"/>
                  <a:gd name="connsiteY43" fmla="*/ 2385060 h 2750587"/>
                  <a:gd name="connsiteX44" fmla="*/ 1779270 w 2289180"/>
                  <a:gd name="connsiteY44" fmla="*/ 2411730 h 2750587"/>
                  <a:gd name="connsiteX45" fmla="*/ 1859280 w 2289180"/>
                  <a:gd name="connsiteY45" fmla="*/ 2480310 h 2750587"/>
                  <a:gd name="connsiteX46" fmla="*/ 1862614 w 2289180"/>
                  <a:gd name="connsiteY46" fmla="*/ 2569845 h 2750587"/>
                  <a:gd name="connsiteX47" fmla="*/ 1806417 w 2289180"/>
                  <a:gd name="connsiteY47" fmla="*/ 2612707 h 2750587"/>
                  <a:gd name="connsiteX48" fmla="*/ 1744980 w 2289180"/>
                  <a:gd name="connsiteY48" fmla="*/ 2640330 h 2750587"/>
                  <a:gd name="connsiteX49" fmla="*/ 1652588 w 2289180"/>
                  <a:gd name="connsiteY49" fmla="*/ 2672715 h 2750587"/>
                  <a:gd name="connsiteX50" fmla="*/ 1558290 w 2289180"/>
                  <a:gd name="connsiteY50" fmla="*/ 2651760 h 2750587"/>
                  <a:gd name="connsiteX51" fmla="*/ 1470660 w 2289180"/>
                  <a:gd name="connsiteY51" fmla="*/ 2606040 h 2750587"/>
                  <a:gd name="connsiteX52" fmla="*/ 1402080 w 2289180"/>
                  <a:gd name="connsiteY52" fmla="*/ 2560320 h 2750587"/>
                  <a:gd name="connsiteX53" fmla="*/ 1360170 w 2289180"/>
                  <a:gd name="connsiteY53" fmla="*/ 2537460 h 2750587"/>
                  <a:gd name="connsiteX54" fmla="*/ 1322070 w 2289180"/>
                  <a:gd name="connsiteY54" fmla="*/ 2522220 h 2750587"/>
                  <a:gd name="connsiteX55" fmla="*/ 1291590 w 2289180"/>
                  <a:gd name="connsiteY55" fmla="*/ 2514600 h 2750587"/>
                  <a:gd name="connsiteX56" fmla="*/ 1291590 w 2289180"/>
                  <a:gd name="connsiteY56" fmla="*/ 2514600 h 2750587"/>
                  <a:gd name="connsiteX57" fmla="*/ 1275874 w 2289180"/>
                  <a:gd name="connsiteY57" fmla="*/ 2528411 h 2750587"/>
                  <a:gd name="connsiteX58" fmla="*/ 1268730 w 2289180"/>
                  <a:gd name="connsiteY58" fmla="*/ 2602230 h 2750587"/>
                  <a:gd name="connsiteX59" fmla="*/ 1348263 w 2289180"/>
                  <a:gd name="connsiteY59" fmla="*/ 2679858 h 2750587"/>
                  <a:gd name="connsiteX60" fmla="*/ 1348264 w 2289180"/>
                  <a:gd name="connsiteY60" fmla="*/ 2709862 h 2750587"/>
                  <a:gd name="connsiteX61" fmla="*/ 1325880 w 2289180"/>
                  <a:gd name="connsiteY61" fmla="*/ 2743200 h 2750587"/>
                  <a:gd name="connsiteX62" fmla="*/ 1239203 w 2289180"/>
                  <a:gd name="connsiteY62" fmla="*/ 2750344 h 2750587"/>
                  <a:gd name="connsiteX63" fmla="*/ 1132999 w 2289180"/>
                  <a:gd name="connsiteY63" fmla="*/ 2737961 h 2750587"/>
                  <a:gd name="connsiteX64" fmla="*/ 1032033 w 2289180"/>
                  <a:gd name="connsiteY64" fmla="*/ 2724626 h 2750587"/>
                  <a:gd name="connsiteX65" fmla="*/ 975360 w 2289180"/>
                  <a:gd name="connsiteY65" fmla="*/ 2703671 h 2750587"/>
                  <a:gd name="connsiteX66" fmla="*/ 892016 w 2289180"/>
                  <a:gd name="connsiteY66" fmla="*/ 2653189 h 2750587"/>
                  <a:gd name="connsiteX67" fmla="*/ 835819 w 2289180"/>
                  <a:gd name="connsiteY67" fmla="*/ 2611755 h 2750587"/>
                  <a:gd name="connsiteX68" fmla="*/ 754380 w 2289180"/>
                  <a:gd name="connsiteY68" fmla="*/ 2556510 h 2750587"/>
                  <a:gd name="connsiteX69" fmla="*/ 712470 w 2289180"/>
                  <a:gd name="connsiteY69" fmla="*/ 2526030 h 2750587"/>
                  <a:gd name="connsiteX70" fmla="*/ 670560 w 2289180"/>
                  <a:gd name="connsiteY70" fmla="*/ 2522220 h 2750587"/>
                  <a:gd name="connsiteX71" fmla="*/ 653891 w 2289180"/>
                  <a:gd name="connsiteY71" fmla="*/ 2529364 h 2750587"/>
                  <a:gd name="connsiteX72" fmla="*/ 742950 w 2289180"/>
                  <a:gd name="connsiteY72" fmla="*/ 2640330 h 2750587"/>
                  <a:gd name="connsiteX73" fmla="*/ 742950 w 2289180"/>
                  <a:gd name="connsiteY73" fmla="*/ 2682240 h 2750587"/>
                  <a:gd name="connsiteX74" fmla="*/ 701040 w 2289180"/>
                  <a:gd name="connsiteY74" fmla="*/ 2712720 h 2750587"/>
                  <a:gd name="connsiteX75" fmla="*/ 598170 w 2289180"/>
                  <a:gd name="connsiteY75" fmla="*/ 2705100 h 2750587"/>
                  <a:gd name="connsiteX76" fmla="*/ 536258 w 2289180"/>
                  <a:gd name="connsiteY76" fmla="*/ 2682717 h 2750587"/>
                  <a:gd name="connsiteX77" fmla="*/ 453390 w 2289180"/>
                  <a:gd name="connsiteY77" fmla="*/ 2628900 h 2750587"/>
                  <a:gd name="connsiteX78" fmla="*/ 323850 w 2289180"/>
                  <a:gd name="connsiteY78" fmla="*/ 2545080 h 2750587"/>
                  <a:gd name="connsiteX79" fmla="*/ 228600 w 2289180"/>
                  <a:gd name="connsiteY79" fmla="*/ 2449830 h 2750587"/>
                  <a:gd name="connsiteX80" fmla="*/ 156210 w 2289180"/>
                  <a:gd name="connsiteY80" fmla="*/ 2385060 h 2750587"/>
                  <a:gd name="connsiteX81" fmla="*/ 95250 w 2289180"/>
                  <a:gd name="connsiteY81" fmla="*/ 2316480 h 2750587"/>
                  <a:gd name="connsiteX82" fmla="*/ 0 w 2289180"/>
                  <a:gd name="connsiteY82" fmla="*/ 2209800 h 2750587"/>
                  <a:gd name="connsiteX83" fmla="*/ 7620 w 2289180"/>
                  <a:gd name="connsiteY83" fmla="*/ 830580 h 2750587"/>
                  <a:gd name="connsiteX0" fmla="*/ 7620 w 2282970"/>
                  <a:gd name="connsiteY0" fmla="*/ 830580 h 2750587"/>
                  <a:gd name="connsiteX1" fmla="*/ 773430 w 2282970"/>
                  <a:gd name="connsiteY1" fmla="*/ 1645920 h 2750587"/>
                  <a:gd name="connsiteX2" fmla="*/ 1272540 w 2282970"/>
                  <a:gd name="connsiteY2" fmla="*/ 1638300 h 2750587"/>
                  <a:gd name="connsiteX3" fmla="*/ 1314450 w 2282970"/>
                  <a:gd name="connsiteY3" fmla="*/ 1154430 h 2750587"/>
                  <a:gd name="connsiteX4" fmla="*/ 1139190 w 2282970"/>
                  <a:gd name="connsiteY4" fmla="*/ 765810 h 2750587"/>
                  <a:gd name="connsiteX5" fmla="*/ 1162050 w 2282970"/>
                  <a:gd name="connsiteY5" fmla="*/ 670560 h 2750587"/>
                  <a:gd name="connsiteX6" fmla="*/ 1173480 w 2282970"/>
                  <a:gd name="connsiteY6" fmla="*/ 640080 h 2750587"/>
                  <a:gd name="connsiteX7" fmla="*/ 1192530 w 2282970"/>
                  <a:gd name="connsiteY7" fmla="*/ 609600 h 2750587"/>
                  <a:gd name="connsiteX8" fmla="*/ 1215390 w 2282970"/>
                  <a:gd name="connsiteY8" fmla="*/ 571500 h 2750587"/>
                  <a:gd name="connsiteX9" fmla="*/ 1257300 w 2282970"/>
                  <a:gd name="connsiteY9" fmla="*/ 541020 h 2750587"/>
                  <a:gd name="connsiteX10" fmla="*/ 1272540 w 2282970"/>
                  <a:gd name="connsiteY10" fmla="*/ 491490 h 2750587"/>
                  <a:gd name="connsiteX11" fmla="*/ 1291590 w 2282970"/>
                  <a:gd name="connsiteY11" fmla="*/ 434340 h 2750587"/>
                  <a:gd name="connsiteX12" fmla="*/ 1299210 w 2282970"/>
                  <a:gd name="connsiteY12" fmla="*/ 392430 h 2750587"/>
                  <a:gd name="connsiteX13" fmla="*/ 1310640 w 2282970"/>
                  <a:gd name="connsiteY13" fmla="*/ 358140 h 2750587"/>
                  <a:gd name="connsiteX14" fmla="*/ 1322070 w 2282970"/>
                  <a:gd name="connsiteY14" fmla="*/ 327660 h 2750587"/>
                  <a:gd name="connsiteX15" fmla="*/ 1337310 w 2282970"/>
                  <a:gd name="connsiteY15" fmla="*/ 327660 h 2750587"/>
                  <a:gd name="connsiteX16" fmla="*/ 1356360 w 2282970"/>
                  <a:gd name="connsiteY16" fmla="*/ 335280 h 2750587"/>
                  <a:gd name="connsiteX17" fmla="*/ 1386840 w 2282970"/>
                  <a:gd name="connsiteY17" fmla="*/ 335280 h 2750587"/>
                  <a:gd name="connsiteX18" fmla="*/ 1402080 w 2282970"/>
                  <a:gd name="connsiteY18" fmla="*/ 339090 h 2750587"/>
                  <a:gd name="connsiteX19" fmla="*/ 1409700 w 2282970"/>
                  <a:gd name="connsiteY19" fmla="*/ 358140 h 2750587"/>
                  <a:gd name="connsiteX20" fmla="*/ 1463040 w 2282970"/>
                  <a:gd name="connsiteY20" fmla="*/ 335280 h 2750587"/>
                  <a:gd name="connsiteX21" fmla="*/ 1474470 w 2282970"/>
                  <a:gd name="connsiteY21" fmla="*/ 323850 h 2750587"/>
                  <a:gd name="connsiteX22" fmla="*/ 1489710 w 2282970"/>
                  <a:gd name="connsiteY22" fmla="*/ 312420 h 2750587"/>
                  <a:gd name="connsiteX23" fmla="*/ 1520190 w 2282970"/>
                  <a:gd name="connsiteY23" fmla="*/ 312420 h 2750587"/>
                  <a:gd name="connsiteX24" fmla="*/ 1588770 w 2282970"/>
                  <a:gd name="connsiteY24" fmla="*/ 304800 h 2750587"/>
                  <a:gd name="connsiteX25" fmla="*/ 1607820 w 2282970"/>
                  <a:gd name="connsiteY25" fmla="*/ 217170 h 2750587"/>
                  <a:gd name="connsiteX26" fmla="*/ 1630680 w 2282970"/>
                  <a:gd name="connsiteY26" fmla="*/ 121920 h 2750587"/>
                  <a:gd name="connsiteX27" fmla="*/ 1645920 w 2282970"/>
                  <a:gd name="connsiteY27" fmla="*/ 45720 h 2750587"/>
                  <a:gd name="connsiteX28" fmla="*/ 1672590 w 2282970"/>
                  <a:gd name="connsiteY28" fmla="*/ 19050 h 2750587"/>
                  <a:gd name="connsiteX29" fmla="*/ 1687830 w 2282970"/>
                  <a:gd name="connsiteY29" fmla="*/ 0 h 2750587"/>
                  <a:gd name="connsiteX30" fmla="*/ 1764030 w 2282970"/>
                  <a:gd name="connsiteY30" fmla="*/ 289560 h 2750587"/>
                  <a:gd name="connsiteX31" fmla="*/ 1847850 w 2282970"/>
                  <a:gd name="connsiteY31" fmla="*/ 731520 h 2750587"/>
                  <a:gd name="connsiteX32" fmla="*/ 1943100 w 2282970"/>
                  <a:gd name="connsiteY32" fmla="*/ 1070610 h 2750587"/>
                  <a:gd name="connsiteX33" fmla="*/ 2065020 w 2282970"/>
                  <a:gd name="connsiteY33" fmla="*/ 1493520 h 2750587"/>
                  <a:gd name="connsiteX34" fmla="*/ 2186940 w 2282970"/>
                  <a:gd name="connsiteY34" fmla="*/ 1775460 h 2750587"/>
                  <a:gd name="connsiteX35" fmla="*/ 2063115 w 2282970"/>
                  <a:gd name="connsiteY35" fmla="*/ 1453175 h 2750587"/>
                  <a:gd name="connsiteX36" fmla="*/ 2281238 w 2282970"/>
                  <a:gd name="connsiteY36" fmla="*/ 1991201 h 2750587"/>
                  <a:gd name="connsiteX37" fmla="*/ 2163127 w 2282970"/>
                  <a:gd name="connsiteY37" fmla="*/ 1952140 h 2750587"/>
                  <a:gd name="connsiteX38" fmla="*/ 2123122 w 2282970"/>
                  <a:gd name="connsiteY38" fmla="*/ 2122331 h 2750587"/>
                  <a:gd name="connsiteX39" fmla="*/ 2093595 w 2282970"/>
                  <a:gd name="connsiteY39" fmla="*/ 2288773 h 2750587"/>
                  <a:gd name="connsiteX40" fmla="*/ 2040254 w 2282970"/>
                  <a:gd name="connsiteY40" fmla="*/ 2386613 h 2750587"/>
                  <a:gd name="connsiteX41" fmla="*/ 1957387 w 2282970"/>
                  <a:gd name="connsiteY41" fmla="*/ 2428861 h 2750587"/>
                  <a:gd name="connsiteX42" fmla="*/ 1885474 w 2282970"/>
                  <a:gd name="connsiteY42" fmla="*/ 2414111 h 2750587"/>
                  <a:gd name="connsiteX43" fmla="*/ 1836420 w 2282970"/>
                  <a:gd name="connsiteY43" fmla="*/ 2385060 h 2750587"/>
                  <a:gd name="connsiteX44" fmla="*/ 1779270 w 2282970"/>
                  <a:gd name="connsiteY44" fmla="*/ 2411730 h 2750587"/>
                  <a:gd name="connsiteX45" fmla="*/ 1859280 w 2282970"/>
                  <a:gd name="connsiteY45" fmla="*/ 2480310 h 2750587"/>
                  <a:gd name="connsiteX46" fmla="*/ 1862614 w 2282970"/>
                  <a:gd name="connsiteY46" fmla="*/ 2569845 h 2750587"/>
                  <a:gd name="connsiteX47" fmla="*/ 1806417 w 2282970"/>
                  <a:gd name="connsiteY47" fmla="*/ 2612707 h 2750587"/>
                  <a:gd name="connsiteX48" fmla="*/ 1744980 w 2282970"/>
                  <a:gd name="connsiteY48" fmla="*/ 2640330 h 2750587"/>
                  <a:gd name="connsiteX49" fmla="*/ 1652588 w 2282970"/>
                  <a:gd name="connsiteY49" fmla="*/ 2672715 h 2750587"/>
                  <a:gd name="connsiteX50" fmla="*/ 1558290 w 2282970"/>
                  <a:gd name="connsiteY50" fmla="*/ 2651760 h 2750587"/>
                  <a:gd name="connsiteX51" fmla="*/ 1470660 w 2282970"/>
                  <a:gd name="connsiteY51" fmla="*/ 2606040 h 2750587"/>
                  <a:gd name="connsiteX52" fmla="*/ 1402080 w 2282970"/>
                  <a:gd name="connsiteY52" fmla="*/ 2560320 h 2750587"/>
                  <a:gd name="connsiteX53" fmla="*/ 1360170 w 2282970"/>
                  <a:gd name="connsiteY53" fmla="*/ 2537460 h 2750587"/>
                  <a:gd name="connsiteX54" fmla="*/ 1322070 w 2282970"/>
                  <a:gd name="connsiteY54" fmla="*/ 2522220 h 2750587"/>
                  <a:gd name="connsiteX55" fmla="*/ 1291590 w 2282970"/>
                  <a:gd name="connsiteY55" fmla="*/ 2514600 h 2750587"/>
                  <a:gd name="connsiteX56" fmla="*/ 1291590 w 2282970"/>
                  <a:gd name="connsiteY56" fmla="*/ 2514600 h 2750587"/>
                  <a:gd name="connsiteX57" fmla="*/ 1275874 w 2282970"/>
                  <a:gd name="connsiteY57" fmla="*/ 2528411 h 2750587"/>
                  <a:gd name="connsiteX58" fmla="*/ 1268730 w 2282970"/>
                  <a:gd name="connsiteY58" fmla="*/ 2602230 h 2750587"/>
                  <a:gd name="connsiteX59" fmla="*/ 1348263 w 2282970"/>
                  <a:gd name="connsiteY59" fmla="*/ 2679858 h 2750587"/>
                  <a:gd name="connsiteX60" fmla="*/ 1348264 w 2282970"/>
                  <a:gd name="connsiteY60" fmla="*/ 2709862 h 2750587"/>
                  <a:gd name="connsiteX61" fmla="*/ 1325880 w 2282970"/>
                  <a:gd name="connsiteY61" fmla="*/ 2743200 h 2750587"/>
                  <a:gd name="connsiteX62" fmla="*/ 1239203 w 2282970"/>
                  <a:gd name="connsiteY62" fmla="*/ 2750344 h 2750587"/>
                  <a:gd name="connsiteX63" fmla="*/ 1132999 w 2282970"/>
                  <a:gd name="connsiteY63" fmla="*/ 2737961 h 2750587"/>
                  <a:gd name="connsiteX64" fmla="*/ 1032033 w 2282970"/>
                  <a:gd name="connsiteY64" fmla="*/ 2724626 h 2750587"/>
                  <a:gd name="connsiteX65" fmla="*/ 975360 w 2282970"/>
                  <a:gd name="connsiteY65" fmla="*/ 2703671 h 2750587"/>
                  <a:gd name="connsiteX66" fmla="*/ 892016 w 2282970"/>
                  <a:gd name="connsiteY66" fmla="*/ 2653189 h 2750587"/>
                  <a:gd name="connsiteX67" fmla="*/ 835819 w 2282970"/>
                  <a:gd name="connsiteY67" fmla="*/ 2611755 h 2750587"/>
                  <a:gd name="connsiteX68" fmla="*/ 754380 w 2282970"/>
                  <a:gd name="connsiteY68" fmla="*/ 2556510 h 2750587"/>
                  <a:gd name="connsiteX69" fmla="*/ 712470 w 2282970"/>
                  <a:gd name="connsiteY69" fmla="*/ 2526030 h 2750587"/>
                  <a:gd name="connsiteX70" fmla="*/ 670560 w 2282970"/>
                  <a:gd name="connsiteY70" fmla="*/ 2522220 h 2750587"/>
                  <a:gd name="connsiteX71" fmla="*/ 653891 w 2282970"/>
                  <a:gd name="connsiteY71" fmla="*/ 2529364 h 2750587"/>
                  <a:gd name="connsiteX72" fmla="*/ 742950 w 2282970"/>
                  <a:gd name="connsiteY72" fmla="*/ 2640330 h 2750587"/>
                  <a:gd name="connsiteX73" fmla="*/ 742950 w 2282970"/>
                  <a:gd name="connsiteY73" fmla="*/ 2682240 h 2750587"/>
                  <a:gd name="connsiteX74" fmla="*/ 701040 w 2282970"/>
                  <a:gd name="connsiteY74" fmla="*/ 2712720 h 2750587"/>
                  <a:gd name="connsiteX75" fmla="*/ 598170 w 2282970"/>
                  <a:gd name="connsiteY75" fmla="*/ 2705100 h 2750587"/>
                  <a:gd name="connsiteX76" fmla="*/ 536258 w 2282970"/>
                  <a:gd name="connsiteY76" fmla="*/ 2682717 h 2750587"/>
                  <a:gd name="connsiteX77" fmla="*/ 453390 w 2282970"/>
                  <a:gd name="connsiteY77" fmla="*/ 2628900 h 2750587"/>
                  <a:gd name="connsiteX78" fmla="*/ 323850 w 2282970"/>
                  <a:gd name="connsiteY78" fmla="*/ 2545080 h 2750587"/>
                  <a:gd name="connsiteX79" fmla="*/ 228600 w 2282970"/>
                  <a:gd name="connsiteY79" fmla="*/ 2449830 h 2750587"/>
                  <a:gd name="connsiteX80" fmla="*/ 156210 w 2282970"/>
                  <a:gd name="connsiteY80" fmla="*/ 2385060 h 2750587"/>
                  <a:gd name="connsiteX81" fmla="*/ 95250 w 2282970"/>
                  <a:gd name="connsiteY81" fmla="*/ 2316480 h 2750587"/>
                  <a:gd name="connsiteX82" fmla="*/ 0 w 2282970"/>
                  <a:gd name="connsiteY82" fmla="*/ 2209800 h 2750587"/>
                  <a:gd name="connsiteX83" fmla="*/ 7620 w 2282970"/>
                  <a:gd name="connsiteY83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57387 w 2186940"/>
                  <a:gd name="connsiteY41" fmla="*/ 2428861 h 2750587"/>
                  <a:gd name="connsiteX42" fmla="*/ 1885474 w 2186940"/>
                  <a:gd name="connsiteY42" fmla="*/ 2414111 h 2750587"/>
                  <a:gd name="connsiteX43" fmla="*/ 1836420 w 2186940"/>
                  <a:gd name="connsiteY43" fmla="*/ 2385060 h 2750587"/>
                  <a:gd name="connsiteX44" fmla="*/ 1779270 w 2186940"/>
                  <a:gd name="connsiteY44" fmla="*/ 2411730 h 2750587"/>
                  <a:gd name="connsiteX45" fmla="*/ 1859280 w 2186940"/>
                  <a:gd name="connsiteY45" fmla="*/ 2480310 h 2750587"/>
                  <a:gd name="connsiteX46" fmla="*/ 1862614 w 2186940"/>
                  <a:gd name="connsiteY46" fmla="*/ 2569845 h 2750587"/>
                  <a:gd name="connsiteX47" fmla="*/ 1806417 w 2186940"/>
                  <a:gd name="connsiteY47" fmla="*/ 2612707 h 2750587"/>
                  <a:gd name="connsiteX48" fmla="*/ 1744980 w 2186940"/>
                  <a:gd name="connsiteY48" fmla="*/ 2640330 h 2750587"/>
                  <a:gd name="connsiteX49" fmla="*/ 1652588 w 2186940"/>
                  <a:gd name="connsiteY49" fmla="*/ 2672715 h 2750587"/>
                  <a:gd name="connsiteX50" fmla="*/ 1558290 w 2186940"/>
                  <a:gd name="connsiteY50" fmla="*/ 2651760 h 2750587"/>
                  <a:gd name="connsiteX51" fmla="*/ 1470660 w 2186940"/>
                  <a:gd name="connsiteY51" fmla="*/ 2606040 h 2750587"/>
                  <a:gd name="connsiteX52" fmla="*/ 1402080 w 2186940"/>
                  <a:gd name="connsiteY52" fmla="*/ 2560320 h 2750587"/>
                  <a:gd name="connsiteX53" fmla="*/ 1360170 w 2186940"/>
                  <a:gd name="connsiteY53" fmla="*/ 2537460 h 2750587"/>
                  <a:gd name="connsiteX54" fmla="*/ 1322070 w 2186940"/>
                  <a:gd name="connsiteY54" fmla="*/ 2522220 h 2750587"/>
                  <a:gd name="connsiteX55" fmla="*/ 1291590 w 2186940"/>
                  <a:gd name="connsiteY55" fmla="*/ 2514600 h 2750587"/>
                  <a:gd name="connsiteX56" fmla="*/ 1291590 w 2186940"/>
                  <a:gd name="connsiteY56" fmla="*/ 2514600 h 2750587"/>
                  <a:gd name="connsiteX57" fmla="*/ 1275874 w 2186940"/>
                  <a:gd name="connsiteY57" fmla="*/ 2528411 h 2750587"/>
                  <a:gd name="connsiteX58" fmla="*/ 1268730 w 2186940"/>
                  <a:gd name="connsiteY58" fmla="*/ 2602230 h 2750587"/>
                  <a:gd name="connsiteX59" fmla="*/ 1348263 w 2186940"/>
                  <a:gd name="connsiteY59" fmla="*/ 2679858 h 2750587"/>
                  <a:gd name="connsiteX60" fmla="*/ 1348264 w 2186940"/>
                  <a:gd name="connsiteY60" fmla="*/ 2709862 h 2750587"/>
                  <a:gd name="connsiteX61" fmla="*/ 1325880 w 2186940"/>
                  <a:gd name="connsiteY61" fmla="*/ 2743200 h 2750587"/>
                  <a:gd name="connsiteX62" fmla="*/ 1239203 w 2186940"/>
                  <a:gd name="connsiteY62" fmla="*/ 2750344 h 2750587"/>
                  <a:gd name="connsiteX63" fmla="*/ 1132999 w 2186940"/>
                  <a:gd name="connsiteY63" fmla="*/ 2737961 h 2750587"/>
                  <a:gd name="connsiteX64" fmla="*/ 1032033 w 2186940"/>
                  <a:gd name="connsiteY64" fmla="*/ 2724626 h 2750587"/>
                  <a:gd name="connsiteX65" fmla="*/ 975360 w 2186940"/>
                  <a:gd name="connsiteY65" fmla="*/ 2703671 h 2750587"/>
                  <a:gd name="connsiteX66" fmla="*/ 892016 w 2186940"/>
                  <a:gd name="connsiteY66" fmla="*/ 2653189 h 2750587"/>
                  <a:gd name="connsiteX67" fmla="*/ 835819 w 2186940"/>
                  <a:gd name="connsiteY67" fmla="*/ 2611755 h 2750587"/>
                  <a:gd name="connsiteX68" fmla="*/ 754380 w 2186940"/>
                  <a:gd name="connsiteY68" fmla="*/ 2556510 h 2750587"/>
                  <a:gd name="connsiteX69" fmla="*/ 712470 w 2186940"/>
                  <a:gd name="connsiteY69" fmla="*/ 2526030 h 2750587"/>
                  <a:gd name="connsiteX70" fmla="*/ 670560 w 2186940"/>
                  <a:gd name="connsiteY70" fmla="*/ 2522220 h 2750587"/>
                  <a:gd name="connsiteX71" fmla="*/ 653891 w 2186940"/>
                  <a:gd name="connsiteY71" fmla="*/ 2529364 h 2750587"/>
                  <a:gd name="connsiteX72" fmla="*/ 742950 w 2186940"/>
                  <a:gd name="connsiteY72" fmla="*/ 2640330 h 2750587"/>
                  <a:gd name="connsiteX73" fmla="*/ 742950 w 2186940"/>
                  <a:gd name="connsiteY73" fmla="*/ 2682240 h 2750587"/>
                  <a:gd name="connsiteX74" fmla="*/ 701040 w 2186940"/>
                  <a:gd name="connsiteY74" fmla="*/ 2712720 h 2750587"/>
                  <a:gd name="connsiteX75" fmla="*/ 598170 w 2186940"/>
                  <a:gd name="connsiteY75" fmla="*/ 2705100 h 2750587"/>
                  <a:gd name="connsiteX76" fmla="*/ 536258 w 2186940"/>
                  <a:gd name="connsiteY76" fmla="*/ 2682717 h 2750587"/>
                  <a:gd name="connsiteX77" fmla="*/ 453390 w 2186940"/>
                  <a:gd name="connsiteY77" fmla="*/ 2628900 h 2750587"/>
                  <a:gd name="connsiteX78" fmla="*/ 323850 w 2186940"/>
                  <a:gd name="connsiteY78" fmla="*/ 2545080 h 2750587"/>
                  <a:gd name="connsiteX79" fmla="*/ 228600 w 2186940"/>
                  <a:gd name="connsiteY79" fmla="*/ 2449830 h 2750587"/>
                  <a:gd name="connsiteX80" fmla="*/ 156210 w 2186940"/>
                  <a:gd name="connsiteY80" fmla="*/ 2385060 h 2750587"/>
                  <a:gd name="connsiteX81" fmla="*/ 95250 w 2186940"/>
                  <a:gd name="connsiteY81" fmla="*/ 2316480 h 2750587"/>
                  <a:gd name="connsiteX82" fmla="*/ 0 w 2186940"/>
                  <a:gd name="connsiteY82" fmla="*/ 2209800 h 2750587"/>
                  <a:gd name="connsiteX83" fmla="*/ 7620 w 2186940"/>
                  <a:gd name="connsiteY83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23122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39790 w 2186940"/>
                  <a:gd name="connsiteY38" fmla="*/ 2122331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63127 w 2186940"/>
                  <a:gd name="connsiteY37" fmla="*/ 1952140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57413 w 2186940"/>
                  <a:gd name="connsiteY36" fmla="*/ 1757030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65020 w 2186940"/>
                  <a:gd name="connsiteY33" fmla="*/ 1493520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8224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96220 h 2750587"/>
                  <a:gd name="connsiteX75" fmla="*/ 701040 w 2186940"/>
                  <a:gd name="connsiteY75" fmla="*/ 2712720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  <a:gd name="connsiteX0" fmla="*/ 7620 w 2186940"/>
                  <a:gd name="connsiteY0" fmla="*/ 830580 h 2750587"/>
                  <a:gd name="connsiteX1" fmla="*/ 773430 w 2186940"/>
                  <a:gd name="connsiteY1" fmla="*/ 1645920 h 2750587"/>
                  <a:gd name="connsiteX2" fmla="*/ 1272540 w 2186940"/>
                  <a:gd name="connsiteY2" fmla="*/ 1638300 h 2750587"/>
                  <a:gd name="connsiteX3" fmla="*/ 1314450 w 2186940"/>
                  <a:gd name="connsiteY3" fmla="*/ 1154430 h 2750587"/>
                  <a:gd name="connsiteX4" fmla="*/ 1139190 w 2186940"/>
                  <a:gd name="connsiteY4" fmla="*/ 765810 h 2750587"/>
                  <a:gd name="connsiteX5" fmla="*/ 1162050 w 2186940"/>
                  <a:gd name="connsiteY5" fmla="*/ 670560 h 2750587"/>
                  <a:gd name="connsiteX6" fmla="*/ 1173480 w 2186940"/>
                  <a:gd name="connsiteY6" fmla="*/ 640080 h 2750587"/>
                  <a:gd name="connsiteX7" fmla="*/ 1192530 w 2186940"/>
                  <a:gd name="connsiteY7" fmla="*/ 609600 h 2750587"/>
                  <a:gd name="connsiteX8" fmla="*/ 1215390 w 2186940"/>
                  <a:gd name="connsiteY8" fmla="*/ 571500 h 2750587"/>
                  <a:gd name="connsiteX9" fmla="*/ 1257300 w 2186940"/>
                  <a:gd name="connsiteY9" fmla="*/ 541020 h 2750587"/>
                  <a:gd name="connsiteX10" fmla="*/ 1272540 w 2186940"/>
                  <a:gd name="connsiteY10" fmla="*/ 491490 h 2750587"/>
                  <a:gd name="connsiteX11" fmla="*/ 1291590 w 2186940"/>
                  <a:gd name="connsiteY11" fmla="*/ 434340 h 2750587"/>
                  <a:gd name="connsiteX12" fmla="*/ 1299210 w 2186940"/>
                  <a:gd name="connsiteY12" fmla="*/ 392430 h 2750587"/>
                  <a:gd name="connsiteX13" fmla="*/ 1310640 w 2186940"/>
                  <a:gd name="connsiteY13" fmla="*/ 358140 h 2750587"/>
                  <a:gd name="connsiteX14" fmla="*/ 1322070 w 2186940"/>
                  <a:gd name="connsiteY14" fmla="*/ 327660 h 2750587"/>
                  <a:gd name="connsiteX15" fmla="*/ 1337310 w 2186940"/>
                  <a:gd name="connsiteY15" fmla="*/ 327660 h 2750587"/>
                  <a:gd name="connsiteX16" fmla="*/ 1356360 w 2186940"/>
                  <a:gd name="connsiteY16" fmla="*/ 335280 h 2750587"/>
                  <a:gd name="connsiteX17" fmla="*/ 1386840 w 2186940"/>
                  <a:gd name="connsiteY17" fmla="*/ 335280 h 2750587"/>
                  <a:gd name="connsiteX18" fmla="*/ 1402080 w 2186940"/>
                  <a:gd name="connsiteY18" fmla="*/ 339090 h 2750587"/>
                  <a:gd name="connsiteX19" fmla="*/ 1409700 w 2186940"/>
                  <a:gd name="connsiteY19" fmla="*/ 358140 h 2750587"/>
                  <a:gd name="connsiteX20" fmla="*/ 1463040 w 2186940"/>
                  <a:gd name="connsiteY20" fmla="*/ 335280 h 2750587"/>
                  <a:gd name="connsiteX21" fmla="*/ 1474470 w 2186940"/>
                  <a:gd name="connsiteY21" fmla="*/ 323850 h 2750587"/>
                  <a:gd name="connsiteX22" fmla="*/ 1489710 w 2186940"/>
                  <a:gd name="connsiteY22" fmla="*/ 312420 h 2750587"/>
                  <a:gd name="connsiteX23" fmla="*/ 1520190 w 2186940"/>
                  <a:gd name="connsiteY23" fmla="*/ 312420 h 2750587"/>
                  <a:gd name="connsiteX24" fmla="*/ 1588770 w 2186940"/>
                  <a:gd name="connsiteY24" fmla="*/ 304800 h 2750587"/>
                  <a:gd name="connsiteX25" fmla="*/ 1607820 w 2186940"/>
                  <a:gd name="connsiteY25" fmla="*/ 217170 h 2750587"/>
                  <a:gd name="connsiteX26" fmla="*/ 1630680 w 2186940"/>
                  <a:gd name="connsiteY26" fmla="*/ 121920 h 2750587"/>
                  <a:gd name="connsiteX27" fmla="*/ 1645920 w 2186940"/>
                  <a:gd name="connsiteY27" fmla="*/ 45720 h 2750587"/>
                  <a:gd name="connsiteX28" fmla="*/ 1672590 w 2186940"/>
                  <a:gd name="connsiteY28" fmla="*/ 19050 h 2750587"/>
                  <a:gd name="connsiteX29" fmla="*/ 1687830 w 2186940"/>
                  <a:gd name="connsiteY29" fmla="*/ 0 h 2750587"/>
                  <a:gd name="connsiteX30" fmla="*/ 1764030 w 2186940"/>
                  <a:gd name="connsiteY30" fmla="*/ 289560 h 2750587"/>
                  <a:gd name="connsiteX31" fmla="*/ 1847850 w 2186940"/>
                  <a:gd name="connsiteY31" fmla="*/ 731520 h 2750587"/>
                  <a:gd name="connsiteX32" fmla="*/ 1943100 w 2186940"/>
                  <a:gd name="connsiteY32" fmla="*/ 1070610 h 2750587"/>
                  <a:gd name="connsiteX33" fmla="*/ 2041208 w 2186940"/>
                  <a:gd name="connsiteY33" fmla="*/ 1423619 h 2750587"/>
                  <a:gd name="connsiteX34" fmla="*/ 2186940 w 2186940"/>
                  <a:gd name="connsiteY34" fmla="*/ 1775460 h 2750587"/>
                  <a:gd name="connsiteX35" fmla="*/ 2063115 w 2186940"/>
                  <a:gd name="connsiteY35" fmla="*/ 1453175 h 2750587"/>
                  <a:gd name="connsiteX36" fmla="*/ 2124075 w 2186940"/>
                  <a:gd name="connsiteY36" fmla="*/ 1683634 h 2750587"/>
                  <a:gd name="connsiteX37" fmla="*/ 2139315 w 2186940"/>
                  <a:gd name="connsiteY37" fmla="*/ 1868258 h 2750587"/>
                  <a:gd name="connsiteX38" fmla="*/ 2130265 w 2186940"/>
                  <a:gd name="connsiteY38" fmla="*/ 2041946 h 2750587"/>
                  <a:gd name="connsiteX39" fmla="*/ 2093595 w 2186940"/>
                  <a:gd name="connsiteY39" fmla="*/ 2288773 h 2750587"/>
                  <a:gd name="connsiteX40" fmla="*/ 2040254 w 2186940"/>
                  <a:gd name="connsiteY40" fmla="*/ 2386613 h 2750587"/>
                  <a:gd name="connsiteX41" fmla="*/ 1977237 w 2186940"/>
                  <a:gd name="connsiteY41" fmla="*/ 2425728 h 2750587"/>
                  <a:gd name="connsiteX42" fmla="*/ 1957387 w 2186940"/>
                  <a:gd name="connsiteY42" fmla="*/ 2428861 h 2750587"/>
                  <a:gd name="connsiteX43" fmla="*/ 1885474 w 2186940"/>
                  <a:gd name="connsiteY43" fmla="*/ 2414111 h 2750587"/>
                  <a:gd name="connsiteX44" fmla="*/ 1836420 w 2186940"/>
                  <a:gd name="connsiteY44" fmla="*/ 2385060 h 2750587"/>
                  <a:gd name="connsiteX45" fmla="*/ 1779270 w 2186940"/>
                  <a:gd name="connsiteY45" fmla="*/ 2411730 h 2750587"/>
                  <a:gd name="connsiteX46" fmla="*/ 1859280 w 2186940"/>
                  <a:gd name="connsiteY46" fmla="*/ 2480310 h 2750587"/>
                  <a:gd name="connsiteX47" fmla="*/ 1862614 w 2186940"/>
                  <a:gd name="connsiteY47" fmla="*/ 2569845 h 2750587"/>
                  <a:gd name="connsiteX48" fmla="*/ 1806417 w 2186940"/>
                  <a:gd name="connsiteY48" fmla="*/ 2612707 h 2750587"/>
                  <a:gd name="connsiteX49" fmla="*/ 1744980 w 2186940"/>
                  <a:gd name="connsiteY49" fmla="*/ 2640330 h 2750587"/>
                  <a:gd name="connsiteX50" fmla="*/ 1652588 w 2186940"/>
                  <a:gd name="connsiteY50" fmla="*/ 2672715 h 2750587"/>
                  <a:gd name="connsiteX51" fmla="*/ 1558290 w 2186940"/>
                  <a:gd name="connsiteY51" fmla="*/ 2651760 h 2750587"/>
                  <a:gd name="connsiteX52" fmla="*/ 1470660 w 2186940"/>
                  <a:gd name="connsiteY52" fmla="*/ 2606040 h 2750587"/>
                  <a:gd name="connsiteX53" fmla="*/ 1402080 w 2186940"/>
                  <a:gd name="connsiteY53" fmla="*/ 2560320 h 2750587"/>
                  <a:gd name="connsiteX54" fmla="*/ 1360170 w 2186940"/>
                  <a:gd name="connsiteY54" fmla="*/ 2537460 h 2750587"/>
                  <a:gd name="connsiteX55" fmla="*/ 1322070 w 2186940"/>
                  <a:gd name="connsiteY55" fmla="*/ 2522220 h 2750587"/>
                  <a:gd name="connsiteX56" fmla="*/ 1291590 w 2186940"/>
                  <a:gd name="connsiteY56" fmla="*/ 2514600 h 2750587"/>
                  <a:gd name="connsiteX57" fmla="*/ 1291590 w 2186940"/>
                  <a:gd name="connsiteY57" fmla="*/ 2514600 h 2750587"/>
                  <a:gd name="connsiteX58" fmla="*/ 1275874 w 2186940"/>
                  <a:gd name="connsiteY58" fmla="*/ 2528411 h 2750587"/>
                  <a:gd name="connsiteX59" fmla="*/ 1268730 w 2186940"/>
                  <a:gd name="connsiteY59" fmla="*/ 2602230 h 2750587"/>
                  <a:gd name="connsiteX60" fmla="*/ 1348263 w 2186940"/>
                  <a:gd name="connsiteY60" fmla="*/ 2679858 h 2750587"/>
                  <a:gd name="connsiteX61" fmla="*/ 1348264 w 2186940"/>
                  <a:gd name="connsiteY61" fmla="*/ 2709862 h 2750587"/>
                  <a:gd name="connsiteX62" fmla="*/ 1325880 w 2186940"/>
                  <a:gd name="connsiteY62" fmla="*/ 2743200 h 2750587"/>
                  <a:gd name="connsiteX63" fmla="*/ 1239203 w 2186940"/>
                  <a:gd name="connsiteY63" fmla="*/ 2750344 h 2750587"/>
                  <a:gd name="connsiteX64" fmla="*/ 1132999 w 2186940"/>
                  <a:gd name="connsiteY64" fmla="*/ 2737961 h 2750587"/>
                  <a:gd name="connsiteX65" fmla="*/ 1032033 w 2186940"/>
                  <a:gd name="connsiteY65" fmla="*/ 2724626 h 2750587"/>
                  <a:gd name="connsiteX66" fmla="*/ 975360 w 2186940"/>
                  <a:gd name="connsiteY66" fmla="*/ 2703671 h 2750587"/>
                  <a:gd name="connsiteX67" fmla="*/ 892016 w 2186940"/>
                  <a:gd name="connsiteY67" fmla="*/ 2653189 h 2750587"/>
                  <a:gd name="connsiteX68" fmla="*/ 835819 w 2186940"/>
                  <a:gd name="connsiteY68" fmla="*/ 2611755 h 2750587"/>
                  <a:gd name="connsiteX69" fmla="*/ 754380 w 2186940"/>
                  <a:gd name="connsiteY69" fmla="*/ 2556510 h 2750587"/>
                  <a:gd name="connsiteX70" fmla="*/ 712470 w 2186940"/>
                  <a:gd name="connsiteY70" fmla="*/ 2526030 h 2750587"/>
                  <a:gd name="connsiteX71" fmla="*/ 670560 w 2186940"/>
                  <a:gd name="connsiteY71" fmla="*/ 2522220 h 2750587"/>
                  <a:gd name="connsiteX72" fmla="*/ 653891 w 2186940"/>
                  <a:gd name="connsiteY72" fmla="*/ 2529364 h 2750587"/>
                  <a:gd name="connsiteX73" fmla="*/ 742950 w 2186940"/>
                  <a:gd name="connsiteY73" fmla="*/ 2640330 h 2750587"/>
                  <a:gd name="connsiteX74" fmla="*/ 742950 w 2186940"/>
                  <a:gd name="connsiteY74" fmla="*/ 2696220 h 2750587"/>
                  <a:gd name="connsiteX75" fmla="*/ 691515 w 2186940"/>
                  <a:gd name="connsiteY75" fmla="*/ 2705731 h 2750587"/>
                  <a:gd name="connsiteX76" fmla="*/ 598170 w 2186940"/>
                  <a:gd name="connsiteY76" fmla="*/ 2705100 h 2750587"/>
                  <a:gd name="connsiteX77" fmla="*/ 536258 w 2186940"/>
                  <a:gd name="connsiteY77" fmla="*/ 2682717 h 2750587"/>
                  <a:gd name="connsiteX78" fmla="*/ 453390 w 2186940"/>
                  <a:gd name="connsiteY78" fmla="*/ 2628900 h 2750587"/>
                  <a:gd name="connsiteX79" fmla="*/ 323850 w 2186940"/>
                  <a:gd name="connsiteY79" fmla="*/ 2545080 h 2750587"/>
                  <a:gd name="connsiteX80" fmla="*/ 228600 w 2186940"/>
                  <a:gd name="connsiteY80" fmla="*/ 2449830 h 2750587"/>
                  <a:gd name="connsiteX81" fmla="*/ 156210 w 2186940"/>
                  <a:gd name="connsiteY81" fmla="*/ 2385060 h 2750587"/>
                  <a:gd name="connsiteX82" fmla="*/ 95250 w 2186940"/>
                  <a:gd name="connsiteY82" fmla="*/ 2316480 h 2750587"/>
                  <a:gd name="connsiteX83" fmla="*/ 0 w 2186940"/>
                  <a:gd name="connsiteY83" fmla="*/ 2209800 h 2750587"/>
                  <a:gd name="connsiteX84" fmla="*/ 7620 w 2186940"/>
                  <a:gd name="connsiteY84" fmla="*/ 830580 h 275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2186940" h="2750587">
                    <a:moveTo>
                      <a:pt x="7620" y="830580"/>
                    </a:moveTo>
                    <a:lnTo>
                      <a:pt x="773430" y="1645920"/>
                    </a:lnTo>
                    <a:lnTo>
                      <a:pt x="1272540" y="1638300"/>
                    </a:lnTo>
                    <a:lnTo>
                      <a:pt x="1314450" y="1154430"/>
                    </a:lnTo>
                    <a:lnTo>
                      <a:pt x="1139190" y="765810"/>
                    </a:lnTo>
                    <a:lnTo>
                      <a:pt x="1162050" y="670560"/>
                    </a:lnTo>
                    <a:lnTo>
                      <a:pt x="1173480" y="640080"/>
                    </a:lnTo>
                    <a:lnTo>
                      <a:pt x="1192530" y="609600"/>
                    </a:lnTo>
                    <a:lnTo>
                      <a:pt x="1215390" y="571500"/>
                    </a:lnTo>
                    <a:lnTo>
                      <a:pt x="1257300" y="541020"/>
                    </a:lnTo>
                    <a:lnTo>
                      <a:pt x="1272540" y="491490"/>
                    </a:lnTo>
                    <a:lnTo>
                      <a:pt x="1291590" y="434340"/>
                    </a:lnTo>
                    <a:lnTo>
                      <a:pt x="1299210" y="392430"/>
                    </a:lnTo>
                    <a:lnTo>
                      <a:pt x="1310640" y="358140"/>
                    </a:lnTo>
                    <a:lnTo>
                      <a:pt x="1322070" y="327660"/>
                    </a:lnTo>
                    <a:lnTo>
                      <a:pt x="1337310" y="327660"/>
                    </a:lnTo>
                    <a:lnTo>
                      <a:pt x="1356360" y="335280"/>
                    </a:lnTo>
                    <a:lnTo>
                      <a:pt x="1386840" y="335280"/>
                    </a:lnTo>
                    <a:lnTo>
                      <a:pt x="1402080" y="339090"/>
                    </a:lnTo>
                    <a:lnTo>
                      <a:pt x="1409700" y="358140"/>
                    </a:lnTo>
                    <a:lnTo>
                      <a:pt x="1463040" y="335280"/>
                    </a:lnTo>
                    <a:lnTo>
                      <a:pt x="1474470" y="323850"/>
                    </a:lnTo>
                    <a:lnTo>
                      <a:pt x="1489710" y="312420"/>
                    </a:lnTo>
                    <a:lnTo>
                      <a:pt x="1520190" y="312420"/>
                    </a:lnTo>
                    <a:lnTo>
                      <a:pt x="1588770" y="304800"/>
                    </a:lnTo>
                    <a:lnTo>
                      <a:pt x="1607820" y="217170"/>
                    </a:lnTo>
                    <a:lnTo>
                      <a:pt x="1630680" y="121920"/>
                    </a:lnTo>
                    <a:lnTo>
                      <a:pt x="1645920" y="45720"/>
                    </a:lnTo>
                    <a:lnTo>
                      <a:pt x="1672590" y="19050"/>
                    </a:lnTo>
                    <a:lnTo>
                      <a:pt x="1687830" y="0"/>
                    </a:lnTo>
                    <a:lnTo>
                      <a:pt x="1764030" y="289560"/>
                    </a:lnTo>
                    <a:lnTo>
                      <a:pt x="1847850" y="731520"/>
                    </a:lnTo>
                    <a:lnTo>
                      <a:pt x="1943100" y="1070610"/>
                    </a:lnTo>
                    <a:lnTo>
                      <a:pt x="2041208" y="1423619"/>
                    </a:lnTo>
                    <a:lnTo>
                      <a:pt x="2186940" y="1775460"/>
                    </a:lnTo>
                    <a:lnTo>
                      <a:pt x="2063115" y="1453175"/>
                    </a:lnTo>
                    <a:cubicBezTo>
                      <a:pt x="2065020" y="1491513"/>
                      <a:pt x="2111375" y="1614454"/>
                      <a:pt x="2124075" y="1683634"/>
                    </a:cubicBezTo>
                    <a:cubicBezTo>
                      <a:pt x="2136775" y="1752814"/>
                      <a:pt x="2138283" y="1808539"/>
                      <a:pt x="2139315" y="1868258"/>
                    </a:cubicBezTo>
                    <a:cubicBezTo>
                      <a:pt x="2140347" y="1927977"/>
                      <a:pt x="2137885" y="1971860"/>
                      <a:pt x="2130265" y="2041946"/>
                    </a:cubicBezTo>
                    <a:cubicBezTo>
                      <a:pt x="2122645" y="2112032"/>
                      <a:pt x="2108597" y="2231329"/>
                      <a:pt x="2093595" y="2288773"/>
                    </a:cubicBezTo>
                    <a:cubicBezTo>
                      <a:pt x="2078593" y="2346218"/>
                      <a:pt x="2061631" y="2363787"/>
                      <a:pt x="2040254" y="2386613"/>
                    </a:cubicBezTo>
                    <a:cubicBezTo>
                      <a:pt x="2018877" y="2409439"/>
                      <a:pt x="1991048" y="2418687"/>
                      <a:pt x="1977237" y="2425728"/>
                    </a:cubicBezTo>
                    <a:cubicBezTo>
                      <a:pt x="1963426" y="2432769"/>
                      <a:pt x="1972681" y="2430797"/>
                      <a:pt x="1957387" y="2428861"/>
                    </a:cubicBezTo>
                    <a:cubicBezTo>
                      <a:pt x="1942093" y="2426925"/>
                      <a:pt x="1905635" y="2421411"/>
                      <a:pt x="1885474" y="2414111"/>
                    </a:cubicBezTo>
                    <a:cubicBezTo>
                      <a:pt x="1865313" y="2406811"/>
                      <a:pt x="1854121" y="2385457"/>
                      <a:pt x="1836420" y="2385060"/>
                    </a:cubicBezTo>
                    <a:cubicBezTo>
                      <a:pt x="1822450" y="2383790"/>
                      <a:pt x="1775460" y="2395855"/>
                      <a:pt x="1779270" y="2411730"/>
                    </a:cubicBezTo>
                    <a:lnTo>
                      <a:pt x="1859280" y="2480310"/>
                    </a:lnTo>
                    <a:cubicBezTo>
                      <a:pt x="1875155" y="2501900"/>
                      <a:pt x="1871425" y="2547779"/>
                      <a:pt x="1862614" y="2569845"/>
                    </a:cubicBezTo>
                    <a:cubicBezTo>
                      <a:pt x="1853804" y="2591911"/>
                      <a:pt x="1826023" y="2603341"/>
                      <a:pt x="1806417" y="2612707"/>
                    </a:cubicBezTo>
                    <a:cubicBezTo>
                      <a:pt x="1786811" y="2622073"/>
                      <a:pt x="1772999" y="2631916"/>
                      <a:pt x="1744980" y="2640330"/>
                    </a:cubicBezTo>
                    <a:cubicBezTo>
                      <a:pt x="1716961" y="2648744"/>
                      <a:pt x="1683703" y="2670810"/>
                      <a:pt x="1652588" y="2672715"/>
                    </a:cubicBezTo>
                    <a:cubicBezTo>
                      <a:pt x="1621473" y="2674620"/>
                      <a:pt x="1588611" y="2662872"/>
                      <a:pt x="1558290" y="2651760"/>
                    </a:cubicBezTo>
                    <a:cubicBezTo>
                      <a:pt x="1527969" y="2640648"/>
                      <a:pt x="1496695" y="2621280"/>
                      <a:pt x="1470660" y="2606040"/>
                    </a:cubicBezTo>
                    <a:lnTo>
                      <a:pt x="1402080" y="2560320"/>
                    </a:lnTo>
                    <a:lnTo>
                      <a:pt x="1360170" y="2537460"/>
                    </a:lnTo>
                    <a:lnTo>
                      <a:pt x="1322070" y="2522220"/>
                    </a:lnTo>
                    <a:lnTo>
                      <a:pt x="1291590" y="2514600"/>
                    </a:lnTo>
                    <a:lnTo>
                      <a:pt x="1291590" y="2514600"/>
                    </a:lnTo>
                    <a:cubicBezTo>
                      <a:pt x="1288971" y="2516902"/>
                      <a:pt x="1279684" y="2513806"/>
                      <a:pt x="1275874" y="2528411"/>
                    </a:cubicBezTo>
                    <a:cubicBezTo>
                      <a:pt x="1272064" y="2543016"/>
                      <a:pt x="1258650" y="2576592"/>
                      <a:pt x="1268730" y="2602230"/>
                    </a:cubicBezTo>
                    <a:lnTo>
                      <a:pt x="1348263" y="2679858"/>
                    </a:lnTo>
                    <a:cubicBezTo>
                      <a:pt x="1348263" y="2689859"/>
                      <a:pt x="1348264" y="2699861"/>
                      <a:pt x="1348264" y="2709862"/>
                    </a:cubicBezTo>
                    <a:cubicBezTo>
                      <a:pt x="1340803" y="2720975"/>
                      <a:pt x="1344057" y="2736453"/>
                      <a:pt x="1325880" y="2743200"/>
                    </a:cubicBezTo>
                    <a:cubicBezTo>
                      <a:pt x="1307703" y="2749947"/>
                      <a:pt x="1271350" y="2751217"/>
                      <a:pt x="1239203" y="2750344"/>
                    </a:cubicBezTo>
                    <a:cubicBezTo>
                      <a:pt x="1207056" y="2749471"/>
                      <a:pt x="1166733" y="2740263"/>
                      <a:pt x="1132999" y="2737961"/>
                    </a:cubicBezTo>
                    <a:cubicBezTo>
                      <a:pt x="1099265" y="2735659"/>
                      <a:pt x="1058306" y="2730341"/>
                      <a:pt x="1032033" y="2724626"/>
                    </a:cubicBezTo>
                    <a:cubicBezTo>
                      <a:pt x="1005760" y="2718911"/>
                      <a:pt x="998696" y="2715577"/>
                      <a:pt x="975360" y="2703671"/>
                    </a:cubicBezTo>
                    <a:cubicBezTo>
                      <a:pt x="952024" y="2691765"/>
                      <a:pt x="915273" y="2668508"/>
                      <a:pt x="892016" y="2653189"/>
                    </a:cubicBezTo>
                    <a:cubicBezTo>
                      <a:pt x="868759" y="2637870"/>
                      <a:pt x="858758" y="2627868"/>
                      <a:pt x="835819" y="2611755"/>
                    </a:cubicBezTo>
                    <a:cubicBezTo>
                      <a:pt x="812880" y="2595642"/>
                      <a:pt x="774938" y="2570798"/>
                      <a:pt x="754380" y="2556510"/>
                    </a:cubicBezTo>
                    <a:cubicBezTo>
                      <a:pt x="733822" y="2542223"/>
                      <a:pt x="726440" y="2531745"/>
                      <a:pt x="712470" y="2526030"/>
                    </a:cubicBezTo>
                    <a:cubicBezTo>
                      <a:pt x="698500" y="2520315"/>
                      <a:pt x="680323" y="2521664"/>
                      <a:pt x="670560" y="2522220"/>
                    </a:cubicBezTo>
                    <a:cubicBezTo>
                      <a:pt x="660797" y="2522776"/>
                      <a:pt x="641826" y="2509679"/>
                      <a:pt x="653891" y="2529364"/>
                    </a:cubicBezTo>
                    <a:lnTo>
                      <a:pt x="742950" y="2640330"/>
                    </a:lnTo>
                    <a:lnTo>
                      <a:pt x="742950" y="2696220"/>
                    </a:lnTo>
                    <a:cubicBezTo>
                      <a:pt x="735965" y="2708285"/>
                      <a:pt x="715645" y="2704251"/>
                      <a:pt x="691515" y="2705731"/>
                    </a:cubicBezTo>
                    <a:cubicBezTo>
                      <a:pt x="667385" y="2707211"/>
                      <a:pt x="624046" y="2708936"/>
                      <a:pt x="598170" y="2705100"/>
                    </a:cubicBezTo>
                    <a:cubicBezTo>
                      <a:pt x="572294" y="2701264"/>
                      <a:pt x="563881" y="2700656"/>
                      <a:pt x="536258" y="2682717"/>
                    </a:cubicBezTo>
                    <a:lnTo>
                      <a:pt x="453390" y="2628900"/>
                    </a:lnTo>
                    <a:cubicBezTo>
                      <a:pt x="417989" y="2605961"/>
                      <a:pt x="361315" y="2574925"/>
                      <a:pt x="323850" y="2545080"/>
                    </a:cubicBezTo>
                    <a:cubicBezTo>
                      <a:pt x="286385" y="2515235"/>
                      <a:pt x="252730" y="2471420"/>
                      <a:pt x="228600" y="2449830"/>
                    </a:cubicBezTo>
                    <a:lnTo>
                      <a:pt x="156210" y="2385060"/>
                    </a:lnTo>
                    <a:lnTo>
                      <a:pt x="95250" y="2316480"/>
                    </a:lnTo>
                    <a:lnTo>
                      <a:pt x="0" y="2209800"/>
                    </a:lnTo>
                    <a:lnTo>
                      <a:pt x="7620" y="830580"/>
                    </a:lnTo>
                    <a:close/>
                  </a:path>
                </a:pathLst>
              </a:custGeom>
              <a:solidFill>
                <a:srgbClr val="D5C1CA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0" name="Freeform 19"/>
              <p:cNvSpPr/>
              <p:nvPr/>
            </p:nvSpPr>
            <p:spPr>
              <a:xfrm rot="5400000">
                <a:off x="565199" y="808812"/>
                <a:ext cx="847482" cy="442957"/>
              </a:xfrm>
              <a:custGeom>
                <a:avLst/>
                <a:gdLst>
                  <a:gd name="connsiteX0" fmla="*/ 0 w 1126331"/>
                  <a:gd name="connsiteY0" fmla="*/ 266700 h 862012"/>
                  <a:gd name="connsiteX1" fmla="*/ 23812 w 1126331"/>
                  <a:gd name="connsiteY1" fmla="*/ 333375 h 862012"/>
                  <a:gd name="connsiteX2" fmla="*/ 154781 w 1126331"/>
                  <a:gd name="connsiteY2" fmla="*/ 473869 h 862012"/>
                  <a:gd name="connsiteX3" fmla="*/ 283368 w 1126331"/>
                  <a:gd name="connsiteY3" fmla="*/ 595312 h 862012"/>
                  <a:gd name="connsiteX4" fmla="*/ 390525 w 1126331"/>
                  <a:gd name="connsiteY4" fmla="*/ 676275 h 862012"/>
                  <a:gd name="connsiteX5" fmla="*/ 521493 w 1126331"/>
                  <a:gd name="connsiteY5" fmla="*/ 735806 h 862012"/>
                  <a:gd name="connsiteX6" fmla="*/ 695325 w 1126331"/>
                  <a:gd name="connsiteY6" fmla="*/ 790575 h 862012"/>
                  <a:gd name="connsiteX7" fmla="*/ 890587 w 1126331"/>
                  <a:gd name="connsiteY7" fmla="*/ 847725 h 862012"/>
                  <a:gd name="connsiteX8" fmla="*/ 947737 w 1126331"/>
                  <a:gd name="connsiteY8" fmla="*/ 862012 h 862012"/>
                  <a:gd name="connsiteX9" fmla="*/ 1000125 w 1126331"/>
                  <a:gd name="connsiteY9" fmla="*/ 857250 h 862012"/>
                  <a:gd name="connsiteX10" fmla="*/ 1052512 w 1126331"/>
                  <a:gd name="connsiteY10" fmla="*/ 826294 h 862012"/>
                  <a:gd name="connsiteX11" fmla="*/ 1100137 w 1126331"/>
                  <a:gd name="connsiteY11" fmla="*/ 771525 h 862012"/>
                  <a:gd name="connsiteX12" fmla="*/ 1121568 w 1126331"/>
                  <a:gd name="connsiteY12" fmla="*/ 681037 h 862012"/>
                  <a:gd name="connsiteX13" fmla="*/ 1126331 w 1126331"/>
                  <a:gd name="connsiteY13" fmla="*/ 566737 h 862012"/>
                  <a:gd name="connsiteX14" fmla="*/ 1126331 w 1126331"/>
                  <a:gd name="connsiteY14" fmla="*/ 500062 h 862012"/>
                  <a:gd name="connsiteX15" fmla="*/ 1095375 w 1126331"/>
                  <a:gd name="connsiteY15" fmla="*/ 400050 h 862012"/>
                  <a:gd name="connsiteX16" fmla="*/ 1047750 w 1126331"/>
                  <a:gd name="connsiteY16" fmla="*/ 176212 h 862012"/>
                  <a:gd name="connsiteX17" fmla="*/ 1004887 w 1126331"/>
                  <a:gd name="connsiteY17" fmla="*/ 0 h 862012"/>
                  <a:gd name="connsiteX18" fmla="*/ 938212 w 1126331"/>
                  <a:gd name="connsiteY18" fmla="*/ 554831 h 862012"/>
                  <a:gd name="connsiteX19" fmla="*/ 288131 w 1126331"/>
                  <a:gd name="connsiteY19" fmla="*/ 371475 h 862012"/>
                  <a:gd name="connsiteX20" fmla="*/ 0 w 1126331"/>
                  <a:gd name="connsiteY20" fmla="*/ 266700 h 862012"/>
                  <a:gd name="connsiteX0" fmla="*/ 0 w 1126331"/>
                  <a:gd name="connsiteY0" fmla="*/ 266700 h 862810"/>
                  <a:gd name="connsiteX1" fmla="*/ 23812 w 1126331"/>
                  <a:gd name="connsiteY1" fmla="*/ 333375 h 862810"/>
                  <a:gd name="connsiteX2" fmla="*/ 154781 w 1126331"/>
                  <a:gd name="connsiteY2" fmla="*/ 473869 h 862810"/>
                  <a:gd name="connsiteX3" fmla="*/ 283368 w 1126331"/>
                  <a:gd name="connsiteY3" fmla="*/ 595312 h 862810"/>
                  <a:gd name="connsiteX4" fmla="*/ 390525 w 1126331"/>
                  <a:gd name="connsiteY4" fmla="*/ 676275 h 862810"/>
                  <a:gd name="connsiteX5" fmla="*/ 521493 w 1126331"/>
                  <a:gd name="connsiteY5" fmla="*/ 735806 h 862810"/>
                  <a:gd name="connsiteX6" fmla="*/ 695325 w 1126331"/>
                  <a:gd name="connsiteY6" fmla="*/ 790575 h 862810"/>
                  <a:gd name="connsiteX7" fmla="*/ 890587 w 1126331"/>
                  <a:gd name="connsiteY7" fmla="*/ 847725 h 862810"/>
                  <a:gd name="connsiteX8" fmla="*/ 947737 w 1126331"/>
                  <a:gd name="connsiteY8" fmla="*/ 862012 h 862810"/>
                  <a:gd name="connsiteX9" fmla="*/ 1000125 w 1126331"/>
                  <a:gd name="connsiteY9" fmla="*/ 857250 h 862810"/>
                  <a:gd name="connsiteX10" fmla="*/ 1052512 w 1126331"/>
                  <a:gd name="connsiteY10" fmla="*/ 826294 h 862810"/>
                  <a:gd name="connsiteX11" fmla="*/ 1100137 w 1126331"/>
                  <a:gd name="connsiteY11" fmla="*/ 771525 h 862810"/>
                  <a:gd name="connsiteX12" fmla="*/ 1121568 w 1126331"/>
                  <a:gd name="connsiteY12" fmla="*/ 681037 h 862810"/>
                  <a:gd name="connsiteX13" fmla="*/ 1126331 w 1126331"/>
                  <a:gd name="connsiteY13" fmla="*/ 566737 h 862810"/>
                  <a:gd name="connsiteX14" fmla="*/ 1126331 w 1126331"/>
                  <a:gd name="connsiteY14" fmla="*/ 500062 h 862810"/>
                  <a:gd name="connsiteX15" fmla="*/ 1095375 w 1126331"/>
                  <a:gd name="connsiteY15" fmla="*/ 400050 h 862810"/>
                  <a:gd name="connsiteX16" fmla="*/ 1047750 w 1126331"/>
                  <a:gd name="connsiteY16" fmla="*/ 176212 h 862810"/>
                  <a:gd name="connsiteX17" fmla="*/ 1004887 w 1126331"/>
                  <a:gd name="connsiteY17" fmla="*/ 0 h 862810"/>
                  <a:gd name="connsiteX18" fmla="*/ 938212 w 1126331"/>
                  <a:gd name="connsiteY18" fmla="*/ 554831 h 862810"/>
                  <a:gd name="connsiteX19" fmla="*/ 288131 w 1126331"/>
                  <a:gd name="connsiteY19" fmla="*/ 371475 h 862810"/>
                  <a:gd name="connsiteX20" fmla="*/ 0 w 1126331"/>
                  <a:gd name="connsiteY20" fmla="*/ 266700 h 862810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31"/>
                  <a:gd name="connsiteY0" fmla="*/ 266700 h 864101"/>
                  <a:gd name="connsiteX1" fmla="*/ 23812 w 1126331"/>
                  <a:gd name="connsiteY1" fmla="*/ 333375 h 864101"/>
                  <a:gd name="connsiteX2" fmla="*/ 154781 w 1126331"/>
                  <a:gd name="connsiteY2" fmla="*/ 473869 h 864101"/>
                  <a:gd name="connsiteX3" fmla="*/ 283368 w 1126331"/>
                  <a:gd name="connsiteY3" fmla="*/ 595312 h 864101"/>
                  <a:gd name="connsiteX4" fmla="*/ 390525 w 1126331"/>
                  <a:gd name="connsiteY4" fmla="*/ 676275 h 864101"/>
                  <a:gd name="connsiteX5" fmla="*/ 521493 w 1126331"/>
                  <a:gd name="connsiteY5" fmla="*/ 735806 h 864101"/>
                  <a:gd name="connsiteX6" fmla="*/ 695325 w 1126331"/>
                  <a:gd name="connsiteY6" fmla="*/ 790575 h 864101"/>
                  <a:gd name="connsiteX7" fmla="*/ 890587 w 1126331"/>
                  <a:gd name="connsiteY7" fmla="*/ 847725 h 864101"/>
                  <a:gd name="connsiteX8" fmla="*/ 947737 w 1126331"/>
                  <a:gd name="connsiteY8" fmla="*/ 862012 h 864101"/>
                  <a:gd name="connsiteX9" fmla="*/ 1000125 w 1126331"/>
                  <a:gd name="connsiteY9" fmla="*/ 857250 h 864101"/>
                  <a:gd name="connsiteX10" fmla="*/ 1052512 w 1126331"/>
                  <a:gd name="connsiteY10" fmla="*/ 826294 h 864101"/>
                  <a:gd name="connsiteX11" fmla="*/ 1100137 w 1126331"/>
                  <a:gd name="connsiteY11" fmla="*/ 771525 h 864101"/>
                  <a:gd name="connsiteX12" fmla="*/ 1121568 w 1126331"/>
                  <a:gd name="connsiteY12" fmla="*/ 681037 h 864101"/>
                  <a:gd name="connsiteX13" fmla="*/ 1126331 w 1126331"/>
                  <a:gd name="connsiteY13" fmla="*/ 566737 h 864101"/>
                  <a:gd name="connsiteX14" fmla="*/ 1126331 w 1126331"/>
                  <a:gd name="connsiteY14" fmla="*/ 500062 h 864101"/>
                  <a:gd name="connsiteX15" fmla="*/ 1095375 w 1126331"/>
                  <a:gd name="connsiteY15" fmla="*/ 400050 h 864101"/>
                  <a:gd name="connsiteX16" fmla="*/ 1047750 w 1126331"/>
                  <a:gd name="connsiteY16" fmla="*/ 176212 h 864101"/>
                  <a:gd name="connsiteX17" fmla="*/ 1004887 w 1126331"/>
                  <a:gd name="connsiteY17" fmla="*/ 0 h 864101"/>
                  <a:gd name="connsiteX18" fmla="*/ 938212 w 1126331"/>
                  <a:gd name="connsiteY18" fmla="*/ 554831 h 864101"/>
                  <a:gd name="connsiteX19" fmla="*/ 288131 w 1126331"/>
                  <a:gd name="connsiteY19" fmla="*/ 371475 h 864101"/>
                  <a:gd name="connsiteX20" fmla="*/ 0 w 1126331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  <a:gd name="connsiteX0" fmla="*/ 19194 w 1145566"/>
                  <a:gd name="connsiteY0" fmla="*/ 266700 h 864101"/>
                  <a:gd name="connsiteX1" fmla="*/ 43006 w 1145566"/>
                  <a:gd name="connsiteY1" fmla="*/ 333375 h 864101"/>
                  <a:gd name="connsiteX2" fmla="*/ 173975 w 1145566"/>
                  <a:gd name="connsiteY2" fmla="*/ 473869 h 864101"/>
                  <a:gd name="connsiteX3" fmla="*/ 302562 w 1145566"/>
                  <a:gd name="connsiteY3" fmla="*/ 595312 h 864101"/>
                  <a:gd name="connsiteX4" fmla="*/ 409719 w 1145566"/>
                  <a:gd name="connsiteY4" fmla="*/ 676275 h 864101"/>
                  <a:gd name="connsiteX5" fmla="*/ 540687 w 1145566"/>
                  <a:gd name="connsiteY5" fmla="*/ 735806 h 864101"/>
                  <a:gd name="connsiteX6" fmla="*/ 714519 w 1145566"/>
                  <a:gd name="connsiteY6" fmla="*/ 790575 h 864101"/>
                  <a:gd name="connsiteX7" fmla="*/ 909781 w 1145566"/>
                  <a:gd name="connsiteY7" fmla="*/ 847725 h 864101"/>
                  <a:gd name="connsiteX8" fmla="*/ 966931 w 1145566"/>
                  <a:gd name="connsiteY8" fmla="*/ 862012 h 864101"/>
                  <a:gd name="connsiteX9" fmla="*/ 1019319 w 1145566"/>
                  <a:gd name="connsiteY9" fmla="*/ 857250 h 864101"/>
                  <a:gd name="connsiteX10" fmla="*/ 1071706 w 1145566"/>
                  <a:gd name="connsiteY10" fmla="*/ 826294 h 864101"/>
                  <a:gd name="connsiteX11" fmla="*/ 1119331 w 1145566"/>
                  <a:gd name="connsiteY11" fmla="*/ 771525 h 864101"/>
                  <a:gd name="connsiteX12" fmla="*/ 1140762 w 1145566"/>
                  <a:gd name="connsiteY12" fmla="*/ 681037 h 864101"/>
                  <a:gd name="connsiteX13" fmla="*/ 1145525 w 1145566"/>
                  <a:gd name="connsiteY13" fmla="*/ 566737 h 864101"/>
                  <a:gd name="connsiteX14" fmla="*/ 1145525 w 1145566"/>
                  <a:gd name="connsiteY14" fmla="*/ 500062 h 864101"/>
                  <a:gd name="connsiteX15" fmla="*/ 1114569 w 1145566"/>
                  <a:gd name="connsiteY15" fmla="*/ 400050 h 864101"/>
                  <a:gd name="connsiteX16" fmla="*/ 1066944 w 1145566"/>
                  <a:gd name="connsiteY16" fmla="*/ 176212 h 864101"/>
                  <a:gd name="connsiteX17" fmla="*/ 1024081 w 1145566"/>
                  <a:gd name="connsiteY17" fmla="*/ 0 h 864101"/>
                  <a:gd name="connsiteX18" fmla="*/ 957406 w 1145566"/>
                  <a:gd name="connsiteY18" fmla="*/ 554831 h 864101"/>
                  <a:gd name="connsiteX19" fmla="*/ 307325 w 1145566"/>
                  <a:gd name="connsiteY19" fmla="*/ 371475 h 864101"/>
                  <a:gd name="connsiteX20" fmla="*/ 19194 w 1145566"/>
                  <a:gd name="connsiteY20" fmla="*/ 266700 h 864101"/>
                  <a:gd name="connsiteX0" fmla="*/ 0 w 1126372"/>
                  <a:gd name="connsiteY0" fmla="*/ 266700 h 864101"/>
                  <a:gd name="connsiteX1" fmla="*/ 23812 w 1126372"/>
                  <a:gd name="connsiteY1" fmla="*/ 333375 h 864101"/>
                  <a:gd name="connsiteX2" fmla="*/ 154781 w 1126372"/>
                  <a:gd name="connsiteY2" fmla="*/ 473869 h 864101"/>
                  <a:gd name="connsiteX3" fmla="*/ 283368 w 1126372"/>
                  <a:gd name="connsiteY3" fmla="*/ 595312 h 864101"/>
                  <a:gd name="connsiteX4" fmla="*/ 390525 w 1126372"/>
                  <a:gd name="connsiteY4" fmla="*/ 676275 h 864101"/>
                  <a:gd name="connsiteX5" fmla="*/ 521493 w 1126372"/>
                  <a:gd name="connsiteY5" fmla="*/ 735806 h 864101"/>
                  <a:gd name="connsiteX6" fmla="*/ 695325 w 1126372"/>
                  <a:gd name="connsiteY6" fmla="*/ 790575 h 864101"/>
                  <a:gd name="connsiteX7" fmla="*/ 890587 w 1126372"/>
                  <a:gd name="connsiteY7" fmla="*/ 847725 h 864101"/>
                  <a:gd name="connsiteX8" fmla="*/ 947737 w 1126372"/>
                  <a:gd name="connsiteY8" fmla="*/ 862012 h 864101"/>
                  <a:gd name="connsiteX9" fmla="*/ 1000125 w 1126372"/>
                  <a:gd name="connsiteY9" fmla="*/ 857250 h 864101"/>
                  <a:gd name="connsiteX10" fmla="*/ 1052512 w 1126372"/>
                  <a:gd name="connsiteY10" fmla="*/ 826294 h 864101"/>
                  <a:gd name="connsiteX11" fmla="*/ 1100137 w 1126372"/>
                  <a:gd name="connsiteY11" fmla="*/ 771525 h 864101"/>
                  <a:gd name="connsiteX12" fmla="*/ 1121568 w 1126372"/>
                  <a:gd name="connsiteY12" fmla="*/ 681037 h 864101"/>
                  <a:gd name="connsiteX13" fmla="*/ 1126331 w 1126372"/>
                  <a:gd name="connsiteY13" fmla="*/ 566737 h 864101"/>
                  <a:gd name="connsiteX14" fmla="*/ 1126331 w 1126372"/>
                  <a:gd name="connsiteY14" fmla="*/ 500062 h 864101"/>
                  <a:gd name="connsiteX15" fmla="*/ 1095375 w 1126372"/>
                  <a:gd name="connsiteY15" fmla="*/ 400050 h 864101"/>
                  <a:gd name="connsiteX16" fmla="*/ 1047750 w 1126372"/>
                  <a:gd name="connsiteY16" fmla="*/ 176212 h 864101"/>
                  <a:gd name="connsiteX17" fmla="*/ 1004887 w 1126372"/>
                  <a:gd name="connsiteY17" fmla="*/ 0 h 864101"/>
                  <a:gd name="connsiteX18" fmla="*/ 938212 w 1126372"/>
                  <a:gd name="connsiteY18" fmla="*/ 554831 h 864101"/>
                  <a:gd name="connsiteX19" fmla="*/ 288131 w 1126372"/>
                  <a:gd name="connsiteY19" fmla="*/ 371475 h 864101"/>
                  <a:gd name="connsiteX20" fmla="*/ 0 w 1126372"/>
                  <a:gd name="connsiteY20" fmla="*/ 266700 h 864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26372" h="864101">
                    <a:moveTo>
                      <a:pt x="0" y="266700"/>
                    </a:moveTo>
                    <a:cubicBezTo>
                      <a:pt x="11906" y="300037"/>
                      <a:pt x="-1985" y="298847"/>
                      <a:pt x="23812" y="333375"/>
                    </a:cubicBezTo>
                    <a:cubicBezTo>
                      <a:pt x="49609" y="367903"/>
                      <a:pt x="111522" y="430213"/>
                      <a:pt x="154781" y="473869"/>
                    </a:cubicBezTo>
                    <a:lnTo>
                      <a:pt x="283368" y="595312"/>
                    </a:lnTo>
                    <a:cubicBezTo>
                      <a:pt x="322659" y="629046"/>
                      <a:pt x="350838" y="652859"/>
                      <a:pt x="390525" y="676275"/>
                    </a:cubicBezTo>
                    <a:cubicBezTo>
                      <a:pt x="430213" y="699691"/>
                      <a:pt x="470693" y="716756"/>
                      <a:pt x="521493" y="735806"/>
                    </a:cubicBezTo>
                    <a:cubicBezTo>
                      <a:pt x="572293" y="754856"/>
                      <a:pt x="633809" y="771922"/>
                      <a:pt x="695325" y="790575"/>
                    </a:cubicBezTo>
                    <a:cubicBezTo>
                      <a:pt x="756841" y="809228"/>
                      <a:pt x="848518" y="835819"/>
                      <a:pt x="890587" y="847725"/>
                    </a:cubicBezTo>
                    <a:cubicBezTo>
                      <a:pt x="932656" y="859631"/>
                      <a:pt x="929481" y="860425"/>
                      <a:pt x="947737" y="862012"/>
                    </a:cubicBezTo>
                    <a:cubicBezTo>
                      <a:pt x="965993" y="863600"/>
                      <a:pt x="982663" y="867569"/>
                      <a:pt x="1000125" y="857250"/>
                    </a:cubicBezTo>
                    <a:lnTo>
                      <a:pt x="1052512" y="826294"/>
                    </a:lnTo>
                    <a:cubicBezTo>
                      <a:pt x="1069181" y="812007"/>
                      <a:pt x="1092993" y="801688"/>
                      <a:pt x="1100137" y="771525"/>
                    </a:cubicBezTo>
                    <a:lnTo>
                      <a:pt x="1121568" y="681037"/>
                    </a:lnTo>
                    <a:cubicBezTo>
                      <a:pt x="1128712" y="650874"/>
                      <a:pt x="1125537" y="596899"/>
                      <a:pt x="1126331" y="566737"/>
                    </a:cubicBezTo>
                    <a:lnTo>
                      <a:pt x="1126331" y="500062"/>
                    </a:lnTo>
                    <a:lnTo>
                      <a:pt x="1095375" y="400050"/>
                    </a:lnTo>
                    <a:lnTo>
                      <a:pt x="1047750" y="176212"/>
                    </a:lnTo>
                    <a:lnTo>
                      <a:pt x="1004887" y="0"/>
                    </a:lnTo>
                    <a:lnTo>
                      <a:pt x="938212" y="554831"/>
                    </a:lnTo>
                    <a:lnTo>
                      <a:pt x="288131" y="371475"/>
                    </a:lnTo>
                    <a:lnTo>
                      <a:pt x="0" y="266700"/>
                    </a:lnTo>
                    <a:close/>
                  </a:path>
                </a:pathLst>
              </a:custGeom>
              <a:solidFill>
                <a:srgbClr val="B3898B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1" name="Freeform 20"/>
              <p:cNvSpPr/>
              <p:nvPr/>
            </p:nvSpPr>
            <p:spPr>
              <a:xfrm rot="5400000">
                <a:off x="632019" y="520202"/>
                <a:ext cx="1087170" cy="767859"/>
              </a:xfrm>
              <a:custGeom>
                <a:avLst/>
                <a:gdLst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25"/>
                  <a:gd name="connsiteX1" fmla="*/ 0 w 1452562"/>
                  <a:gd name="connsiteY1" fmla="*/ 571500 h 1495425"/>
                  <a:gd name="connsiteX2" fmla="*/ 114300 w 1452562"/>
                  <a:gd name="connsiteY2" fmla="*/ 731044 h 1495425"/>
                  <a:gd name="connsiteX3" fmla="*/ 269081 w 1452562"/>
                  <a:gd name="connsiteY3" fmla="*/ 916782 h 1495425"/>
                  <a:gd name="connsiteX4" fmla="*/ 464343 w 1452562"/>
                  <a:gd name="connsiteY4" fmla="*/ 1126332 h 1495425"/>
                  <a:gd name="connsiteX5" fmla="*/ 645318 w 1452562"/>
                  <a:gd name="connsiteY5" fmla="*/ 1316832 h 1495425"/>
                  <a:gd name="connsiteX6" fmla="*/ 764381 w 1452562"/>
                  <a:gd name="connsiteY6" fmla="*/ 1402557 h 1495425"/>
                  <a:gd name="connsiteX7" fmla="*/ 914400 w 1452562"/>
                  <a:gd name="connsiteY7" fmla="*/ 1452563 h 1495425"/>
                  <a:gd name="connsiteX8" fmla="*/ 1135856 w 1452562"/>
                  <a:gd name="connsiteY8" fmla="*/ 1495425 h 1495425"/>
                  <a:gd name="connsiteX9" fmla="*/ 1328737 w 1452562"/>
                  <a:gd name="connsiteY9" fmla="*/ 1493044 h 1495425"/>
                  <a:gd name="connsiteX10" fmla="*/ 1404937 w 1452562"/>
                  <a:gd name="connsiteY10" fmla="*/ 1459707 h 1495425"/>
                  <a:gd name="connsiteX11" fmla="*/ 1452562 w 1452562"/>
                  <a:gd name="connsiteY11" fmla="*/ 1335882 h 1495425"/>
                  <a:gd name="connsiteX12" fmla="*/ 1419225 w 1452562"/>
                  <a:gd name="connsiteY12" fmla="*/ 1114425 h 1495425"/>
                  <a:gd name="connsiteX13" fmla="*/ 1383506 w 1452562"/>
                  <a:gd name="connsiteY13" fmla="*/ 890588 h 1495425"/>
                  <a:gd name="connsiteX14" fmla="*/ 1331118 w 1452562"/>
                  <a:gd name="connsiteY14" fmla="*/ 678657 h 1495425"/>
                  <a:gd name="connsiteX15" fmla="*/ 1264443 w 1452562"/>
                  <a:gd name="connsiteY15" fmla="*/ 497682 h 1495425"/>
                  <a:gd name="connsiteX16" fmla="*/ 1183481 w 1452562"/>
                  <a:gd name="connsiteY16" fmla="*/ 369094 h 1495425"/>
                  <a:gd name="connsiteX17" fmla="*/ 1140618 w 1452562"/>
                  <a:gd name="connsiteY17" fmla="*/ 297657 h 1495425"/>
                  <a:gd name="connsiteX18" fmla="*/ 1092993 w 1452562"/>
                  <a:gd name="connsiteY18" fmla="*/ 266700 h 1495425"/>
                  <a:gd name="connsiteX19" fmla="*/ 1064418 w 1452562"/>
                  <a:gd name="connsiteY19" fmla="*/ 283369 h 1495425"/>
                  <a:gd name="connsiteX20" fmla="*/ 1045368 w 1452562"/>
                  <a:gd name="connsiteY20" fmla="*/ 321469 h 1495425"/>
                  <a:gd name="connsiteX21" fmla="*/ 1023937 w 1452562"/>
                  <a:gd name="connsiteY21" fmla="*/ 357188 h 1495425"/>
                  <a:gd name="connsiteX22" fmla="*/ 445293 w 1452562"/>
                  <a:gd name="connsiteY22" fmla="*/ 573882 h 1495425"/>
                  <a:gd name="connsiteX23" fmla="*/ 83343 w 1452562"/>
                  <a:gd name="connsiteY23" fmla="*/ 0 h 1495425"/>
                  <a:gd name="connsiteX24" fmla="*/ 0 w 1452562"/>
                  <a:gd name="connsiteY24" fmla="*/ 23813 h 1495425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2562"/>
                  <a:gd name="connsiteY0" fmla="*/ 23813 h 1495441"/>
                  <a:gd name="connsiteX1" fmla="*/ 0 w 1452562"/>
                  <a:gd name="connsiteY1" fmla="*/ 571500 h 1495441"/>
                  <a:gd name="connsiteX2" fmla="*/ 114300 w 1452562"/>
                  <a:gd name="connsiteY2" fmla="*/ 731044 h 1495441"/>
                  <a:gd name="connsiteX3" fmla="*/ 269081 w 1452562"/>
                  <a:gd name="connsiteY3" fmla="*/ 916782 h 1495441"/>
                  <a:gd name="connsiteX4" fmla="*/ 464343 w 1452562"/>
                  <a:gd name="connsiteY4" fmla="*/ 1126332 h 1495441"/>
                  <a:gd name="connsiteX5" fmla="*/ 645318 w 1452562"/>
                  <a:gd name="connsiteY5" fmla="*/ 1316832 h 1495441"/>
                  <a:gd name="connsiteX6" fmla="*/ 764381 w 1452562"/>
                  <a:gd name="connsiteY6" fmla="*/ 1402557 h 1495441"/>
                  <a:gd name="connsiteX7" fmla="*/ 914400 w 1452562"/>
                  <a:gd name="connsiteY7" fmla="*/ 1452563 h 1495441"/>
                  <a:gd name="connsiteX8" fmla="*/ 1135856 w 1452562"/>
                  <a:gd name="connsiteY8" fmla="*/ 1495425 h 1495441"/>
                  <a:gd name="connsiteX9" fmla="*/ 1328737 w 1452562"/>
                  <a:gd name="connsiteY9" fmla="*/ 1493044 h 1495441"/>
                  <a:gd name="connsiteX10" fmla="*/ 1404937 w 1452562"/>
                  <a:gd name="connsiteY10" fmla="*/ 1459707 h 1495441"/>
                  <a:gd name="connsiteX11" fmla="*/ 1452562 w 1452562"/>
                  <a:gd name="connsiteY11" fmla="*/ 1335882 h 1495441"/>
                  <a:gd name="connsiteX12" fmla="*/ 1419225 w 1452562"/>
                  <a:gd name="connsiteY12" fmla="*/ 1114425 h 1495441"/>
                  <a:gd name="connsiteX13" fmla="*/ 1383506 w 1452562"/>
                  <a:gd name="connsiteY13" fmla="*/ 890588 h 1495441"/>
                  <a:gd name="connsiteX14" fmla="*/ 1331118 w 1452562"/>
                  <a:gd name="connsiteY14" fmla="*/ 678657 h 1495441"/>
                  <a:gd name="connsiteX15" fmla="*/ 1264443 w 1452562"/>
                  <a:gd name="connsiteY15" fmla="*/ 497682 h 1495441"/>
                  <a:gd name="connsiteX16" fmla="*/ 1183481 w 1452562"/>
                  <a:gd name="connsiteY16" fmla="*/ 369094 h 1495441"/>
                  <a:gd name="connsiteX17" fmla="*/ 1140618 w 1452562"/>
                  <a:gd name="connsiteY17" fmla="*/ 297657 h 1495441"/>
                  <a:gd name="connsiteX18" fmla="*/ 1092993 w 1452562"/>
                  <a:gd name="connsiteY18" fmla="*/ 266700 h 1495441"/>
                  <a:gd name="connsiteX19" fmla="*/ 1064418 w 1452562"/>
                  <a:gd name="connsiteY19" fmla="*/ 283369 h 1495441"/>
                  <a:gd name="connsiteX20" fmla="*/ 1045368 w 1452562"/>
                  <a:gd name="connsiteY20" fmla="*/ 321469 h 1495441"/>
                  <a:gd name="connsiteX21" fmla="*/ 1023937 w 1452562"/>
                  <a:gd name="connsiteY21" fmla="*/ 357188 h 1495441"/>
                  <a:gd name="connsiteX22" fmla="*/ 445293 w 1452562"/>
                  <a:gd name="connsiteY22" fmla="*/ 573882 h 1495441"/>
                  <a:gd name="connsiteX23" fmla="*/ 83343 w 1452562"/>
                  <a:gd name="connsiteY23" fmla="*/ 0 h 1495441"/>
                  <a:gd name="connsiteX24" fmla="*/ 0 w 1452562"/>
                  <a:gd name="connsiteY24" fmla="*/ 23813 h 1495441"/>
                  <a:gd name="connsiteX0" fmla="*/ 0 w 1456404"/>
                  <a:gd name="connsiteY0" fmla="*/ 23813 h 1495441"/>
                  <a:gd name="connsiteX1" fmla="*/ 0 w 1456404"/>
                  <a:gd name="connsiteY1" fmla="*/ 571500 h 1495441"/>
                  <a:gd name="connsiteX2" fmla="*/ 114300 w 1456404"/>
                  <a:gd name="connsiteY2" fmla="*/ 731044 h 1495441"/>
                  <a:gd name="connsiteX3" fmla="*/ 269081 w 1456404"/>
                  <a:gd name="connsiteY3" fmla="*/ 916782 h 1495441"/>
                  <a:gd name="connsiteX4" fmla="*/ 464343 w 1456404"/>
                  <a:gd name="connsiteY4" fmla="*/ 1126332 h 1495441"/>
                  <a:gd name="connsiteX5" fmla="*/ 645318 w 1456404"/>
                  <a:gd name="connsiteY5" fmla="*/ 1316832 h 1495441"/>
                  <a:gd name="connsiteX6" fmla="*/ 764381 w 1456404"/>
                  <a:gd name="connsiteY6" fmla="*/ 1402557 h 1495441"/>
                  <a:gd name="connsiteX7" fmla="*/ 914400 w 1456404"/>
                  <a:gd name="connsiteY7" fmla="*/ 1452563 h 1495441"/>
                  <a:gd name="connsiteX8" fmla="*/ 1135856 w 1456404"/>
                  <a:gd name="connsiteY8" fmla="*/ 1495425 h 1495441"/>
                  <a:gd name="connsiteX9" fmla="*/ 1328737 w 1456404"/>
                  <a:gd name="connsiteY9" fmla="*/ 1493044 h 1495441"/>
                  <a:gd name="connsiteX10" fmla="*/ 1404937 w 1456404"/>
                  <a:gd name="connsiteY10" fmla="*/ 1459707 h 1495441"/>
                  <a:gd name="connsiteX11" fmla="*/ 1452562 w 1456404"/>
                  <a:gd name="connsiteY11" fmla="*/ 1335882 h 1495441"/>
                  <a:gd name="connsiteX12" fmla="*/ 1419225 w 1456404"/>
                  <a:gd name="connsiteY12" fmla="*/ 1114425 h 1495441"/>
                  <a:gd name="connsiteX13" fmla="*/ 1383506 w 1456404"/>
                  <a:gd name="connsiteY13" fmla="*/ 890588 h 1495441"/>
                  <a:gd name="connsiteX14" fmla="*/ 1331118 w 1456404"/>
                  <a:gd name="connsiteY14" fmla="*/ 678657 h 1495441"/>
                  <a:gd name="connsiteX15" fmla="*/ 1264443 w 1456404"/>
                  <a:gd name="connsiteY15" fmla="*/ 497682 h 1495441"/>
                  <a:gd name="connsiteX16" fmla="*/ 1183481 w 1456404"/>
                  <a:gd name="connsiteY16" fmla="*/ 369094 h 1495441"/>
                  <a:gd name="connsiteX17" fmla="*/ 1140618 w 1456404"/>
                  <a:gd name="connsiteY17" fmla="*/ 297657 h 1495441"/>
                  <a:gd name="connsiteX18" fmla="*/ 1092993 w 1456404"/>
                  <a:gd name="connsiteY18" fmla="*/ 266700 h 1495441"/>
                  <a:gd name="connsiteX19" fmla="*/ 1064418 w 1456404"/>
                  <a:gd name="connsiteY19" fmla="*/ 283369 h 1495441"/>
                  <a:gd name="connsiteX20" fmla="*/ 1045368 w 1456404"/>
                  <a:gd name="connsiteY20" fmla="*/ 321469 h 1495441"/>
                  <a:gd name="connsiteX21" fmla="*/ 1023937 w 1456404"/>
                  <a:gd name="connsiteY21" fmla="*/ 357188 h 1495441"/>
                  <a:gd name="connsiteX22" fmla="*/ 445293 w 1456404"/>
                  <a:gd name="connsiteY22" fmla="*/ 573882 h 1495441"/>
                  <a:gd name="connsiteX23" fmla="*/ 83343 w 1456404"/>
                  <a:gd name="connsiteY23" fmla="*/ 0 h 1495441"/>
                  <a:gd name="connsiteX24" fmla="*/ 0 w 1456404"/>
                  <a:gd name="connsiteY24" fmla="*/ 23813 h 1495441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45318 w 1452663"/>
                  <a:gd name="connsiteY5" fmla="*/ 1316832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45318 w 1452663"/>
                  <a:gd name="connsiteY5" fmla="*/ 1316832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69131 w 1452663"/>
                  <a:gd name="connsiteY5" fmla="*/ 1309688 h 1497948"/>
                  <a:gd name="connsiteX6" fmla="*/ 764381 w 1452663"/>
                  <a:gd name="connsiteY6" fmla="*/ 140255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497948"/>
                  <a:gd name="connsiteX1" fmla="*/ 0 w 1452663"/>
                  <a:gd name="connsiteY1" fmla="*/ 571500 h 1497948"/>
                  <a:gd name="connsiteX2" fmla="*/ 114300 w 1452663"/>
                  <a:gd name="connsiteY2" fmla="*/ 731044 h 1497948"/>
                  <a:gd name="connsiteX3" fmla="*/ 269081 w 1452663"/>
                  <a:gd name="connsiteY3" fmla="*/ 916782 h 1497948"/>
                  <a:gd name="connsiteX4" fmla="*/ 464343 w 1452663"/>
                  <a:gd name="connsiteY4" fmla="*/ 1126332 h 1497948"/>
                  <a:gd name="connsiteX5" fmla="*/ 669131 w 1452663"/>
                  <a:gd name="connsiteY5" fmla="*/ 1309688 h 1497948"/>
                  <a:gd name="connsiteX6" fmla="*/ 819150 w 1452663"/>
                  <a:gd name="connsiteY6" fmla="*/ 1383507 h 1497948"/>
                  <a:gd name="connsiteX7" fmla="*/ 914400 w 1452663"/>
                  <a:gd name="connsiteY7" fmla="*/ 1452563 h 1497948"/>
                  <a:gd name="connsiteX8" fmla="*/ 1135856 w 1452663"/>
                  <a:gd name="connsiteY8" fmla="*/ 1495425 h 1497948"/>
                  <a:gd name="connsiteX9" fmla="*/ 1328737 w 1452663"/>
                  <a:gd name="connsiteY9" fmla="*/ 1493044 h 1497948"/>
                  <a:gd name="connsiteX10" fmla="*/ 1428749 w 1452663"/>
                  <a:gd name="connsiteY10" fmla="*/ 1435895 h 1497948"/>
                  <a:gd name="connsiteX11" fmla="*/ 1452562 w 1452663"/>
                  <a:gd name="connsiteY11" fmla="*/ 1335882 h 1497948"/>
                  <a:gd name="connsiteX12" fmla="*/ 1419225 w 1452663"/>
                  <a:gd name="connsiteY12" fmla="*/ 1114425 h 1497948"/>
                  <a:gd name="connsiteX13" fmla="*/ 1383506 w 1452663"/>
                  <a:gd name="connsiteY13" fmla="*/ 890588 h 1497948"/>
                  <a:gd name="connsiteX14" fmla="*/ 1331118 w 1452663"/>
                  <a:gd name="connsiteY14" fmla="*/ 678657 h 1497948"/>
                  <a:gd name="connsiteX15" fmla="*/ 1264443 w 1452663"/>
                  <a:gd name="connsiteY15" fmla="*/ 497682 h 1497948"/>
                  <a:gd name="connsiteX16" fmla="*/ 1183481 w 1452663"/>
                  <a:gd name="connsiteY16" fmla="*/ 369094 h 1497948"/>
                  <a:gd name="connsiteX17" fmla="*/ 1140618 w 1452663"/>
                  <a:gd name="connsiteY17" fmla="*/ 297657 h 1497948"/>
                  <a:gd name="connsiteX18" fmla="*/ 1092993 w 1452663"/>
                  <a:gd name="connsiteY18" fmla="*/ 266700 h 1497948"/>
                  <a:gd name="connsiteX19" fmla="*/ 1064418 w 1452663"/>
                  <a:gd name="connsiteY19" fmla="*/ 283369 h 1497948"/>
                  <a:gd name="connsiteX20" fmla="*/ 1045368 w 1452663"/>
                  <a:gd name="connsiteY20" fmla="*/ 321469 h 1497948"/>
                  <a:gd name="connsiteX21" fmla="*/ 1023937 w 1452663"/>
                  <a:gd name="connsiteY21" fmla="*/ 357188 h 1497948"/>
                  <a:gd name="connsiteX22" fmla="*/ 445293 w 1452663"/>
                  <a:gd name="connsiteY22" fmla="*/ 573882 h 1497948"/>
                  <a:gd name="connsiteX23" fmla="*/ 83343 w 1452663"/>
                  <a:gd name="connsiteY23" fmla="*/ 0 h 1497948"/>
                  <a:gd name="connsiteX24" fmla="*/ 0 w 1452663"/>
                  <a:gd name="connsiteY24" fmla="*/ 23813 h 1497948"/>
                  <a:gd name="connsiteX0" fmla="*/ 0 w 1452663"/>
                  <a:gd name="connsiteY0" fmla="*/ 23813 h 1501293"/>
                  <a:gd name="connsiteX1" fmla="*/ 0 w 1452663"/>
                  <a:gd name="connsiteY1" fmla="*/ 571500 h 1501293"/>
                  <a:gd name="connsiteX2" fmla="*/ 114300 w 1452663"/>
                  <a:gd name="connsiteY2" fmla="*/ 731044 h 1501293"/>
                  <a:gd name="connsiteX3" fmla="*/ 269081 w 1452663"/>
                  <a:gd name="connsiteY3" fmla="*/ 916782 h 1501293"/>
                  <a:gd name="connsiteX4" fmla="*/ 464343 w 1452663"/>
                  <a:gd name="connsiteY4" fmla="*/ 1126332 h 1501293"/>
                  <a:gd name="connsiteX5" fmla="*/ 669131 w 1452663"/>
                  <a:gd name="connsiteY5" fmla="*/ 1309688 h 1501293"/>
                  <a:gd name="connsiteX6" fmla="*/ 819150 w 1452663"/>
                  <a:gd name="connsiteY6" fmla="*/ 1383507 h 1501293"/>
                  <a:gd name="connsiteX7" fmla="*/ 983456 w 1452663"/>
                  <a:gd name="connsiteY7" fmla="*/ 1440657 h 1501293"/>
                  <a:gd name="connsiteX8" fmla="*/ 1135856 w 1452663"/>
                  <a:gd name="connsiteY8" fmla="*/ 1495425 h 1501293"/>
                  <a:gd name="connsiteX9" fmla="*/ 1328737 w 1452663"/>
                  <a:gd name="connsiteY9" fmla="*/ 1493044 h 1501293"/>
                  <a:gd name="connsiteX10" fmla="*/ 1428749 w 1452663"/>
                  <a:gd name="connsiteY10" fmla="*/ 1435895 h 1501293"/>
                  <a:gd name="connsiteX11" fmla="*/ 1452562 w 1452663"/>
                  <a:gd name="connsiteY11" fmla="*/ 1335882 h 1501293"/>
                  <a:gd name="connsiteX12" fmla="*/ 1419225 w 1452663"/>
                  <a:gd name="connsiteY12" fmla="*/ 1114425 h 1501293"/>
                  <a:gd name="connsiteX13" fmla="*/ 1383506 w 1452663"/>
                  <a:gd name="connsiteY13" fmla="*/ 890588 h 1501293"/>
                  <a:gd name="connsiteX14" fmla="*/ 1331118 w 1452663"/>
                  <a:gd name="connsiteY14" fmla="*/ 678657 h 1501293"/>
                  <a:gd name="connsiteX15" fmla="*/ 1264443 w 1452663"/>
                  <a:gd name="connsiteY15" fmla="*/ 497682 h 1501293"/>
                  <a:gd name="connsiteX16" fmla="*/ 1183481 w 1452663"/>
                  <a:gd name="connsiteY16" fmla="*/ 369094 h 1501293"/>
                  <a:gd name="connsiteX17" fmla="*/ 1140618 w 1452663"/>
                  <a:gd name="connsiteY17" fmla="*/ 297657 h 1501293"/>
                  <a:gd name="connsiteX18" fmla="*/ 1092993 w 1452663"/>
                  <a:gd name="connsiteY18" fmla="*/ 266700 h 1501293"/>
                  <a:gd name="connsiteX19" fmla="*/ 1064418 w 1452663"/>
                  <a:gd name="connsiteY19" fmla="*/ 283369 h 1501293"/>
                  <a:gd name="connsiteX20" fmla="*/ 1045368 w 1452663"/>
                  <a:gd name="connsiteY20" fmla="*/ 321469 h 1501293"/>
                  <a:gd name="connsiteX21" fmla="*/ 1023937 w 1452663"/>
                  <a:gd name="connsiteY21" fmla="*/ 357188 h 1501293"/>
                  <a:gd name="connsiteX22" fmla="*/ 445293 w 1452663"/>
                  <a:gd name="connsiteY22" fmla="*/ 573882 h 1501293"/>
                  <a:gd name="connsiteX23" fmla="*/ 83343 w 1452663"/>
                  <a:gd name="connsiteY23" fmla="*/ 0 h 1501293"/>
                  <a:gd name="connsiteX24" fmla="*/ 0 w 1452663"/>
                  <a:gd name="connsiteY24" fmla="*/ 23813 h 1501293"/>
                  <a:gd name="connsiteX0" fmla="*/ 0 w 1452663"/>
                  <a:gd name="connsiteY0" fmla="*/ 23813 h 1500493"/>
                  <a:gd name="connsiteX1" fmla="*/ 0 w 1452663"/>
                  <a:gd name="connsiteY1" fmla="*/ 571500 h 1500493"/>
                  <a:gd name="connsiteX2" fmla="*/ 114300 w 1452663"/>
                  <a:gd name="connsiteY2" fmla="*/ 731044 h 1500493"/>
                  <a:gd name="connsiteX3" fmla="*/ 269081 w 1452663"/>
                  <a:gd name="connsiteY3" fmla="*/ 916782 h 1500493"/>
                  <a:gd name="connsiteX4" fmla="*/ 464343 w 1452663"/>
                  <a:gd name="connsiteY4" fmla="*/ 1126332 h 1500493"/>
                  <a:gd name="connsiteX5" fmla="*/ 669131 w 1452663"/>
                  <a:gd name="connsiteY5" fmla="*/ 1309688 h 1500493"/>
                  <a:gd name="connsiteX6" fmla="*/ 819150 w 1452663"/>
                  <a:gd name="connsiteY6" fmla="*/ 1383507 h 1500493"/>
                  <a:gd name="connsiteX7" fmla="*/ 983456 w 1452663"/>
                  <a:gd name="connsiteY7" fmla="*/ 1440657 h 1500493"/>
                  <a:gd name="connsiteX8" fmla="*/ 1135856 w 1452663"/>
                  <a:gd name="connsiteY8" fmla="*/ 1495425 h 1500493"/>
                  <a:gd name="connsiteX9" fmla="*/ 1228726 w 1452663"/>
                  <a:gd name="connsiteY9" fmla="*/ 1497806 h 1500493"/>
                  <a:gd name="connsiteX10" fmla="*/ 1328737 w 1452663"/>
                  <a:gd name="connsiteY10" fmla="*/ 1493044 h 1500493"/>
                  <a:gd name="connsiteX11" fmla="*/ 1428749 w 1452663"/>
                  <a:gd name="connsiteY11" fmla="*/ 1435895 h 1500493"/>
                  <a:gd name="connsiteX12" fmla="*/ 1452562 w 1452663"/>
                  <a:gd name="connsiteY12" fmla="*/ 1335882 h 1500493"/>
                  <a:gd name="connsiteX13" fmla="*/ 1419225 w 1452663"/>
                  <a:gd name="connsiteY13" fmla="*/ 1114425 h 1500493"/>
                  <a:gd name="connsiteX14" fmla="*/ 1383506 w 1452663"/>
                  <a:gd name="connsiteY14" fmla="*/ 890588 h 1500493"/>
                  <a:gd name="connsiteX15" fmla="*/ 1331118 w 1452663"/>
                  <a:gd name="connsiteY15" fmla="*/ 678657 h 1500493"/>
                  <a:gd name="connsiteX16" fmla="*/ 1264443 w 1452663"/>
                  <a:gd name="connsiteY16" fmla="*/ 497682 h 1500493"/>
                  <a:gd name="connsiteX17" fmla="*/ 1183481 w 1452663"/>
                  <a:gd name="connsiteY17" fmla="*/ 369094 h 1500493"/>
                  <a:gd name="connsiteX18" fmla="*/ 1140618 w 1452663"/>
                  <a:gd name="connsiteY18" fmla="*/ 297657 h 1500493"/>
                  <a:gd name="connsiteX19" fmla="*/ 1092993 w 1452663"/>
                  <a:gd name="connsiteY19" fmla="*/ 266700 h 1500493"/>
                  <a:gd name="connsiteX20" fmla="*/ 1064418 w 1452663"/>
                  <a:gd name="connsiteY20" fmla="*/ 283369 h 1500493"/>
                  <a:gd name="connsiteX21" fmla="*/ 1045368 w 1452663"/>
                  <a:gd name="connsiteY21" fmla="*/ 321469 h 1500493"/>
                  <a:gd name="connsiteX22" fmla="*/ 1023937 w 1452663"/>
                  <a:gd name="connsiteY22" fmla="*/ 357188 h 1500493"/>
                  <a:gd name="connsiteX23" fmla="*/ 445293 w 1452663"/>
                  <a:gd name="connsiteY23" fmla="*/ 573882 h 1500493"/>
                  <a:gd name="connsiteX24" fmla="*/ 83343 w 1452663"/>
                  <a:gd name="connsiteY24" fmla="*/ 0 h 1500493"/>
                  <a:gd name="connsiteX25" fmla="*/ 0 w 1452663"/>
                  <a:gd name="connsiteY25" fmla="*/ 23813 h 1500493"/>
                  <a:gd name="connsiteX0" fmla="*/ 0 w 1452663"/>
                  <a:gd name="connsiteY0" fmla="*/ 23813 h 1499158"/>
                  <a:gd name="connsiteX1" fmla="*/ 0 w 1452663"/>
                  <a:gd name="connsiteY1" fmla="*/ 571500 h 1499158"/>
                  <a:gd name="connsiteX2" fmla="*/ 114300 w 1452663"/>
                  <a:gd name="connsiteY2" fmla="*/ 731044 h 1499158"/>
                  <a:gd name="connsiteX3" fmla="*/ 269081 w 1452663"/>
                  <a:gd name="connsiteY3" fmla="*/ 916782 h 1499158"/>
                  <a:gd name="connsiteX4" fmla="*/ 464343 w 1452663"/>
                  <a:gd name="connsiteY4" fmla="*/ 1126332 h 1499158"/>
                  <a:gd name="connsiteX5" fmla="*/ 669131 w 1452663"/>
                  <a:gd name="connsiteY5" fmla="*/ 1309688 h 1499158"/>
                  <a:gd name="connsiteX6" fmla="*/ 819150 w 1452663"/>
                  <a:gd name="connsiteY6" fmla="*/ 1383507 h 1499158"/>
                  <a:gd name="connsiteX7" fmla="*/ 983456 w 1452663"/>
                  <a:gd name="connsiteY7" fmla="*/ 1440657 h 1499158"/>
                  <a:gd name="connsiteX8" fmla="*/ 1145381 w 1452663"/>
                  <a:gd name="connsiteY8" fmla="*/ 1464469 h 1499158"/>
                  <a:gd name="connsiteX9" fmla="*/ 1228726 w 1452663"/>
                  <a:gd name="connsiteY9" fmla="*/ 1497806 h 1499158"/>
                  <a:gd name="connsiteX10" fmla="*/ 1328737 w 1452663"/>
                  <a:gd name="connsiteY10" fmla="*/ 1493044 h 1499158"/>
                  <a:gd name="connsiteX11" fmla="*/ 1428749 w 1452663"/>
                  <a:gd name="connsiteY11" fmla="*/ 1435895 h 1499158"/>
                  <a:gd name="connsiteX12" fmla="*/ 1452562 w 1452663"/>
                  <a:gd name="connsiteY12" fmla="*/ 1335882 h 1499158"/>
                  <a:gd name="connsiteX13" fmla="*/ 1419225 w 1452663"/>
                  <a:gd name="connsiteY13" fmla="*/ 1114425 h 1499158"/>
                  <a:gd name="connsiteX14" fmla="*/ 1383506 w 1452663"/>
                  <a:gd name="connsiteY14" fmla="*/ 890588 h 1499158"/>
                  <a:gd name="connsiteX15" fmla="*/ 1331118 w 1452663"/>
                  <a:gd name="connsiteY15" fmla="*/ 678657 h 1499158"/>
                  <a:gd name="connsiteX16" fmla="*/ 1264443 w 1452663"/>
                  <a:gd name="connsiteY16" fmla="*/ 497682 h 1499158"/>
                  <a:gd name="connsiteX17" fmla="*/ 1183481 w 1452663"/>
                  <a:gd name="connsiteY17" fmla="*/ 369094 h 1499158"/>
                  <a:gd name="connsiteX18" fmla="*/ 1140618 w 1452663"/>
                  <a:gd name="connsiteY18" fmla="*/ 297657 h 1499158"/>
                  <a:gd name="connsiteX19" fmla="*/ 1092993 w 1452663"/>
                  <a:gd name="connsiteY19" fmla="*/ 266700 h 1499158"/>
                  <a:gd name="connsiteX20" fmla="*/ 1064418 w 1452663"/>
                  <a:gd name="connsiteY20" fmla="*/ 283369 h 1499158"/>
                  <a:gd name="connsiteX21" fmla="*/ 1045368 w 1452663"/>
                  <a:gd name="connsiteY21" fmla="*/ 321469 h 1499158"/>
                  <a:gd name="connsiteX22" fmla="*/ 1023937 w 1452663"/>
                  <a:gd name="connsiteY22" fmla="*/ 357188 h 1499158"/>
                  <a:gd name="connsiteX23" fmla="*/ 445293 w 1452663"/>
                  <a:gd name="connsiteY23" fmla="*/ 573882 h 1499158"/>
                  <a:gd name="connsiteX24" fmla="*/ 83343 w 1452663"/>
                  <a:gd name="connsiteY24" fmla="*/ 0 h 1499158"/>
                  <a:gd name="connsiteX25" fmla="*/ 0 w 1452663"/>
                  <a:gd name="connsiteY25" fmla="*/ 23813 h 1499158"/>
                  <a:gd name="connsiteX0" fmla="*/ 0 w 1452663"/>
                  <a:gd name="connsiteY0" fmla="*/ 23813 h 1499732"/>
                  <a:gd name="connsiteX1" fmla="*/ 0 w 1452663"/>
                  <a:gd name="connsiteY1" fmla="*/ 571500 h 1499732"/>
                  <a:gd name="connsiteX2" fmla="*/ 114300 w 1452663"/>
                  <a:gd name="connsiteY2" fmla="*/ 731044 h 1499732"/>
                  <a:gd name="connsiteX3" fmla="*/ 269081 w 1452663"/>
                  <a:gd name="connsiteY3" fmla="*/ 916782 h 1499732"/>
                  <a:gd name="connsiteX4" fmla="*/ 464343 w 1452663"/>
                  <a:gd name="connsiteY4" fmla="*/ 1126332 h 1499732"/>
                  <a:gd name="connsiteX5" fmla="*/ 669131 w 1452663"/>
                  <a:gd name="connsiteY5" fmla="*/ 1309688 h 1499732"/>
                  <a:gd name="connsiteX6" fmla="*/ 819150 w 1452663"/>
                  <a:gd name="connsiteY6" fmla="*/ 1383507 h 1499732"/>
                  <a:gd name="connsiteX7" fmla="*/ 983456 w 1452663"/>
                  <a:gd name="connsiteY7" fmla="*/ 1440657 h 1499732"/>
                  <a:gd name="connsiteX8" fmla="*/ 1145381 w 1452663"/>
                  <a:gd name="connsiteY8" fmla="*/ 1464469 h 1499732"/>
                  <a:gd name="connsiteX9" fmla="*/ 1228726 w 1452663"/>
                  <a:gd name="connsiteY9" fmla="*/ 1497806 h 1499732"/>
                  <a:gd name="connsiteX10" fmla="*/ 1226344 w 1452663"/>
                  <a:gd name="connsiteY10" fmla="*/ 1495424 h 1499732"/>
                  <a:gd name="connsiteX11" fmla="*/ 1328737 w 1452663"/>
                  <a:gd name="connsiteY11" fmla="*/ 1493044 h 1499732"/>
                  <a:gd name="connsiteX12" fmla="*/ 1428749 w 1452663"/>
                  <a:gd name="connsiteY12" fmla="*/ 1435895 h 1499732"/>
                  <a:gd name="connsiteX13" fmla="*/ 1452562 w 1452663"/>
                  <a:gd name="connsiteY13" fmla="*/ 1335882 h 1499732"/>
                  <a:gd name="connsiteX14" fmla="*/ 1419225 w 1452663"/>
                  <a:gd name="connsiteY14" fmla="*/ 1114425 h 1499732"/>
                  <a:gd name="connsiteX15" fmla="*/ 1383506 w 1452663"/>
                  <a:gd name="connsiteY15" fmla="*/ 890588 h 1499732"/>
                  <a:gd name="connsiteX16" fmla="*/ 1331118 w 1452663"/>
                  <a:gd name="connsiteY16" fmla="*/ 678657 h 1499732"/>
                  <a:gd name="connsiteX17" fmla="*/ 1264443 w 1452663"/>
                  <a:gd name="connsiteY17" fmla="*/ 497682 h 1499732"/>
                  <a:gd name="connsiteX18" fmla="*/ 1183481 w 1452663"/>
                  <a:gd name="connsiteY18" fmla="*/ 369094 h 1499732"/>
                  <a:gd name="connsiteX19" fmla="*/ 1140618 w 1452663"/>
                  <a:gd name="connsiteY19" fmla="*/ 297657 h 1499732"/>
                  <a:gd name="connsiteX20" fmla="*/ 1092993 w 1452663"/>
                  <a:gd name="connsiteY20" fmla="*/ 266700 h 1499732"/>
                  <a:gd name="connsiteX21" fmla="*/ 1064418 w 1452663"/>
                  <a:gd name="connsiteY21" fmla="*/ 283369 h 1499732"/>
                  <a:gd name="connsiteX22" fmla="*/ 1045368 w 1452663"/>
                  <a:gd name="connsiteY22" fmla="*/ 321469 h 1499732"/>
                  <a:gd name="connsiteX23" fmla="*/ 1023937 w 1452663"/>
                  <a:gd name="connsiteY23" fmla="*/ 357188 h 1499732"/>
                  <a:gd name="connsiteX24" fmla="*/ 445293 w 1452663"/>
                  <a:gd name="connsiteY24" fmla="*/ 573882 h 1499732"/>
                  <a:gd name="connsiteX25" fmla="*/ 83343 w 1452663"/>
                  <a:gd name="connsiteY25" fmla="*/ 0 h 1499732"/>
                  <a:gd name="connsiteX26" fmla="*/ 0 w 1452663"/>
                  <a:gd name="connsiteY26" fmla="*/ 23813 h 1499732"/>
                  <a:gd name="connsiteX0" fmla="*/ 0 w 1452663"/>
                  <a:gd name="connsiteY0" fmla="*/ 23813 h 1499798"/>
                  <a:gd name="connsiteX1" fmla="*/ 0 w 1452663"/>
                  <a:gd name="connsiteY1" fmla="*/ 571500 h 1499798"/>
                  <a:gd name="connsiteX2" fmla="*/ 114300 w 1452663"/>
                  <a:gd name="connsiteY2" fmla="*/ 731044 h 1499798"/>
                  <a:gd name="connsiteX3" fmla="*/ 269081 w 1452663"/>
                  <a:gd name="connsiteY3" fmla="*/ 916782 h 1499798"/>
                  <a:gd name="connsiteX4" fmla="*/ 464343 w 1452663"/>
                  <a:gd name="connsiteY4" fmla="*/ 1126332 h 1499798"/>
                  <a:gd name="connsiteX5" fmla="*/ 669131 w 1452663"/>
                  <a:gd name="connsiteY5" fmla="*/ 1309688 h 1499798"/>
                  <a:gd name="connsiteX6" fmla="*/ 819150 w 1452663"/>
                  <a:gd name="connsiteY6" fmla="*/ 1383507 h 1499798"/>
                  <a:gd name="connsiteX7" fmla="*/ 983456 w 1452663"/>
                  <a:gd name="connsiteY7" fmla="*/ 1440657 h 1499798"/>
                  <a:gd name="connsiteX8" fmla="*/ 1145381 w 1452663"/>
                  <a:gd name="connsiteY8" fmla="*/ 1464469 h 1499798"/>
                  <a:gd name="connsiteX9" fmla="*/ 1228726 w 1452663"/>
                  <a:gd name="connsiteY9" fmla="*/ 1497806 h 1499798"/>
                  <a:gd name="connsiteX10" fmla="*/ 1226344 w 1452663"/>
                  <a:gd name="connsiteY10" fmla="*/ 1495424 h 1499798"/>
                  <a:gd name="connsiteX11" fmla="*/ 1226344 w 1452663"/>
                  <a:gd name="connsiteY11" fmla="*/ 1490662 h 1499798"/>
                  <a:gd name="connsiteX12" fmla="*/ 1328737 w 1452663"/>
                  <a:gd name="connsiteY12" fmla="*/ 1493044 h 1499798"/>
                  <a:gd name="connsiteX13" fmla="*/ 1428749 w 1452663"/>
                  <a:gd name="connsiteY13" fmla="*/ 1435895 h 1499798"/>
                  <a:gd name="connsiteX14" fmla="*/ 1452562 w 1452663"/>
                  <a:gd name="connsiteY14" fmla="*/ 1335882 h 1499798"/>
                  <a:gd name="connsiteX15" fmla="*/ 1419225 w 1452663"/>
                  <a:gd name="connsiteY15" fmla="*/ 1114425 h 1499798"/>
                  <a:gd name="connsiteX16" fmla="*/ 1383506 w 1452663"/>
                  <a:gd name="connsiteY16" fmla="*/ 890588 h 1499798"/>
                  <a:gd name="connsiteX17" fmla="*/ 1331118 w 1452663"/>
                  <a:gd name="connsiteY17" fmla="*/ 678657 h 1499798"/>
                  <a:gd name="connsiteX18" fmla="*/ 1264443 w 1452663"/>
                  <a:gd name="connsiteY18" fmla="*/ 497682 h 1499798"/>
                  <a:gd name="connsiteX19" fmla="*/ 1183481 w 1452663"/>
                  <a:gd name="connsiteY19" fmla="*/ 369094 h 1499798"/>
                  <a:gd name="connsiteX20" fmla="*/ 1140618 w 1452663"/>
                  <a:gd name="connsiteY20" fmla="*/ 297657 h 1499798"/>
                  <a:gd name="connsiteX21" fmla="*/ 1092993 w 1452663"/>
                  <a:gd name="connsiteY21" fmla="*/ 266700 h 1499798"/>
                  <a:gd name="connsiteX22" fmla="*/ 1064418 w 1452663"/>
                  <a:gd name="connsiteY22" fmla="*/ 283369 h 1499798"/>
                  <a:gd name="connsiteX23" fmla="*/ 1045368 w 1452663"/>
                  <a:gd name="connsiteY23" fmla="*/ 321469 h 1499798"/>
                  <a:gd name="connsiteX24" fmla="*/ 1023937 w 1452663"/>
                  <a:gd name="connsiteY24" fmla="*/ 357188 h 1499798"/>
                  <a:gd name="connsiteX25" fmla="*/ 445293 w 1452663"/>
                  <a:gd name="connsiteY25" fmla="*/ 573882 h 1499798"/>
                  <a:gd name="connsiteX26" fmla="*/ 83343 w 1452663"/>
                  <a:gd name="connsiteY26" fmla="*/ 0 h 1499798"/>
                  <a:gd name="connsiteX27" fmla="*/ 0 w 1452663"/>
                  <a:gd name="connsiteY27" fmla="*/ 23813 h 1499798"/>
                  <a:gd name="connsiteX0" fmla="*/ 0 w 1452663"/>
                  <a:gd name="connsiteY0" fmla="*/ 23813 h 1499732"/>
                  <a:gd name="connsiteX1" fmla="*/ 0 w 1452663"/>
                  <a:gd name="connsiteY1" fmla="*/ 571500 h 1499732"/>
                  <a:gd name="connsiteX2" fmla="*/ 114300 w 1452663"/>
                  <a:gd name="connsiteY2" fmla="*/ 731044 h 1499732"/>
                  <a:gd name="connsiteX3" fmla="*/ 269081 w 1452663"/>
                  <a:gd name="connsiteY3" fmla="*/ 916782 h 1499732"/>
                  <a:gd name="connsiteX4" fmla="*/ 464343 w 1452663"/>
                  <a:gd name="connsiteY4" fmla="*/ 1126332 h 1499732"/>
                  <a:gd name="connsiteX5" fmla="*/ 669131 w 1452663"/>
                  <a:gd name="connsiteY5" fmla="*/ 1309688 h 1499732"/>
                  <a:gd name="connsiteX6" fmla="*/ 819150 w 1452663"/>
                  <a:gd name="connsiteY6" fmla="*/ 1383507 h 1499732"/>
                  <a:gd name="connsiteX7" fmla="*/ 983456 w 1452663"/>
                  <a:gd name="connsiteY7" fmla="*/ 1440657 h 1499732"/>
                  <a:gd name="connsiteX8" fmla="*/ 1145381 w 1452663"/>
                  <a:gd name="connsiteY8" fmla="*/ 1464469 h 1499732"/>
                  <a:gd name="connsiteX9" fmla="*/ 1228726 w 1452663"/>
                  <a:gd name="connsiteY9" fmla="*/ 1497806 h 1499732"/>
                  <a:gd name="connsiteX10" fmla="*/ 1226344 w 1452663"/>
                  <a:gd name="connsiteY10" fmla="*/ 1495424 h 1499732"/>
                  <a:gd name="connsiteX11" fmla="*/ 1328737 w 1452663"/>
                  <a:gd name="connsiteY11" fmla="*/ 1493044 h 1499732"/>
                  <a:gd name="connsiteX12" fmla="*/ 1428749 w 1452663"/>
                  <a:gd name="connsiteY12" fmla="*/ 1435895 h 1499732"/>
                  <a:gd name="connsiteX13" fmla="*/ 1452562 w 1452663"/>
                  <a:gd name="connsiteY13" fmla="*/ 1335882 h 1499732"/>
                  <a:gd name="connsiteX14" fmla="*/ 1419225 w 1452663"/>
                  <a:gd name="connsiteY14" fmla="*/ 1114425 h 1499732"/>
                  <a:gd name="connsiteX15" fmla="*/ 1383506 w 1452663"/>
                  <a:gd name="connsiteY15" fmla="*/ 890588 h 1499732"/>
                  <a:gd name="connsiteX16" fmla="*/ 1331118 w 1452663"/>
                  <a:gd name="connsiteY16" fmla="*/ 678657 h 1499732"/>
                  <a:gd name="connsiteX17" fmla="*/ 1264443 w 1452663"/>
                  <a:gd name="connsiteY17" fmla="*/ 497682 h 1499732"/>
                  <a:gd name="connsiteX18" fmla="*/ 1183481 w 1452663"/>
                  <a:gd name="connsiteY18" fmla="*/ 369094 h 1499732"/>
                  <a:gd name="connsiteX19" fmla="*/ 1140618 w 1452663"/>
                  <a:gd name="connsiteY19" fmla="*/ 297657 h 1499732"/>
                  <a:gd name="connsiteX20" fmla="*/ 1092993 w 1452663"/>
                  <a:gd name="connsiteY20" fmla="*/ 266700 h 1499732"/>
                  <a:gd name="connsiteX21" fmla="*/ 1064418 w 1452663"/>
                  <a:gd name="connsiteY21" fmla="*/ 283369 h 1499732"/>
                  <a:gd name="connsiteX22" fmla="*/ 1045368 w 1452663"/>
                  <a:gd name="connsiteY22" fmla="*/ 321469 h 1499732"/>
                  <a:gd name="connsiteX23" fmla="*/ 1023937 w 1452663"/>
                  <a:gd name="connsiteY23" fmla="*/ 357188 h 1499732"/>
                  <a:gd name="connsiteX24" fmla="*/ 445293 w 1452663"/>
                  <a:gd name="connsiteY24" fmla="*/ 573882 h 1499732"/>
                  <a:gd name="connsiteX25" fmla="*/ 83343 w 1452663"/>
                  <a:gd name="connsiteY25" fmla="*/ 0 h 1499732"/>
                  <a:gd name="connsiteX26" fmla="*/ 0 w 1452663"/>
                  <a:gd name="connsiteY26" fmla="*/ 23813 h 1499732"/>
                  <a:gd name="connsiteX0" fmla="*/ 0 w 1452689"/>
                  <a:gd name="connsiteY0" fmla="*/ 23813 h 1499732"/>
                  <a:gd name="connsiteX1" fmla="*/ 0 w 1452689"/>
                  <a:gd name="connsiteY1" fmla="*/ 571500 h 1499732"/>
                  <a:gd name="connsiteX2" fmla="*/ 114300 w 1452689"/>
                  <a:gd name="connsiteY2" fmla="*/ 731044 h 1499732"/>
                  <a:gd name="connsiteX3" fmla="*/ 269081 w 1452689"/>
                  <a:gd name="connsiteY3" fmla="*/ 916782 h 1499732"/>
                  <a:gd name="connsiteX4" fmla="*/ 464343 w 1452689"/>
                  <a:gd name="connsiteY4" fmla="*/ 1126332 h 1499732"/>
                  <a:gd name="connsiteX5" fmla="*/ 669131 w 1452689"/>
                  <a:gd name="connsiteY5" fmla="*/ 1309688 h 1499732"/>
                  <a:gd name="connsiteX6" fmla="*/ 819150 w 1452689"/>
                  <a:gd name="connsiteY6" fmla="*/ 1383507 h 1499732"/>
                  <a:gd name="connsiteX7" fmla="*/ 983456 w 1452689"/>
                  <a:gd name="connsiteY7" fmla="*/ 1440657 h 1499732"/>
                  <a:gd name="connsiteX8" fmla="*/ 1145381 w 1452689"/>
                  <a:gd name="connsiteY8" fmla="*/ 1464469 h 1499732"/>
                  <a:gd name="connsiteX9" fmla="*/ 1228726 w 1452689"/>
                  <a:gd name="connsiteY9" fmla="*/ 1497806 h 1499732"/>
                  <a:gd name="connsiteX10" fmla="*/ 1226344 w 1452689"/>
                  <a:gd name="connsiteY10" fmla="*/ 1495424 h 1499732"/>
                  <a:gd name="connsiteX11" fmla="*/ 1381125 w 1452689"/>
                  <a:gd name="connsiteY11" fmla="*/ 1426369 h 1499732"/>
                  <a:gd name="connsiteX12" fmla="*/ 1428749 w 1452689"/>
                  <a:gd name="connsiteY12" fmla="*/ 1435895 h 1499732"/>
                  <a:gd name="connsiteX13" fmla="*/ 1452562 w 1452689"/>
                  <a:gd name="connsiteY13" fmla="*/ 1335882 h 1499732"/>
                  <a:gd name="connsiteX14" fmla="*/ 1419225 w 1452689"/>
                  <a:gd name="connsiteY14" fmla="*/ 1114425 h 1499732"/>
                  <a:gd name="connsiteX15" fmla="*/ 1383506 w 1452689"/>
                  <a:gd name="connsiteY15" fmla="*/ 890588 h 1499732"/>
                  <a:gd name="connsiteX16" fmla="*/ 1331118 w 1452689"/>
                  <a:gd name="connsiteY16" fmla="*/ 678657 h 1499732"/>
                  <a:gd name="connsiteX17" fmla="*/ 1264443 w 1452689"/>
                  <a:gd name="connsiteY17" fmla="*/ 497682 h 1499732"/>
                  <a:gd name="connsiteX18" fmla="*/ 1183481 w 1452689"/>
                  <a:gd name="connsiteY18" fmla="*/ 369094 h 1499732"/>
                  <a:gd name="connsiteX19" fmla="*/ 1140618 w 1452689"/>
                  <a:gd name="connsiteY19" fmla="*/ 297657 h 1499732"/>
                  <a:gd name="connsiteX20" fmla="*/ 1092993 w 1452689"/>
                  <a:gd name="connsiteY20" fmla="*/ 266700 h 1499732"/>
                  <a:gd name="connsiteX21" fmla="*/ 1064418 w 1452689"/>
                  <a:gd name="connsiteY21" fmla="*/ 283369 h 1499732"/>
                  <a:gd name="connsiteX22" fmla="*/ 1045368 w 1452689"/>
                  <a:gd name="connsiteY22" fmla="*/ 321469 h 1499732"/>
                  <a:gd name="connsiteX23" fmla="*/ 1023937 w 1452689"/>
                  <a:gd name="connsiteY23" fmla="*/ 357188 h 1499732"/>
                  <a:gd name="connsiteX24" fmla="*/ 445293 w 1452689"/>
                  <a:gd name="connsiteY24" fmla="*/ 573882 h 1499732"/>
                  <a:gd name="connsiteX25" fmla="*/ 83343 w 1452689"/>
                  <a:gd name="connsiteY25" fmla="*/ 0 h 1499732"/>
                  <a:gd name="connsiteX26" fmla="*/ 0 w 1452689"/>
                  <a:gd name="connsiteY26" fmla="*/ 23813 h 1499732"/>
                  <a:gd name="connsiteX0" fmla="*/ 0 w 1452562"/>
                  <a:gd name="connsiteY0" fmla="*/ 23813 h 1499732"/>
                  <a:gd name="connsiteX1" fmla="*/ 0 w 1452562"/>
                  <a:gd name="connsiteY1" fmla="*/ 571500 h 1499732"/>
                  <a:gd name="connsiteX2" fmla="*/ 114300 w 1452562"/>
                  <a:gd name="connsiteY2" fmla="*/ 731044 h 1499732"/>
                  <a:gd name="connsiteX3" fmla="*/ 269081 w 1452562"/>
                  <a:gd name="connsiteY3" fmla="*/ 916782 h 1499732"/>
                  <a:gd name="connsiteX4" fmla="*/ 464343 w 1452562"/>
                  <a:gd name="connsiteY4" fmla="*/ 1126332 h 1499732"/>
                  <a:gd name="connsiteX5" fmla="*/ 669131 w 1452562"/>
                  <a:gd name="connsiteY5" fmla="*/ 1309688 h 1499732"/>
                  <a:gd name="connsiteX6" fmla="*/ 819150 w 1452562"/>
                  <a:gd name="connsiteY6" fmla="*/ 1383507 h 1499732"/>
                  <a:gd name="connsiteX7" fmla="*/ 983456 w 1452562"/>
                  <a:gd name="connsiteY7" fmla="*/ 1440657 h 1499732"/>
                  <a:gd name="connsiteX8" fmla="*/ 1145381 w 1452562"/>
                  <a:gd name="connsiteY8" fmla="*/ 1464469 h 1499732"/>
                  <a:gd name="connsiteX9" fmla="*/ 1228726 w 1452562"/>
                  <a:gd name="connsiteY9" fmla="*/ 1497806 h 1499732"/>
                  <a:gd name="connsiteX10" fmla="*/ 1226344 w 1452562"/>
                  <a:gd name="connsiteY10" fmla="*/ 1495424 h 1499732"/>
                  <a:gd name="connsiteX11" fmla="*/ 1381125 w 1452562"/>
                  <a:gd name="connsiteY11" fmla="*/ 1426369 h 1499732"/>
                  <a:gd name="connsiteX12" fmla="*/ 1452562 w 1452562"/>
                  <a:gd name="connsiteY12" fmla="*/ 1335882 h 1499732"/>
                  <a:gd name="connsiteX13" fmla="*/ 1419225 w 1452562"/>
                  <a:gd name="connsiteY13" fmla="*/ 1114425 h 1499732"/>
                  <a:gd name="connsiteX14" fmla="*/ 1383506 w 1452562"/>
                  <a:gd name="connsiteY14" fmla="*/ 890588 h 1499732"/>
                  <a:gd name="connsiteX15" fmla="*/ 1331118 w 1452562"/>
                  <a:gd name="connsiteY15" fmla="*/ 678657 h 1499732"/>
                  <a:gd name="connsiteX16" fmla="*/ 1264443 w 1452562"/>
                  <a:gd name="connsiteY16" fmla="*/ 497682 h 1499732"/>
                  <a:gd name="connsiteX17" fmla="*/ 1183481 w 1452562"/>
                  <a:gd name="connsiteY17" fmla="*/ 369094 h 1499732"/>
                  <a:gd name="connsiteX18" fmla="*/ 1140618 w 1452562"/>
                  <a:gd name="connsiteY18" fmla="*/ 297657 h 1499732"/>
                  <a:gd name="connsiteX19" fmla="*/ 1092993 w 1452562"/>
                  <a:gd name="connsiteY19" fmla="*/ 266700 h 1499732"/>
                  <a:gd name="connsiteX20" fmla="*/ 1064418 w 1452562"/>
                  <a:gd name="connsiteY20" fmla="*/ 283369 h 1499732"/>
                  <a:gd name="connsiteX21" fmla="*/ 1045368 w 1452562"/>
                  <a:gd name="connsiteY21" fmla="*/ 321469 h 1499732"/>
                  <a:gd name="connsiteX22" fmla="*/ 1023937 w 1452562"/>
                  <a:gd name="connsiteY22" fmla="*/ 357188 h 1499732"/>
                  <a:gd name="connsiteX23" fmla="*/ 445293 w 1452562"/>
                  <a:gd name="connsiteY23" fmla="*/ 573882 h 1499732"/>
                  <a:gd name="connsiteX24" fmla="*/ 83343 w 1452562"/>
                  <a:gd name="connsiteY24" fmla="*/ 0 h 1499732"/>
                  <a:gd name="connsiteX25" fmla="*/ 0 w 1452562"/>
                  <a:gd name="connsiteY25" fmla="*/ 23813 h 1499732"/>
                  <a:gd name="connsiteX0" fmla="*/ 0 w 1422782"/>
                  <a:gd name="connsiteY0" fmla="*/ 23813 h 1499732"/>
                  <a:gd name="connsiteX1" fmla="*/ 0 w 1422782"/>
                  <a:gd name="connsiteY1" fmla="*/ 571500 h 1499732"/>
                  <a:gd name="connsiteX2" fmla="*/ 114300 w 1422782"/>
                  <a:gd name="connsiteY2" fmla="*/ 731044 h 1499732"/>
                  <a:gd name="connsiteX3" fmla="*/ 269081 w 1422782"/>
                  <a:gd name="connsiteY3" fmla="*/ 916782 h 1499732"/>
                  <a:gd name="connsiteX4" fmla="*/ 464343 w 1422782"/>
                  <a:gd name="connsiteY4" fmla="*/ 1126332 h 1499732"/>
                  <a:gd name="connsiteX5" fmla="*/ 669131 w 1422782"/>
                  <a:gd name="connsiteY5" fmla="*/ 1309688 h 1499732"/>
                  <a:gd name="connsiteX6" fmla="*/ 819150 w 1422782"/>
                  <a:gd name="connsiteY6" fmla="*/ 1383507 h 1499732"/>
                  <a:gd name="connsiteX7" fmla="*/ 983456 w 1422782"/>
                  <a:gd name="connsiteY7" fmla="*/ 1440657 h 1499732"/>
                  <a:gd name="connsiteX8" fmla="*/ 1145381 w 1422782"/>
                  <a:gd name="connsiteY8" fmla="*/ 1464469 h 1499732"/>
                  <a:gd name="connsiteX9" fmla="*/ 1228726 w 1422782"/>
                  <a:gd name="connsiteY9" fmla="*/ 1497806 h 1499732"/>
                  <a:gd name="connsiteX10" fmla="*/ 1226344 w 1422782"/>
                  <a:gd name="connsiteY10" fmla="*/ 1495424 h 1499732"/>
                  <a:gd name="connsiteX11" fmla="*/ 1381125 w 1422782"/>
                  <a:gd name="connsiteY11" fmla="*/ 1426369 h 1499732"/>
                  <a:gd name="connsiteX12" fmla="*/ 1412081 w 1422782"/>
                  <a:gd name="connsiteY12" fmla="*/ 1259682 h 1499732"/>
                  <a:gd name="connsiteX13" fmla="*/ 1419225 w 1422782"/>
                  <a:gd name="connsiteY13" fmla="*/ 1114425 h 1499732"/>
                  <a:gd name="connsiteX14" fmla="*/ 1383506 w 1422782"/>
                  <a:gd name="connsiteY14" fmla="*/ 890588 h 1499732"/>
                  <a:gd name="connsiteX15" fmla="*/ 1331118 w 1422782"/>
                  <a:gd name="connsiteY15" fmla="*/ 678657 h 1499732"/>
                  <a:gd name="connsiteX16" fmla="*/ 1264443 w 1422782"/>
                  <a:gd name="connsiteY16" fmla="*/ 497682 h 1499732"/>
                  <a:gd name="connsiteX17" fmla="*/ 1183481 w 1422782"/>
                  <a:gd name="connsiteY17" fmla="*/ 369094 h 1499732"/>
                  <a:gd name="connsiteX18" fmla="*/ 1140618 w 1422782"/>
                  <a:gd name="connsiteY18" fmla="*/ 297657 h 1499732"/>
                  <a:gd name="connsiteX19" fmla="*/ 1092993 w 1422782"/>
                  <a:gd name="connsiteY19" fmla="*/ 266700 h 1499732"/>
                  <a:gd name="connsiteX20" fmla="*/ 1064418 w 1422782"/>
                  <a:gd name="connsiteY20" fmla="*/ 283369 h 1499732"/>
                  <a:gd name="connsiteX21" fmla="*/ 1045368 w 1422782"/>
                  <a:gd name="connsiteY21" fmla="*/ 321469 h 1499732"/>
                  <a:gd name="connsiteX22" fmla="*/ 1023937 w 1422782"/>
                  <a:gd name="connsiteY22" fmla="*/ 357188 h 1499732"/>
                  <a:gd name="connsiteX23" fmla="*/ 445293 w 1422782"/>
                  <a:gd name="connsiteY23" fmla="*/ 573882 h 1499732"/>
                  <a:gd name="connsiteX24" fmla="*/ 83343 w 1422782"/>
                  <a:gd name="connsiteY24" fmla="*/ 0 h 1499732"/>
                  <a:gd name="connsiteX25" fmla="*/ 0 w 1422782"/>
                  <a:gd name="connsiteY25" fmla="*/ 23813 h 1499732"/>
                  <a:gd name="connsiteX0" fmla="*/ 0 w 1422782"/>
                  <a:gd name="connsiteY0" fmla="*/ 23813 h 1498124"/>
                  <a:gd name="connsiteX1" fmla="*/ 0 w 1422782"/>
                  <a:gd name="connsiteY1" fmla="*/ 571500 h 1498124"/>
                  <a:gd name="connsiteX2" fmla="*/ 114300 w 1422782"/>
                  <a:gd name="connsiteY2" fmla="*/ 731044 h 1498124"/>
                  <a:gd name="connsiteX3" fmla="*/ 269081 w 1422782"/>
                  <a:gd name="connsiteY3" fmla="*/ 916782 h 1498124"/>
                  <a:gd name="connsiteX4" fmla="*/ 464343 w 1422782"/>
                  <a:gd name="connsiteY4" fmla="*/ 1126332 h 1498124"/>
                  <a:gd name="connsiteX5" fmla="*/ 669131 w 1422782"/>
                  <a:gd name="connsiteY5" fmla="*/ 1309688 h 1498124"/>
                  <a:gd name="connsiteX6" fmla="*/ 819150 w 1422782"/>
                  <a:gd name="connsiteY6" fmla="*/ 1383507 h 1498124"/>
                  <a:gd name="connsiteX7" fmla="*/ 983456 w 1422782"/>
                  <a:gd name="connsiteY7" fmla="*/ 1440657 h 1498124"/>
                  <a:gd name="connsiteX8" fmla="*/ 1145381 w 1422782"/>
                  <a:gd name="connsiteY8" fmla="*/ 1464469 h 1498124"/>
                  <a:gd name="connsiteX9" fmla="*/ 1228726 w 1422782"/>
                  <a:gd name="connsiteY9" fmla="*/ 1497806 h 1498124"/>
                  <a:gd name="connsiteX10" fmla="*/ 1254919 w 1422782"/>
                  <a:gd name="connsiteY10" fmla="*/ 1443036 h 1498124"/>
                  <a:gd name="connsiteX11" fmla="*/ 1381125 w 1422782"/>
                  <a:gd name="connsiteY11" fmla="*/ 1426369 h 1498124"/>
                  <a:gd name="connsiteX12" fmla="*/ 1412081 w 1422782"/>
                  <a:gd name="connsiteY12" fmla="*/ 1259682 h 1498124"/>
                  <a:gd name="connsiteX13" fmla="*/ 1419225 w 1422782"/>
                  <a:gd name="connsiteY13" fmla="*/ 1114425 h 1498124"/>
                  <a:gd name="connsiteX14" fmla="*/ 1383506 w 1422782"/>
                  <a:gd name="connsiteY14" fmla="*/ 890588 h 1498124"/>
                  <a:gd name="connsiteX15" fmla="*/ 1331118 w 1422782"/>
                  <a:gd name="connsiteY15" fmla="*/ 678657 h 1498124"/>
                  <a:gd name="connsiteX16" fmla="*/ 1264443 w 1422782"/>
                  <a:gd name="connsiteY16" fmla="*/ 497682 h 1498124"/>
                  <a:gd name="connsiteX17" fmla="*/ 1183481 w 1422782"/>
                  <a:gd name="connsiteY17" fmla="*/ 369094 h 1498124"/>
                  <a:gd name="connsiteX18" fmla="*/ 1140618 w 1422782"/>
                  <a:gd name="connsiteY18" fmla="*/ 297657 h 1498124"/>
                  <a:gd name="connsiteX19" fmla="*/ 1092993 w 1422782"/>
                  <a:gd name="connsiteY19" fmla="*/ 266700 h 1498124"/>
                  <a:gd name="connsiteX20" fmla="*/ 1064418 w 1422782"/>
                  <a:gd name="connsiteY20" fmla="*/ 283369 h 1498124"/>
                  <a:gd name="connsiteX21" fmla="*/ 1045368 w 1422782"/>
                  <a:gd name="connsiteY21" fmla="*/ 321469 h 1498124"/>
                  <a:gd name="connsiteX22" fmla="*/ 1023937 w 1422782"/>
                  <a:gd name="connsiteY22" fmla="*/ 357188 h 1498124"/>
                  <a:gd name="connsiteX23" fmla="*/ 445293 w 1422782"/>
                  <a:gd name="connsiteY23" fmla="*/ 573882 h 1498124"/>
                  <a:gd name="connsiteX24" fmla="*/ 83343 w 1422782"/>
                  <a:gd name="connsiteY24" fmla="*/ 0 h 1498124"/>
                  <a:gd name="connsiteX25" fmla="*/ 0 w 1422782"/>
                  <a:gd name="connsiteY25" fmla="*/ 23813 h 1498124"/>
                  <a:gd name="connsiteX0" fmla="*/ 0 w 1422782"/>
                  <a:gd name="connsiteY0" fmla="*/ 23813 h 1498676"/>
                  <a:gd name="connsiteX1" fmla="*/ 0 w 1422782"/>
                  <a:gd name="connsiteY1" fmla="*/ 571500 h 1498676"/>
                  <a:gd name="connsiteX2" fmla="*/ 114300 w 1422782"/>
                  <a:gd name="connsiteY2" fmla="*/ 731044 h 1498676"/>
                  <a:gd name="connsiteX3" fmla="*/ 269081 w 1422782"/>
                  <a:gd name="connsiteY3" fmla="*/ 916782 h 1498676"/>
                  <a:gd name="connsiteX4" fmla="*/ 464343 w 1422782"/>
                  <a:gd name="connsiteY4" fmla="*/ 1126332 h 1498676"/>
                  <a:gd name="connsiteX5" fmla="*/ 669131 w 1422782"/>
                  <a:gd name="connsiteY5" fmla="*/ 1309688 h 1498676"/>
                  <a:gd name="connsiteX6" fmla="*/ 819150 w 1422782"/>
                  <a:gd name="connsiteY6" fmla="*/ 1383507 h 1498676"/>
                  <a:gd name="connsiteX7" fmla="*/ 983456 w 1422782"/>
                  <a:gd name="connsiteY7" fmla="*/ 1440657 h 1498676"/>
                  <a:gd name="connsiteX8" fmla="*/ 1145381 w 1422782"/>
                  <a:gd name="connsiteY8" fmla="*/ 1464469 h 1498676"/>
                  <a:gd name="connsiteX9" fmla="*/ 1228726 w 1422782"/>
                  <a:gd name="connsiteY9" fmla="*/ 1497806 h 1498676"/>
                  <a:gd name="connsiteX10" fmla="*/ 1381125 w 1422782"/>
                  <a:gd name="connsiteY10" fmla="*/ 1426369 h 1498676"/>
                  <a:gd name="connsiteX11" fmla="*/ 1412081 w 1422782"/>
                  <a:gd name="connsiteY11" fmla="*/ 1259682 h 1498676"/>
                  <a:gd name="connsiteX12" fmla="*/ 1419225 w 1422782"/>
                  <a:gd name="connsiteY12" fmla="*/ 1114425 h 1498676"/>
                  <a:gd name="connsiteX13" fmla="*/ 1383506 w 1422782"/>
                  <a:gd name="connsiteY13" fmla="*/ 890588 h 1498676"/>
                  <a:gd name="connsiteX14" fmla="*/ 1331118 w 1422782"/>
                  <a:gd name="connsiteY14" fmla="*/ 678657 h 1498676"/>
                  <a:gd name="connsiteX15" fmla="*/ 1264443 w 1422782"/>
                  <a:gd name="connsiteY15" fmla="*/ 497682 h 1498676"/>
                  <a:gd name="connsiteX16" fmla="*/ 1183481 w 1422782"/>
                  <a:gd name="connsiteY16" fmla="*/ 369094 h 1498676"/>
                  <a:gd name="connsiteX17" fmla="*/ 1140618 w 1422782"/>
                  <a:gd name="connsiteY17" fmla="*/ 297657 h 1498676"/>
                  <a:gd name="connsiteX18" fmla="*/ 1092993 w 1422782"/>
                  <a:gd name="connsiteY18" fmla="*/ 266700 h 1498676"/>
                  <a:gd name="connsiteX19" fmla="*/ 1064418 w 1422782"/>
                  <a:gd name="connsiteY19" fmla="*/ 283369 h 1498676"/>
                  <a:gd name="connsiteX20" fmla="*/ 1045368 w 1422782"/>
                  <a:gd name="connsiteY20" fmla="*/ 321469 h 1498676"/>
                  <a:gd name="connsiteX21" fmla="*/ 1023937 w 1422782"/>
                  <a:gd name="connsiteY21" fmla="*/ 357188 h 1498676"/>
                  <a:gd name="connsiteX22" fmla="*/ 445293 w 1422782"/>
                  <a:gd name="connsiteY22" fmla="*/ 573882 h 1498676"/>
                  <a:gd name="connsiteX23" fmla="*/ 83343 w 1422782"/>
                  <a:gd name="connsiteY23" fmla="*/ 0 h 1498676"/>
                  <a:gd name="connsiteX24" fmla="*/ 0 w 1422782"/>
                  <a:gd name="connsiteY24" fmla="*/ 23813 h 1498676"/>
                  <a:gd name="connsiteX0" fmla="*/ 0 w 1422782"/>
                  <a:gd name="connsiteY0" fmla="*/ 23813 h 1497906"/>
                  <a:gd name="connsiteX1" fmla="*/ 0 w 1422782"/>
                  <a:gd name="connsiteY1" fmla="*/ 571500 h 1497906"/>
                  <a:gd name="connsiteX2" fmla="*/ 114300 w 1422782"/>
                  <a:gd name="connsiteY2" fmla="*/ 731044 h 1497906"/>
                  <a:gd name="connsiteX3" fmla="*/ 269081 w 1422782"/>
                  <a:gd name="connsiteY3" fmla="*/ 916782 h 1497906"/>
                  <a:gd name="connsiteX4" fmla="*/ 464343 w 1422782"/>
                  <a:gd name="connsiteY4" fmla="*/ 1126332 h 1497906"/>
                  <a:gd name="connsiteX5" fmla="*/ 669131 w 1422782"/>
                  <a:gd name="connsiteY5" fmla="*/ 1309688 h 1497906"/>
                  <a:gd name="connsiteX6" fmla="*/ 819150 w 1422782"/>
                  <a:gd name="connsiteY6" fmla="*/ 1383507 h 1497906"/>
                  <a:gd name="connsiteX7" fmla="*/ 983456 w 1422782"/>
                  <a:gd name="connsiteY7" fmla="*/ 1440657 h 1497906"/>
                  <a:gd name="connsiteX8" fmla="*/ 1228726 w 1422782"/>
                  <a:gd name="connsiteY8" fmla="*/ 1497806 h 1497906"/>
                  <a:gd name="connsiteX9" fmla="*/ 1381125 w 1422782"/>
                  <a:gd name="connsiteY9" fmla="*/ 1426369 h 1497906"/>
                  <a:gd name="connsiteX10" fmla="*/ 1412081 w 1422782"/>
                  <a:gd name="connsiteY10" fmla="*/ 1259682 h 1497906"/>
                  <a:gd name="connsiteX11" fmla="*/ 1419225 w 1422782"/>
                  <a:gd name="connsiteY11" fmla="*/ 1114425 h 1497906"/>
                  <a:gd name="connsiteX12" fmla="*/ 1383506 w 1422782"/>
                  <a:gd name="connsiteY12" fmla="*/ 890588 h 1497906"/>
                  <a:gd name="connsiteX13" fmla="*/ 1331118 w 1422782"/>
                  <a:gd name="connsiteY13" fmla="*/ 678657 h 1497906"/>
                  <a:gd name="connsiteX14" fmla="*/ 1264443 w 1422782"/>
                  <a:gd name="connsiteY14" fmla="*/ 497682 h 1497906"/>
                  <a:gd name="connsiteX15" fmla="*/ 1183481 w 1422782"/>
                  <a:gd name="connsiteY15" fmla="*/ 369094 h 1497906"/>
                  <a:gd name="connsiteX16" fmla="*/ 1140618 w 1422782"/>
                  <a:gd name="connsiteY16" fmla="*/ 297657 h 1497906"/>
                  <a:gd name="connsiteX17" fmla="*/ 1092993 w 1422782"/>
                  <a:gd name="connsiteY17" fmla="*/ 266700 h 1497906"/>
                  <a:gd name="connsiteX18" fmla="*/ 1064418 w 1422782"/>
                  <a:gd name="connsiteY18" fmla="*/ 283369 h 1497906"/>
                  <a:gd name="connsiteX19" fmla="*/ 1045368 w 1422782"/>
                  <a:gd name="connsiteY19" fmla="*/ 321469 h 1497906"/>
                  <a:gd name="connsiteX20" fmla="*/ 1023937 w 1422782"/>
                  <a:gd name="connsiteY20" fmla="*/ 357188 h 1497906"/>
                  <a:gd name="connsiteX21" fmla="*/ 445293 w 1422782"/>
                  <a:gd name="connsiteY21" fmla="*/ 573882 h 1497906"/>
                  <a:gd name="connsiteX22" fmla="*/ 83343 w 1422782"/>
                  <a:gd name="connsiteY22" fmla="*/ 0 h 1497906"/>
                  <a:gd name="connsiteX23" fmla="*/ 0 w 1422782"/>
                  <a:gd name="connsiteY23" fmla="*/ 23813 h 1497906"/>
                  <a:gd name="connsiteX0" fmla="*/ 0 w 1438606"/>
                  <a:gd name="connsiteY0" fmla="*/ 19168 h 1497906"/>
                  <a:gd name="connsiteX1" fmla="*/ 15824 w 1438606"/>
                  <a:gd name="connsiteY1" fmla="*/ 571500 h 1497906"/>
                  <a:gd name="connsiteX2" fmla="*/ 130124 w 1438606"/>
                  <a:gd name="connsiteY2" fmla="*/ 731044 h 1497906"/>
                  <a:gd name="connsiteX3" fmla="*/ 284905 w 1438606"/>
                  <a:gd name="connsiteY3" fmla="*/ 916782 h 1497906"/>
                  <a:gd name="connsiteX4" fmla="*/ 480167 w 1438606"/>
                  <a:gd name="connsiteY4" fmla="*/ 1126332 h 1497906"/>
                  <a:gd name="connsiteX5" fmla="*/ 684955 w 1438606"/>
                  <a:gd name="connsiteY5" fmla="*/ 1309688 h 1497906"/>
                  <a:gd name="connsiteX6" fmla="*/ 834974 w 1438606"/>
                  <a:gd name="connsiteY6" fmla="*/ 1383507 h 1497906"/>
                  <a:gd name="connsiteX7" fmla="*/ 999280 w 1438606"/>
                  <a:gd name="connsiteY7" fmla="*/ 1440657 h 1497906"/>
                  <a:gd name="connsiteX8" fmla="*/ 1244550 w 1438606"/>
                  <a:gd name="connsiteY8" fmla="*/ 1497806 h 1497906"/>
                  <a:gd name="connsiteX9" fmla="*/ 1396949 w 1438606"/>
                  <a:gd name="connsiteY9" fmla="*/ 1426369 h 1497906"/>
                  <a:gd name="connsiteX10" fmla="*/ 1427905 w 1438606"/>
                  <a:gd name="connsiteY10" fmla="*/ 1259682 h 1497906"/>
                  <a:gd name="connsiteX11" fmla="*/ 1435049 w 1438606"/>
                  <a:gd name="connsiteY11" fmla="*/ 1114425 h 1497906"/>
                  <a:gd name="connsiteX12" fmla="*/ 1399330 w 1438606"/>
                  <a:gd name="connsiteY12" fmla="*/ 890588 h 1497906"/>
                  <a:gd name="connsiteX13" fmla="*/ 1346942 w 1438606"/>
                  <a:gd name="connsiteY13" fmla="*/ 678657 h 1497906"/>
                  <a:gd name="connsiteX14" fmla="*/ 1280267 w 1438606"/>
                  <a:gd name="connsiteY14" fmla="*/ 497682 h 1497906"/>
                  <a:gd name="connsiteX15" fmla="*/ 1199305 w 1438606"/>
                  <a:gd name="connsiteY15" fmla="*/ 369094 h 1497906"/>
                  <a:gd name="connsiteX16" fmla="*/ 1156442 w 1438606"/>
                  <a:gd name="connsiteY16" fmla="*/ 297657 h 1497906"/>
                  <a:gd name="connsiteX17" fmla="*/ 1108817 w 1438606"/>
                  <a:gd name="connsiteY17" fmla="*/ 266700 h 1497906"/>
                  <a:gd name="connsiteX18" fmla="*/ 1080242 w 1438606"/>
                  <a:gd name="connsiteY18" fmla="*/ 283369 h 1497906"/>
                  <a:gd name="connsiteX19" fmla="*/ 1061192 w 1438606"/>
                  <a:gd name="connsiteY19" fmla="*/ 321469 h 1497906"/>
                  <a:gd name="connsiteX20" fmla="*/ 1039761 w 1438606"/>
                  <a:gd name="connsiteY20" fmla="*/ 357188 h 1497906"/>
                  <a:gd name="connsiteX21" fmla="*/ 461117 w 1438606"/>
                  <a:gd name="connsiteY21" fmla="*/ 573882 h 1497906"/>
                  <a:gd name="connsiteX22" fmla="*/ 99167 w 1438606"/>
                  <a:gd name="connsiteY22" fmla="*/ 0 h 1497906"/>
                  <a:gd name="connsiteX23" fmla="*/ 0 w 1438606"/>
                  <a:gd name="connsiteY23" fmla="*/ 19168 h 1497906"/>
                  <a:gd name="connsiteX0" fmla="*/ 6330 w 1444936"/>
                  <a:gd name="connsiteY0" fmla="*/ 19168 h 1497906"/>
                  <a:gd name="connsiteX1" fmla="*/ 0 w 1444936"/>
                  <a:gd name="connsiteY1" fmla="*/ 566855 h 1497906"/>
                  <a:gd name="connsiteX2" fmla="*/ 136454 w 1444936"/>
                  <a:gd name="connsiteY2" fmla="*/ 731044 h 1497906"/>
                  <a:gd name="connsiteX3" fmla="*/ 291235 w 1444936"/>
                  <a:gd name="connsiteY3" fmla="*/ 916782 h 1497906"/>
                  <a:gd name="connsiteX4" fmla="*/ 486497 w 1444936"/>
                  <a:gd name="connsiteY4" fmla="*/ 1126332 h 1497906"/>
                  <a:gd name="connsiteX5" fmla="*/ 691285 w 1444936"/>
                  <a:gd name="connsiteY5" fmla="*/ 1309688 h 1497906"/>
                  <a:gd name="connsiteX6" fmla="*/ 841304 w 1444936"/>
                  <a:gd name="connsiteY6" fmla="*/ 1383507 h 1497906"/>
                  <a:gd name="connsiteX7" fmla="*/ 1005610 w 1444936"/>
                  <a:gd name="connsiteY7" fmla="*/ 1440657 h 1497906"/>
                  <a:gd name="connsiteX8" fmla="*/ 1250880 w 1444936"/>
                  <a:gd name="connsiteY8" fmla="*/ 1497806 h 1497906"/>
                  <a:gd name="connsiteX9" fmla="*/ 1403279 w 1444936"/>
                  <a:gd name="connsiteY9" fmla="*/ 1426369 h 1497906"/>
                  <a:gd name="connsiteX10" fmla="*/ 1434235 w 1444936"/>
                  <a:gd name="connsiteY10" fmla="*/ 1259682 h 1497906"/>
                  <a:gd name="connsiteX11" fmla="*/ 1441379 w 1444936"/>
                  <a:gd name="connsiteY11" fmla="*/ 1114425 h 1497906"/>
                  <a:gd name="connsiteX12" fmla="*/ 1405660 w 1444936"/>
                  <a:gd name="connsiteY12" fmla="*/ 890588 h 1497906"/>
                  <a:gd name="connsiteX13" fmla="*/ 1353272 w 1444936"/>
                  <a:gd name="connsiteY13" fmla="*/ 678657 h 1497906"/>
                  <a:gd name="connsiteX14" fmla="*/ 1286597 w 1444936"/>
                  <a:gd name="connsiteY14" fmla="*/ 497682 h 1497906"/>
                  <a:gd name="connsiteX15" fmla="*/ 1205635 w 1444936"/>
                  <a:gd name="connsiteY15" fmla="*/ 369094 h 1497906"/>
                  <a:gd name="connsiteX16" fmla="*/ 1162772 w 1444936"/>
                  <a:gd name="connsiteY16" fmla="*/ 297657 h 1497906"/>
                  <a:gd name="connsiteX17" fmla="*/ 1115147 w 1444936"/>
                  <a:gd name="connsiteY17" fmla="*/ 266700 h 1497906"/>
                  <a:gd name="connsiteX18" fmla="*/ 1086572 w 1444936"/>
                  <a:gd name="connsiteY18" fmla="*/ 283369 h 1497906"/>
                  <a:gd name="connsiteX19" fmla="*/ 1067522 w 1444936"/>
                  <a:gd name="connsiteY19" fmla="*/ 321469 h 1497906"/>
                  <a:gd name="connsiteX20" fmla="*/ 1046091 w 1444936"/>
                  <a:gd name="connsiteY20" fmla="*/ 357188 h 1497906"/>
                  <a:gd name="connsiteX21" fmla="*/ 467447 w 1444936"/>
                  <a:gd name="connsiteY21" fmla="*/ 573882 h 1497906"/>
                  <a:gd name="connsiteX22" fmla="*/ 105497 w 1444936"/>
                  <a:gd name="connsiteY22" fmla="*/ 0 h 1497906"/>
                  <a:gd name="connsiteX23" fmla="*/ 6330 w 1444936"/>
                  <a:gd name="connsiteY23" fmla="*/ 19168 h 1497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44936" h="1497906">
                    <a:moveTo>
                      <a:pt x="6330" y="19168"/>
                    </a:moveTo>
                    <a:cubicBezTo>
                      <a:pt x="6330" y="201730"/>
                      <a:pt x="0" y="384293"/>
                      <a:pt x="0" y="566855"/>
                    </a:cubicBezTo>
                    <a:cubicBezTo>
                      <a:pt x="57150" y="646627"/>
                      <a:pt x="87915" y="672723"/>
                      <a:pt x="136454" y="731044"/>
                    </a:cubicBezTo>
                    <a:cubicBezTo>
                      <a:pt x="184993" y="789365"/>
                      <a:pt x="226148" y="846932"/>
                      <a:pt x="291235" y="916782"/>
                    </a:cubicBezTo>
                    <a:cubicBezTo>
                      <a:pt x="356322" y="986632"/>
                      <a:pt x="419822" y="1060848"/>
                      <a:pt x="486497" y="1126332"/>
                    </a:cubicBezTo>
                    <a:cubicBezTo>
                      <a:pt x="553172" y="1191816"/>
                      <a:pt x="632151" y="1266826"/>
                      <a:pt x="691285" y="1309688"/>
                    </a:cubicBezTo>
                    <a:cubicBezTo>
                      <a:pt x="750420" y="1352551"/>
                      <a:pt x="788917" y="1361679"/>
                      <a:pt x="841304" y="1383507"/>
                    </a:cubicBezTo>
                    <a:cubicBezTo>
                      <a:pt x="893691" y="1405335"/>
                      <a:pt x="937347" y="1421607"/>
                      <a:pt x="1005610" y="1440657"/>
                    </a:cubicBezTo>
                    <a:cubicBezTo>
                      <a:pt x="1073873" y="1459707"/>
                      <a:pt x="1184602" y="1500187"/>
                      <a:pt x="1250880" y="1497806"/>
                    </a:cubicBezTo>
                    <a:cubicBezTo>
                      <a:pt x="1290171" y="1491456"/>
                      <a:pt x="1372720" y="1466056"/>
                      <a:pt x="1403279" y="1426369"/>
                    </a:cubicBezTo>
                    <a:cubicBezTo>
                      <a:pt x="1429473" y="1395810"/>
                      <a:pt x="1427885" y="1311673"/>
                      <a:pt x="1434235" y="1259682"/>
                    </a:cubicBezTo>
                    <a:cubicBezTo>
                      <a:pt x="1432648" y="1206104"/>
                      <a:pt x="1452888" y="1188641"/>
                      <a:pt x="1441379" y="1114425"/>
                    </a:cubicBezTo>
                    <a:lnTo>
                      <a:pt x="1405660" y="890588"/>
                    </a:lnTo>
                    <a:lnTo>
                      <a:pt x="1353272" y="678657"/>
                    </a:lnTo>
                    <a:cubicBezTo>
                      <a:pt x="1333428" y="613173"/>
                      <a:pt x="1311203" y="549276"/>
                      <a:pt x="1286597" y="497682"/>
                    </a:cubicBezTo>
                    <a:cubicBezTo>
                      <a:pt x="1261991" y="446088"/>
                      <a:pt x="1226273" y="402432"/>
                      <a:pt x="1205635" y="369094"/>
                    </a:cubicBezTo>
                    <a:lnTo>
                      <a:pt x="1162772" y="297657"/>
                    </a:lnTo>
                    <a:lnTo>
                      <a:pt x="1115147" y="266700"/>
                    </a:lnTo>
                    <a:lnTo>
                      <a:pt x="1086572" y="283369"/>
                    </a:lnTo>
                    <a:lnTo>
                      <a:pt x="1067522" y="321469"/>
                    </a:lnTo>
                    <a:lnTo>
                      <a:pt x="1046091" y="357188"/>
                    </a:lnTo>
                    <a:lnTo>
                      <a:pt x="467447" y="573882"/>
                    </a:lnTo>
                    <a:lnTo>
                      <a:pt x="105497" y="0"/>
                    </a:lnTo>
                    <a:lnTo>
                      <a:pt x="6330" y="19168"/>
                    </a:lnTo>
                    <a:close/>
                  </a:path>
                </a:pathLst>
              </a:custGeom>
              <a:solidFill>
                <a:srgbClr val="C6A6A7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2" name="Freeform 21"/>
              <p:cNvSpPr/>
              <p:nvPr/>
            </p:nvSpPr>
            <p:spPr>
              <a:xfrm rot="5400000">
                <a:off x="897887" y="522335"/>
                <a:ext cx="875042" cy="577641"/>
              </a:xfrm>
              <a:custGeom>
                <a:avLst/>
                <a:gdLst>
                  <a:gd name="connsiteX0" fmla="*/ 0 w 1154906"/>
                  <a:gd name="connsiteY0" fmla="*/ 142875 h 1126331"/>
                  <a:gd name="connsiteX1" fmla="*/ 69056 w 1154906"/>
                  <a:gd name="connsiteY1" fmla="*/ 42863 h 1126331"/>
                  <a:gd name="connsiteX2" fmla="*/ 90488 w 1154906"/>
                  <a:gd name="connsiteY2" fmla="*/ 0 h 1126331"/>
                  <a:gd name="connsiteX3" fmla="*/ 138113 w 1154906"/>
                  <a:gd name="connsiteY3" fmla="*/ 123825 h 1126331"/>
                  <a:gd name="connsiteX4" fmla="*/ 178594 w 1154906"/>
                  <a:gd name="connsiteY4" fmla="*/ 230981 h 1126331"/>
                  <a:gd name="connsiteX5" fmla="*/ 200025 w 1154906"/>
                  <a:gd name="connsiteY5" fmla="*/ 264319 h 1126331"/>
                  <a:gd name="connsiteX6" fmla="*/ 223838 w 1154906"/>
                  <a:gd name="connsiteY6" fmla="*/ 269081 h 1126331"/>
                  <a:gd name="connsiteX7" fmla="*/ 271463 w 1154906"/>
                  <a:gd name="connsiteY7" fmla="*/ 345281 h 1126331"/>
                  <a:gd name="connsiteX8" fmla="*/ 311944 w 1154906"/>
                  <a:gd name="connsiteY8" fmla="*/ 423863 h 1126331"/>
                  <a:gd name="connsiteX9" fmla="*/ 371475 w 1154906"/>
                  <a:gd name="connsiteY9" fmla="*/ 497681 h 1126331"/>
                  <a:gd name="connsiteX10" fmla="*/ 402431 w 1154906"/>
                  <a:gd name="connsiteY10" fmla="*/ 511969 h 1126331"/>
                  <a:gd name="connsiteX11" fmla="*/ 838200 w 1154906"/>
                  <a:gd name="connsiteY11" fmla="*/ 857250 h 1126331"/>
                  <a:gd name="connsiteX12" fmla="*/ 916781 w 1154906"/>
                  <a:gd name="connsiteY12" fmla="*/ 728663 h 1126331"/>
                  <a:gd name="connsiteX13" fmla="*/ 850106 w 1154906"/>
                  <a:gd name="connsiteY13" fmla="*/ 502444 h 1126331"/>
                  <a:gd name="connsiteX14" fmla="*/ 854869 w 1154906"/>
                  <a:gd name="connsiteY14" fmla="*/ 426244 h 1126331"/>
                  <a:gd name="connsiteX15" fmla="*/ 888206 w 1154906"/>
                  <a:gd name="connsiteY15" fmla="*/ 373856 h 1126331"/>
                  <a:gd name="connsiteX16" fmla="*/ 907256 w 1154906"/>
                  <a:gd name="connsiteY16" fmla="*/ 361950 h 1126331"/>
                  <a:gd name="connsiteX17" fmla="*/ 933450 w 1154906"/>
                  <a:gd name="connsiteY17" fmla="*/ 369094 h 1126331"/>
                  <a:gd name="connsiteX18" fmla="*/ 981075 w 1154906"/>
                  <a:gd name="connsiteY18" fmla="*/ 397669 h 1126331"/>
                  <a:gd name="connsiteX19" fmla="*/ 988219 w 1154906"/>
                  <a:gd name="connsiteY19" fmla="*/ 435769 h 1126331"/>
                  <a:gd name="connsiteX20" fmla="*/ 1016794 w 1154906"/>
                  <a:gd name="connsiteY20" fmla="*/ 497681 h 1126331"/>
                  <a:gd name="connsiteX21" fmla="*/ 1057275 w 1154906"/>
                  <a:gd name="connsiteY21" fmla="*/ 585788 h 1126331"/>
                  <a:gd name="connsiteX22" fmla="*/ 1095375 w 1154906"/>
                  <a:gd name="connsiteY22" fmla="*/ 676275 h 1126331"/>
                  <a:gd name="connsiteX23" fmla="*/ 1116806 w 1154906"/>
                  <a:gd name="connsiteY23" fmla="*/ 757238 h 1126331"/>
                  <a:gd name="connsiteX24" fmla="*/ 1138238 w 1154906"/>
                  <a:gd name="connsiteY24" fmla="*/ 850106 h 1126331"/>
                  <a:gd name="connsiteX25" fmla="*/ 1152525 w 1154906"/>
                  <a:gd name="connsiteY25" fmla="*/ 990600 h 1126331"/>
                  <a:gd name="connsiteX26" fmla="*/ 1154906 w 1154906"/>
                  <a:gd name="connsiteY26" fmla="*/ 1064419 h 1126331"/>
                  <a:gd name="connsiteX27" fmla="*/ 1123950 w 1154906"/>
                  <a:gd name="connsiteY27" fmla="*/ 1112044 h 1126331"/>
                  <a:gd name="connsiteX28" fmla="*/ 1045369 w 1154906"/>
                  <a:gd name="connsiteY28" fmla="*/ 1126331 h 1126331"/>
                  <a:gd name="connsiteX29" fmla="*/ 940594 w 1154906"/>
                  <a:gd name="connsiteY29" fmla="*/ 1104900 h 1126331"/>
                  <a:gd name="connsiteX30" fmla="*/ 800100 w 1154906"/>
                  <a:gd name="connsiteY30" fmla="*/ 1040606 h 1126331"/>
                  <a:gd name="connsiteX31" fmla="*/ 635794 w 1154906"/>
                  <a:gd name="connsiteY31" fmla="*/ 950119 h 1126331"/>
                  <a:gd name="connsiteX32" fmla="*/ 507206 w 1154906"/>
                  <a:gd name="connsiteY32" fmla="*/ 833438 h 1126331"/>
                  <a:gd name="connsiteX33" fmla="*/ 404813 w 1154906"/>
                  <a:gd name="connsiteY33" fmla="*/ 735806 h 1126331"/>
                  <a:gd name="connsiteX34" fmla="*/ 269081 w 1154906"/>
                  <a:gd name="connsiteY34" fmla="*/ 578644 h 1126331"/>
                  <a:gd name="connsiteX35" fmla="*/ 173831 w 1154906"/>
                  <a:gd name="connsiteY35" fmla="*/ 445294 h 1126331"/>
                  <a:gd name="connsiteX36" fmla="*/ 97631 w 1154906"/>
                  <a:gd name="connsiteY36" fmla="*/ 319088 h 1126331"/>
                  <a:gd name="connsiteX37" fmla="*/ 50006 w 1154906"/>
                  <a:gd name="connsiteY37" fmla="*/ 250031 h 1126331"/>
                  <a:gd name="connsiteX38" fmla="*/ 0 w 1154906"/>
                  <a:gd name="connsiteY38" fmla="*/ 142875 h 1126331"/>
                  <a:gd name="connsiteX0" fmla="*/ 0 w 1154906"/>
                  <a:gd name="connsiteY0" fmla="*/ 142875 h 1126331"/>
                  <a:gd name="connsiteX1" fmla="*/ 69056 w 1154906"/>
                  <a:gd name="connsiteY1" fmla="*/ 42863 h 1126331"/>
                  <a:gd name="connsiteX2" fmla="*/ 90488 w 1154906"/>
                  <a:gd name="connsiteY2" fmla="*/ 0 h 1126331"/>
                  <a:gd name="connsiteX3" fmla="*/ 138113 w 1154906"/>
                  <a:gd name="connsiteY3" fmla="*/ 123825 h 1126331"/>
                  <a:gd name="connsiteX4" fmla="*/ 178594 w 1154906"/>
                  <a:gd name="connsiteY4" fmla="*/ 230981 h 1126331"/>
                  <a:gd name="connsiteX5" fmla="*/ 200025 w 1154906"/>
                  <a:gd name="connsiteY5" fmla="*/ 264319 h 1126331"/>
                  <a:gd name="connsiteX6" fmla="*/ 223838 w 1154906"/>
                  <a:gd name="connsiteY6" fmla="*/ 269081 h 1126331"/>
                  <a:gd name="connsiteX7" fmla="*/ 271463 w 1154906"/>
                  <a:gd name="connsiteY7" fmla="*/ 345281 h 1126331"/>
                  <a:gd name="connsiteX8" fmla="*/ 311944 w 1154906"/>
                  <a:gd name="connsiteY8" fmla="*/ 423863 h 1126331"/>
                  <a:gd name="connsiteX9" fmla="*/ 371475 w 1154906"/>
                  <a:gd name="connsiteY9" fmla="*/ 497681 h 1126331"/>
                  <a:gd name="connsiteX10" fmla="*/ 402431 w 1154906"/>
                  <a:gd name="connsiteY10" fmla="*/ 511969 h 1126331"/>
                  <a:gd name="connsiteX11" fmla="*/ 838200 w 1154906"/>
                  <a:gd name="connsiteY11" fmla="*/ 857250 h 1126331"/>
                  <a:gd name="connsiteX12" fmla="*/ 916781 w 1154906"/>
                  <a:gd name="connsiteY12" fmla="*/ 728663 h 1126331"/>
                  <a:gd name="connsiteX13" fmla="*/ 850106 w 1154906"/>
                  <a:gd name="connsiteY13" fmla="*/ 502444 h 1126331"/>
                  <a:gd name="connsiteX14" fmla="*/ 854869 w 1154906"/>
                  <a:gd name="connsiteY14" fmla="*/ 426244 h 1126331"/>
                  <a:gd name="connsiteX15" fmla="*/ 888206 w 1154906"/>
                  <a:gd name="connsiteY15" fmla="*/ 373856 h 1126331"/>
                  <a:gd name="connsiteX16" fmla="*/ 907256 w 1154906"/>
                  <a:gd name="connsiteY16" fmla="*/ 361950 h 1126331"/>
                  <a:gd name="connsiteX17" fmla="*/ 933450 w 1154906"/>
                  <a:gd name="connsiteY17" fmla="*/ 369094 h 1126331"/>
                  <a:gd name="connsiteX18" fmla="*/ 981075 w 1154906"/>
                  <a:gd name="connsiteY18" fmla="*/ 397669 h 1126331"/>
                  <a:gd name="connsiteX19" fmla="*/ 988219 w 1154906"/>
                  <a:gd name="connsiteY19" fmla="*/ 435769 h 1126331"/>
                  <a:gd name="connsiteX20" fmla="*/ 1016794 w 1154906"/>
                  <a:gd name="connsiteY20" fmla="*/ 497681 h 1126331"/>
                  <a:gd name="connsiteX21" fmla="*/ 1057275 w 1154906"/>
                  <a:gd name="connsiteY21" fmla="*/ 585788 h 1126331"/>
                  <a:gd name="connsiteX22" fmla="*/ 1095375 w 1154906"/>
                  <a:gd name="connsiteY22" fmla="*/ 676275 h 1126331"/>
                  <a:gd name="connsiteX23" fmla="*/ 1116806 w 1154906"/>
                  <a:gd name="connsiteY23" fmla="*/ 757238 h 1126331"/>
                  <a:gd name="connsiteX24" fmla="*/ 1138238 w 1154906"/>
                  <a:gd name="connsiteY24" fmla="*/ 850106 h 1126331"/>
                  <a:gd name="connsiteX25" fmla="*/ 1152525 w 1154906"/>
                  <a:gd name="connsiteY25" fmla="*/ 990600 h 1126331"/>
                  <a:gd name="connsiteX26" fmla="*/ 1154906 w 1154906"/>
                  <a:gd name="connsiteY26" fmla="*/ 1064419 h 1126331"/>
                  <a:gd name="connsiteX27" fmla="*/ 1123950 w 1154906"/>
                  <a:gd name="connsiteY27" fmla="*/ 1112044 h 1126331"/>
                  <a:gd name="connsiteX28" fmla="*/ 1045369 w 1154906"/>
                  <a:gd name="connsiteY28" fmla="*/ 1126331 h 1126331"/>
                  <a:gd name="connsiteX29" fmla="*/ 940594 w 1154906"/>
                  <a:gd name="connsiteY29" fmla="*/ 1104900 h 1126331"/>
                  <a:gd name="connsiteX30" fmla="*/ 800100 w 1154906"/>
                  <a:gd name="connsiteY30" fmla="*/ 1040606 h 1126331"/>
                  <a:gd name="connsiteX31" fmla="*/ 635794 w 1154906"/>
                  <a:gd name="connsiteY31" fmla="*/ 950119 h 1126331"/>
                  <a:gd name="connsiteX32" fmla="*/ 507206 w 1154906"/>
                  <a:gd name="connsiteY32" fmla="*/ 833438 h 1126331"/>
                  <a:gd name="connsiteX33" fmla="*/ 404813 w 1154906"/>
                  <a:gd name="connsiteY33" fmla="*/ 735806 h 1126331"/>
                  <a:gd name="connsiteX34" fmla="*/ 269081 w 1154906"/>
                  <a:gd name="connsiteY34" fmla="*/ 578644 h 1126331"/>
                  <a:gd name="connsiteX35" fmla="*/ 173831 w 1154906"/>
                  <a:gd name="connsiteY35" fmla="*/ 445294 h 1126331"/>
                  <a:gd name="connsiteX36" fmla="*/ 97631 w 1154906"/>
                  <a:gd name="connsiteY36" fmla="*/ 319088 h 1126331"/>
                  <a:gd name="connsiteX37" fmla="*/ 50006 w 1154906"/>
                  <a:gd name="connsiteY37" fmla="*/ 250031 h 1126331"/>
                  <a:gd name="connsiteX38" fmla="*/ 0 w 1154906"/>
                  <a:gd name="connsiteY38" fmla="*/ 142875 h 1126331"/>
                  <a:gd name="connsiteX0" fmla="*/ 0 w 1154906"/>
                  <a:gd name="connsiteY0" fmla="*/ 142875 h 1126499"/>
                  <a:gd name="connsiteX1" fmla="*/ 69056 w 1154906"/>
                  <a:gd name="connsiteY1" fmla="*/ 42863 h 1126499"/>
                  <a:gd name="connsiteX2" fmla="*/ 90488 w 1154906"/>
                  <a:gd name="connsiteY2" fmla="*/ 0 h 1126499"/>
                  <a:gd name="connsiteX3" fmla="*/ 138113 w 1154906"/>
                  <a:gd name="connsiteY3" fmla="*/ 123825 h 1126499"/>
                  <a:gd name="connsiteX4" fmla="*/ 178594 w 1154906"/>
                  <a:gd name="connsiteY4" fmla="*/ 230981 h 1126499"/>
                  <a:gd name="connsiteX5" fmla="*/ 200025 w 1154906"/>
                  <a:gd name="connsiteY5" fmla="*/ 264319 h 1126499"/>
                  <a:gd name="connsiteX6" fmla="*/ 223838 w 1154906"/>
                  <a:gd name="connsiteY6" fmla="*/ 269081 h 1126499"/>
                  <a:gd name="connsiteX7" fmla="*/ 271463 w 1154906"/>
                  <a:gd name="connsiteY7" fmla="*/ 345281 h 1126499"/>
                  <a:gd name="connsiteX8" fmla="*/ 311944 w 1154906"/>
                  <a:gd name="connsiteY8" fmla="*/ 423863 h 1126499"/>
                  <a:gd name="connsiteX9" fmla="*/ 371475 w 1154906"/>
                  <a:gd name="connsiteY9" fmla="*/ 497681 h 1126499"/>
                  <a:gd name="connsiteX10" fmla="*/ 402431 w 1154906"/>
                  <a:gd name="connsiteY10" fmla="*/ 511969 h 1126499"/>
                  <a:gd name="connsiteX11" fmla="*/ 838200 w 1154906"/>
                  <a:gd name="connsiteY11" fmla="*/ 857250 h 1126499"/>
                  <a:gd name="connsiteX12" fmla="*/ 916781 w 1154906"/>
                  <a:gd name="connsiteY12" fmla="*/ 728663 h 1126499"/>
                  <a:gd name="connsiteX13" fmla="*/ 850106 w 1154906"/>
                  <a:gd name="connsiteY13" fmla="*/ 502444 h 1126499"/>
                  <a:gd name="connsiteX14" fmla="*/ 854869 w 1154906"/>
                  <a:gd name="connsiteY14" fmla="*/ 426244 h 1126499"/>
                  <a:gd name="connsiteX15" fmla="*/ 888206 w 1154906"/>
                  <a:gd name="connsiteY15" fmla="*/ 373856 h 1126499"/>
                  <a:gd name="connsiteX16" fmla="*/ 907256 w 1154906"/>
                  <a:gd name="connsiteY16" fmla="*/ 361950 h 1126499"/>
                  <a:gd name="connsiteX17" fmla="*/ 933450 w 1154906"/>
                  <a:gd name="connsiteY17" fmla="*/ 369094 h 1126499"/>
                  <a:gd name="connsiteX18" fmla="*/ 981075 w 1154906"/>
                  <a:gd name="connsiteY18" fmla="*/ 397669 h 1126499"/>
                  <a:gd name="connsiteX19" fmla="*/ 988219 w 1154906"/>
                  <a:gd name="connsiteY19" fmla="*/ 435769 h 1126499"/>
                  <a:gd name="connsiteX20" fmla="*/ 1016794 w 1154906"/>
                  <a:gd name="connsiteY20" fmla="*/ 497681 h 1126499"/>
                  <a:gd name="connsiteX21" fmla="*/ 1057275 w 1154906"/>
                  <a:gd name="connsiteY21" fmla="*/ 585788 h 1126499"/>
                  <a:gd name="connsiteX22" fmla="*/ 1095375 w 1154906"/>
                  <a:gd name="connsiteY22" fmla="*/ 676275 h 1126499"/>
                  <a:gd name="connsiteX23" fmla="*/ 1116806 w 1154906"/>
                  <a:gd name="connsiteY23" fmla="*/ 757238 h 1126499"/>
                  <a:gd name="connsiteX24" fmla="*/ 1138238 w 1154906"/>
                  <a:gd name="connsiteY24" fmla="*/ 850106 h 1126499"/>
                  <a:gd name="connsiteX25" fmla="*/ 1152525 w 1154906"/>
                  <a:gd name="connsiteY25" fmla="*/ 990600 h 1126499"/>
                  <a:gd name="connsiteX26" fmla="*/ 1154906 w 1154906"/>
                  <a:gd name="connsiteY26" fmla="*/ 1064419 h 1126499"/>
                  <a:gd name="connsiteX27" fmla="*/ 1123950 w 1154906"/>
                  <a:gd name="connsiteY27" fmla="*/ 1112044 h 1126499"/>
                  <a:gd name="connsiteX28" fmla="*/ 1045369 w 1154906"/>
                  <a:gd name="connsiteY28" fmla="*/ 1126331 h 1126499"/>
                  <a:gd name="connsiteX29" fmla="*/ 940594 w 1154906"/>
                  <a:gd name="connsiteY29" fmla="*/ 1104900 h 1126499"/>
                  <a:gd name="connsiteX30" fmla="*/ 800100 w 1154906"/>
                  <a:gd name="connsiteY30" fmla="*/ 1040606 h 1126499"/>
                  <a:gd name="connsiteX31" fmla="*/ 635794 w 1154906"/>
                  <a:gd name="connsiteY31" fmla="*/ 950119 h 1126499"/>
                  <a:gd name="connsiteX32" fmla="*/ 507206 w 1154906"/>
                  <a:gd name="connsiteY32" fmla="*/ 833438 h 1126499"/>
                  <a:gd name="connsiteX33" fmla="*/ 404813 w 1154906"/>
                  <a:gd name="connsiteY33" fmla="*/ 735806 h 1126499"/>
                  <a:gd name="connsiteX34" fmla="*/ 269081 w 1154906"/>
                  <a:gd name="connsiteY34" fmla="*/ 578644 h 1126499"/>
                  <a:gd name="connsiteX35" fmla="*/ 173831 w 1154906"/>
                  <a:gd name="connsiteY35" fmla="*/ 445294 h 1126499"/>
                  <a:gd name="connsiteX36" fmla="*/ 97631 w 1154906"/>
                  <a:gd name="connsiteY36" fmla="*/ 319088 h 1126499"/>
                  <a:gd name="connsiteX37" fmla="*/ 50006 w 1154906"/>
                  <a:gd name="connsiteY37" fmla="*/ 250031 h 1126499"/>
                  <a:gd name="connsiteX38" fmla="*/ 0 w 1154906"/>
                  <a:gd name="connsiteY38" fmla="*/ 142875 h 1126499"/>
                  <a:gd name="connsiteX0" fmla="*/ 0 w 1154906"/>
                  <a:gd name="connsiteY0" fmla="*/ 142875 h 1126838"/>
                  <a:gd name="connsiteX1" fmla="*/ 69056 w 1154906"/>
                  <a:gd name="connsiteY1" fmla="*/ 42863 h 1126838"/>
                  <a:gd name="connsiteX2" fmla="*/ 90488 w 1154906"/>
                  <a:gd name="connsiteY2" fmla="*/ 0 h 1126838"/>
                  <a:gd name="connsiteX3" fmla="*/ 138113 w 1154906"/>
                  <a:gd name="connsiteY3" fmla="*/ 123825 h 1126838"/>
                  <a:gd name="connsiteX4" fmla="*/ 178594 w 1154906"/>
                  <a:gd name="connsiteY4" fmla="*/ 230981 h 1126838"/>
                  <a:gd name="connsiteX5" fmla="*/ 200025 w 1154906"/>
                  <a:gd name="connsiteY5" fmla="*/ 264319 h 1126838"/>
                  <a:gd name="connsiteX6" fmla="*/ 223838 w 1154906"/>
                  <a:gd name="connsiteY6" fmla="*/ 269081 h 1126838"/>
                  <a:gd name="connsiteX7" fmla="*/ 271463 w 1154906"/>
                  <a:gd name="connsiteY7" fmla="*/ 345281 h 1126838"/>
                  <a:gd name="connsiteX8" fmla="*/ 311944 w 1154906"/>
                  <a:gd name="connsiteY8" fmla="*/ 423863 h 1126838"/>
                  <a:gd name="connsiteX9" fmla="*/ 371475 w 1154906"/>
                  <a:gd name="connsiteY9" fmla="*/ 497681 h 1126838"/>
                  <a:gd name="connsiteX10" fmla="*/ 402431 w 1154906"/>
                  <a:gd name="connsiteY10" fmla="*/ 511969 h 1126838"/>
                  <a:gd name="connsiteX11" fmla="*/ 838200 w 1154906"/>
                  <a:gd name="connsiteY11" fmla="*/ 857250 h 1126838"/>
                  <a:gd name="connsiteX12" fmla="*/ 916781 w 1154906"/>
                  <a:gd name="connsiteY12" fmla="*/ 728663 h 1126838"/>
                  <a:gd name="connsiteX13" fmla="*/ 850106 w 1154906"/>
                  <a:gd name="connsiteY13" fmla="*/ 502444 h 1126838"/>
                  <a:gd name="connsiteX14" fmla="*/ 854869 w 1154906"/>
                  <a:gd name="connsiteY14" fmla="*/ 426244 h 1126838"/>
                  <a:gd name="connsiteX15" fmla="*/ 888206 w 1154906"/>
                  <a:gd name="connsiteY15" fmla="*/ 373856 h 1126838"/>
                  <a:gd name="connsiteX16" fmla="*/ 907256 w 1154906"/>
                  <a:gd name="connsiteY16" fmla="*/ 361950 h 1126838"/>
                  <a:gd name="connsiteX17" fmla="*/ 933450 w 1154906"/>
                  <a:gd name="connsiteY17" fmla="*/ 369094 h 1126838"/>
                  <a:gd name="connsiteX18" fmla="*/ 981075 w 1154906"/>
                  <a:gd name="connsiteY18" fmla="*/ 397669 h 1126838"/>
                  <a:gd name="connsiteX19" fmla="*/ 988219 w 1154906"/>
                  <a:gd name="connsiteY19" fmla="*/ 435769 h 1126838"/>
                  <a:gd name="connsiteX20" fmla="*/ 1016794 w 1154906"/>
                  <a:gd name="connsiteY20" fmla="*/ 497681 h 1126838"/>
                  <a:gd name="connsiteX21" fmla="*/ 1057275 w 1154906"/>
                  <a:gd name="connsiteY21" fmla="*/ 585788 h 1126838"/>
                  <a:gd name="connsiteX22" fmla="*/ 1095375 w 1154906"/>
                  <a:gd name="connsiteY22" fmla="*/ 676275 h 1126838"/>
                  <a:gd name="connsiteX23" fmla="*/ 1116806 w 1154906"/>
                  <a:gd name="connsiteY23" fmla="*/ 757238 h 1126838"/>
                  <a:gd name="connsiteX24" fmla="*/ 1138238 w 1154906"/>
                  <a:gd name="connsiteY24" fmla="*/ 850106 h 1126838"/>
                  <a:gd name="connsiteX25" fmla="*/ 1152525 w 1154906"/>
                  <a:gd name="connsiteY25" fmla="*/ 990600 h 1126838"/>
                  <a:gd name="connsiteX26" fmla="*/ 1154906 w 1154906"/>
                  <a:gd name="connsiteY26" fmla="*/ 1064419 h 1126838"/>
                  <a:gd name="connsiteX27" fmla="*/ 1123950 w 1154906"/>
                  <a:gd name="connsiteY27" fmla="*/ 1112044 h 1126838"/>
                  <a:gd name="connsiteX28" fmla="*/ 1045369 w 1154906"/>
                  <a:gd name="connsiteY28" fmla="*/ 1126331 h 1126838"/>
                  <a:gd name="connsiteX29" fmla="*/ 940594 w 1154906"/>
                  <a:gd name="connsiteY29" fmla="*/ 1104900 h 1126838"/>
                  <a:gd name="connsiteX30" fmla="*/ 800100 w 1154906"/>
                  <a:gd name="connsiteY30" fmla="*/ 1040606 h 1126838"/>
                  <a:gd name="connsiteX31" fmla="*/ 635794 w 1154906"/>
                  <a:gd name="connsiteY31" fmla="*/ 950119 h 1126838"/>
                  <a:gd name="connsiteX32" fmla="*/ 507206 w 1154906"/>
                  <a:gd name="connsiteY32" fmla="*/ 833438 h 1126838"/>
                  <a:gd name="connsiteX33" fmla="*/ 404813 w 1154906"/>
                  <a:gd name="connsiteY33" fmla="*/ 735806 h 1126838"/>
                  <a:gd name="connsiteX34" fmla="*/ 269081 w 1154906"/>
                  <a:gd name="connsiteY34" fmla="*/ 578644 h 1126838"/>
                  <a:gd name="connsiteX35" fmla="*/ 173831 w 1154906"/>
                  <a:gd name="connsiteY35" fmla="*/ 445294 h 1126838"/>
                  <a:gd name="connsiteX36" fmla="*/ 97631 w 1154906"/>
                  <a:gd name="connsiteY36" fmla="*/ 319088 h 1126838"/>
                  <a:gd name="connsiteX37" fmla="*/ 50006 w 1154906"/>
                  <a:gd name="connsiteY37" fmla="*/ 250031 h 1126838"/>
                  <a:gd name="connsiteX38" fmla="*/ 0 w 1154906"/>
                  <a:gd name="connsiteY38" fmla="*/ 142875 h 1126838"/>
                  <a:gd name="connsiteX0" fmla="*/ 0 w 1159493"/>
                  <a:gd name="connsiteY0" fmla="*/ 142875 h 1126838"/>
                  <a:gd name="connsiteX1" fmla="*/ 69056 w 1159493"/>
                  <a:gd name="connsiteY1" fmla="*/ 42863 h 1126838"/>
                  <a:gd name="connsiteX2" fmla="*/ 90488 w 1159493"/>
                  <a:gd name="connsiteY2" fmla="*/ 0 h 1126838"/>
                  <a:gd name="connsiteX3" fmla="*/ 138113 w 1159493"/>
                  <a:gd name="connsiteY3" fmla="*/ 123825 h 1126838"/>
                  <a:gd name="connsiteX4" fmla="*/ 178594 w 1159493"/>
                  <a:gd name="connsiteY4" fmla="*/ 230981 h 1126838"/>
                  <a:gd name="connsiteX5" fmla="*/ 200025 w 1159493"/>
                  <a:gd name="connsiteY5" fmla="*/ 264319 h 1126838"/>
                  <a:gd name="connsiteX6" fmla="*/ 223838 w 1159493"/>
                  <a:gd name="connsiteY6" fmla="*/ 269081 h 1126838"/>
                  <a:gd name="connsiteX7" fmla="*/ 271463 w 1159493"/>
                  <a:gd name="connsiteY7" fmla="*/ 345281 h 1126838"/>
                  <a:gd name="connsiteX8" fmla="*/ 311944 w 1159493"/>
                  <a:gd name="connsiteY8" fmla="*/ 423863 h 1126838"/>
                  <a:gd name="connsiteX9" fmla="*/ 371475 w 1159493"/>
                  <a:gd name="connsiteY9" fmla="*/ 497681 h 1126838"/>
                  <a:gd name="connsiteX10" fmla="*/ 402431 w 1159493"/>
                  <a:gd name="connsiteY10" fmla="*/ 511969 h 1126838"/>
                  <a:gd name="connsiteX11" fmla="*/ 838200 w 1159493"/>
                  <a:gd name="connsiteY11" fmla="*/ 857250 h 1126838"/>
                  <a:gd name="connsiteX12" fmla="*/ 916781 w 1159493"/>
                  <a:gd name="connsiteY12" fmla="*/ 728663 h 1126838"/>
                  <a:gd name="connsiteX13" fmla="*/ 850106 w 1159493"/>
                  <a:gd name="connsiteY13" fmla="*/ 502444 h 1126838"/>
                  <a:gd name="connsiteX14" fmla="*/ 854869 w 1159493"/>
                  <a:gd name="connsiteY14" fmla="*/ 426244 h 1126838"/>
                  <a:gd name="connsiteX15" fmla="*/ 888206 w 1159493"/>
                  <a:gd name="connsiteY15" fmla="*/ 373856 h 1126838"/>
                  <a:gd name="connsiteX16" fmla="*/ 907256 w 1159493"/>
                  <a:gd name="connsiteY16" fmla="*/ 361950 h 1126838"/>
                  <a:gd name="connsiteX17" fmla="*/ 933450 w 1159493"/>
                  <a:gd name="connsiteY17" fmla="*/ 369094 h 1126838"/>
                  <a:gd name="connsiteX18" fmla="*/ 981075 w 1159493"/>
                  <a:gd name="connsiteY18" fmla="*/ 397669 h 1126838"/>
                  <a:gd name="connsiteX19" fmla="*/ 988219 w 1159493"/>
                  <a:gd name="connsiteY19" fmla="*/ 435769 h 1126838"/>
                  <a:gd name="connsiteX20" fmla="*/ 1016794 w 1159493"/>
                  <a:gd name="connsiteY20" fmla="*/ 497681 h 1126838"/>
                  <a:gd name="connsiteX21" fmla="*/ 1057275 w 1159493"/>
                  <a:gd name="connsiteY21" fmla="*/ 585788 h 1126838"/>
                  <a:gd name="connsiteX22" fmla="*/ 1095375 w 1159493"/>
                  <a:gd name="connsiteY22" fmla="*/ 676275 h 1126838"/>
                  <a:gd name="connsiteX23" fmla="*/ 1116806 w 1159493"/>
                  <a:gd name="connsiteY23" fmla="*/ 757238 h 1126838"/>
                  <a:gd name="connsiteX24" fmla="*/ 1138238 w 1159493"/>
                  <a:gd name="connsiteY24" fmla="*/ 850106 h 1126838"/>
                  <a:gd name="connsiteX25" fmla="*/ 1152525 w 1159493"/>
                  <a:gd name="connsiteY25" fmla="*/ 990600 h 1126838"/>
                  <a:gd name="connsiteX26" fmla="*/ 1154906 w 1159493"/>
                  <a:gd name="connsiteY26" fmla="*/ 1064419 h 1126838"/>
                  <a:gd name="connsiteX27" fmla="*/ 1123950 w 1159493"/>
                  <a:gd name="connsiteY27" fmla="*/ 1112044 h 1126838"/>
                  <a:gd name="connsiteX28" fmla="*/ 1045369 w 1159493"/>
                  <a:gd name="connsiteY28" fmla="*/ 1126331 h 1126838"/>
                  <a:gd name="connsiteX29" fmla="*/ 940594 w 1159493"/>
                  <a:gd name="connsiteY29" fmla="*/ 1104900 h 1126838"/>
                  <a:gd name="connsiteX30" fmla="*/ 800100 w 1159493"/>
                  <a:gd name="connsiteY30" fmla="*/ 1040606 h 1126838"/>
                  <a:gd name="connsiteX31" fmla="*/ 635794 w 1159493"/>
                  <a:gd name="connsiteY31" fmla="*/ 950119 h 1126838"/>
                  <a:gd name="connsiteX32" fmla="*/ 507206 w 1159493"/>
                  <a:gd name="connsiteY32" fmla="*/ 833438 h 1126838"/>
                  <a:gd name="connsiteX33" fmla="*/ 404813 w 1159493"/>
                  <a:gd name="connsiteY33" fmla="*/ 735806 h 1126838"/>
                  <a:gd name="connsiteX34" fmla="*/ 269081 w 1159493"/>
                  <a:gd name="connsiteY34" fmla="*/ 578644 h 1126838"/>
                  <a:gd name="connsiteX35" fmla="*/ 173831 w 1159493"/>
                  <a:gd name="connsiteY35" fmla="*/ 445294 h 1126838"/>
                  <a:gd name="connsiteX36" fmla="*/ 97631 w 1159493"/>
                  <a:gd name="connsiteY36" fmla="*/ 319088 h 1126838"/>
                  <a:gd name="connsiteX37" fmla="*/ 50006 w 1159493"/>
                  <a:gd name="connsiteY37" fmla="*/ 250031 h 1126838"/>
                  <a:gd name="connsiteX38" fmla="*/ 0 w 1159493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7025"/>
                  <a:gd name="connsiteY0" fmla="*/ 142875 h 1126838"/>
                  <a:gd name="connsiteX1" fmla="*/ 69056 w 1157025"/>
                  <a:gd name="connsiteY1" fmla="*/ 42863 h 1126838"/>
                  <a:gd name="connsiteX2" fmla="*/ 90488 w 1157025"/>
                  <a:gd name="connsiteY2" fmla="*/ 0 h 1126838"/>
                  <a:gd name="connsiteX3" fmla="*/ 138113 w 1157025"/>
                  <a:gd name="connsiteY3" fmla="*/ 123825 h 1126838"/>
                  <a:gd name="connsiteX4" fmla="*/ 178594 w 1157025"/>
                  <a:gd name="connsiteY4" fmla="*/ 230981 h 1126838"/>
                  <a:gd name="connsiteX5" fmla="*/ 200025 w 1157025"/>
                  <a:gd name="connsiteY5" fmla="*/ 264319 h 1126838"/>
                  <a:gd name="connsiteX6" fmla="*/ 223838 w 1157025"/>
                  <a:gd name="connsiteY6" fmla="*/ 269081 h 1126838"/>
                  <a:gd name="connsiteX7" fmla="*/ 271463 w 1157025"/>
                  <a:gd name="connsiteY7" fmla="*/ 345281 h 1126838"/>
                  <a:gd name="connsiteX8" fmla="*/ 311944 w 1157025"/>
                  <a:gd name="connsiteY8" fmla="*/ 423863 h 1126838"/>
                  <a:gd name="connsiteX9" fmla="*/ 371475 w 1157025"/>
                  <a:gd name="connsiteY9" fmla="*/ 497681 h 1126838"/>
                  <a:gd name="connsiteX10" fmla="*/ 402431 w 1157025"/>
                  <a:gd name="connsiteY10" fmla="*/ 511969 h 1126838"/>
                  <a:gd name="connsiteX11" fmla="*/ 838200 w 1157025"/>
                  <a:gd name="connsiteY11" fmla="*/ 857250 h 1126838"/>
                  <a:gd name="connsiteX12" fmla="*/ 916781 w 1157025"/>
                  <a:gd name="connsiteY12" fmla="*/ 728663 h 1126838"/>
                  <a:gd name="connsiteX13" fmla="*/ 850106 w 1157025"/>
                  <a:gd name="connsiteY13" fmla="*/ 502444 h 1126838"/>
                  <a:gd name="connsiteX14" fmla="*/ 854869 w 1157025"/>
                  <a:gd name="connsiteY14" fmla="*/ 426244 h 1126838"/>
                  <a:gd name="connsiteX15" fmla="*/ 888206 w 1157025"/>
                  <a:gd name="connsiteY15" fmla="*/ 373856 h 1126838"/>
                  <a:gd name="connsiteX16" fmla="*/ 907256 w 1157025"/>
                  <a:gd name="connsiteY16" fmla="*/ 361950 h 1126838"/>
                  <a:gd name="connsiteX17" fmla="*/ 933450 w 1157025"/>
                  <a:gd name="connsiteY17" fmla="*/ 369094 h 1126838"/>
                  <a:gd name="connsiteX18" fmla="*/ 981075 w 1157025"/>
                  <a:gd name="connsiteY18" fmla="*/ 397669 h 1126838"/>
                  <a:gd name="connsiteX19" fmla="*/ 988219 w 1157025"/>
                  <a:gd name="connsiteY19" fmla="*/ 435769 h 1126838"/>
                  <a:gd name="connsiteX20" fmla="*/ 1016794 w 1157025"/>
                  <a:gd name="connsiteY20" fmla="*/ 497681 h 1126838"/>
                  <a:gd name="connsiteX21" fmla="*/ 1057275 w 1157025"/>
                  <a:gd name="connsiteY21" fmla="*/ 585788 h 1126838"/>
                  <a:gd name="connsiteX22" fmla="*/ 1095375 w 1157025"/>
                  <a:gd name="connsiteY22" fmla="*/ 676275 h 1126838"/>
                  <a:gd name="connsiteX23" fmla="*/ 1116806 w 1157025"/>
                  <a:gd name="connsiteY23" fmla="*/ 757238 h 1126838"/>
                  <a:gd name="connsiteX24" fmla="*/ 1138238 w 1157025"/>
                  <a:gd name="connsiteY24" fmla="*/ 850106 h 1126838"/>
                  <a:gd name="connsiteX25" fmla="*/ 1152525 w 1157025"/>
                  <a:gd name="connsiteY25" fmla="*/ 990600 h 1126838"/>
                  <a:gd name="connsiteX26" fmla="*/ 1154906 w 1157025"/>
                  <a:gd name="connsiteY26" fmla="*/ 1064419 h 1126838"/>
                  <a:gd name="connsiteX27" fmla="*/ 1123950 w 1157025"/>
                  <a:gd name="connsiteY27" fmla="*/ 1112044 h 1126838"/>
                  <a:gd name="connsiteX28" fmla="*/ 1045369 w 1157025"/>
                  <a:gd name="connsiteY28" fmla="*/ 1126331 h 1126838"/>
                  <a:gd name="connsiteX29" fmla="*/ 940594 w 1157025"/>
                  <a:gd name="connsiteY29" fmla="*/ 1104900 h 1126838"/>
                  <a:gd name="connsiteX30" fmla="*/ 800100 w 1157025"/>
                  <a:gd name="connsiteY30" fmla="*/ 1040606 h 1126838"/>
                  <a:gd name="connsiteX31" fmla="*/ 635794 w 1157025"/>
                  <a:gd name="connsiteY31" fmla="*/ 950119 h 1126838"/>
                  <a:gd name="connsiteX32" fmla="*/ 507206 w 1157025"/>
                  <a:gd name="connsiteY32" fmla="*/ 833438 h 1126838"/>
                  <a:gd name="connsiteX33" fmla="*/ 404813 w 1157025"/>
                  <a:gd name="connsiteY33" fmla="*/ 735806 h 1126838"/>
                  <a:gd name="connsiteX34" fmla="*/ 269081 w 1157025"/>
                  <a:gd name="connsiteY34" fmla="*/ 578644 h 1126838"/>
                  <a:gd name="connsiteX35" fmla="*/ 173831 w 1157025"/>
                  <a:gd name="connsiteY35" fmla="*/ 445294 h 1126838"/>
                  <a:gd name="connsiteX36" fmla="*/ 97631 w 1157025"/>
                  <a:gd name="connsiteY36" fmla="*/ 319088 h 1126838"/>
                  <a:gd name="connsiteX37" fmla="*/ 50006 w 1157025"/>
                  <a:gd name="connsiteY37" fmla="*/ 250031 h 1126838"/>
                  <a:gd name="connsiteX38" fmla="*/ 0 w 1157025"/>
                  <a:gd name="connsiteY38" fmla="*/ 142875 h 1126838"/>
                  <a:gd name="connsiteX0" fmla="*/ 0 w 1159493"/>
                  <a:gd name="connsiteY0" fmla="*/ 142875 h 1126838"/>
                  <a:gd name="connsiteX1" fmla="*/ 69056 w 1159493"/>
                  <a:gd name="connsiteY1" fmla="*/ 42863 h 1126838"/>
                  <a:gd name="connsiteX2" fmla="*/ 90488 w 1159493"/>
                  <a:gd name="connsiteY2" fmla="*/ 0 h 1126838"/>
                  <a:gd name="connsiteX3" fmla="*/ 138113 w 1159493"/>
                  <a:gd name="connsiteY3" fmla="*/ 123825 h 1126838"/>
                  <a:gd name="connsiteX4" fmla="*/ 178594 w 1159493"/>
                  <a:gd name="connsiteY4" fmla="*/ 230981 h 1126838"/>
                  <a:gd name="connsiteX5" fmla="*/ 200025 w 1159493"/>
                  <a:gd name="connsiteY5" fmla="*/ 264319 h 1126838"/>
                  <a:gd name="connsiteX6" fmla="*/ 223838 w 1159493"/>
                  <a:gd name="connsiteY6" fmla="*/ 269081 h 1126838"/>
                  <a:gd name="connsiteX7" fmla="*/ 271463 w 1159493"/>
                  <a:gd name="connsiteY7" fmla="*/ 345281 h 1126838"/>
                  <a:gd name="connsiteX8" fmla="*/ 311944 w 1159493"/>
                  <a:gd name="connsiteY8" fmla="*/ 423863 h 1126838"/>
                  <a:gd name="connsiteX9" fmla="*/ 371475 w 1159493"/>
                  <a:gd name="connsiteY9" fmla="*/ 497681 h 1126838"/>
                  <a:gd name="connsiteX10" fmla="*/ 402431 w 1159493"/>
                  <a:gd name="connsiteY10" fmla="*/ 511969 h 1126838"/>
                  <a:gd name="connsiteX11" fmla="*/ 838200 w 1159493"/>
                  <a:gd name="connsiteY11" fmla="*/ 857250 h 1126838"/>
                  <a:gd name="connsiteX12" fmla="*/ 916781 w 1159493"/>
                  <a:gd name="connsiteY12" fmla="*/ 728663 h 1126838"/>
                  <a:gd name="connsiteX13" fmla="*/ 850106 w 1159493"/>
                  <a:gd name="connsiteY13" fmla="*/ 502444 h 1126838"/>
                  <a:gd name="connsiteX14" fmla="*/ 854869 w 1159493"/>
                  <a:gd name="connsiteY14" fmla="*/ 426244 h 1126838"/>
                  <a:gd name="connsiteX15" fmla="*/ 888206 w 1159493"/>
                  <a:gd name="connsiteY15" fmla="*/ 373856 h 1126838"/>
                  <a:gd name="connsiteX16" fmla="*/ 907256 w 1159493"/>
                  <a:gd name="connsiteY16" fmla="*/ 361950 h 1126838"/>
                  <a:gd name="connsiteX17" fmla="*/ 933450 w 1159493"/>
                  <a:gd name="connsiteY17" fmla="*/ 369094 h 1126838"/>
                  <a:gd name="connsiteX18" fmla="*/ 981075 w 1159493"/>
                  <a:gd name="connsiteY18" fmla="*/ 397669 h 1126838"/>
                  <a:gd name="connsiteX19" fmla="*/ 988219 w 1159493"/>
                  <a:gd name="connsiteY19" fmla="*/ 435769 h 1126838"/>
                  <a:gd name="connsiteX20" fmla="*/ 1016794 w 1159493"/>
                  <a:gd name="connsiteY20" fmla="*/ 497681 h 1126838"/>
                  <a:gd name="connsiteX21" fmla="*/ 1057275 w 1159493"/>
                  <a:gd name="connsiteY21" fmla="*/ 585788 h 1126838"/>
                  <a:gd name="connsiteX22" fmla="*/ 1095375 w 1159493"/>
                  <a:gd name="connsiteY22" fmla="*/ 676275 h 1126838"/>
                  <a:gd name="connsiteX23" fmla="*/ 1116806 w 1159493"/>
                  <a:gd name="connsiteY23" fmla="*/ 757238 h 1126838"/>
                  <a:gd name="connsiteX24" fmla="*/ 1138238 w 1159493"/>
                  <a:gd name="connsiteY24" fmla="*/ 850106 h 1126838"/>
                  <a:gd name="connsiteX25" fmla="*/ 1152525 w 1159493"/>
                  <a:gd name="connsiteY25" fmla="*/ 990600 h 1126838"/>
                  <a:gd name="connsiteX26" fmla="*/ 1154906 w 1159493"/>
                  <a:gd name="connsiteY26" fmla="*/ 1064419 h 1126838"/>
                  <a:gd name="connsiteX27" fmla="*/ 1123950 w 1159493"/>
                  <a:gd name="connsiteY27" fmla="*/ 1112044 h 1126838"/>
                  <a:gd name="connsiteX28" fmla="*/ 1045369 w 1159493"/>
                  <a:gd name="connsiteY28" fmla="*/ 1126331 h 1126838"/>
                  <a:gd name="connsiteX29" fmla="*/ 940594 w 1159493"/>
                  <a:gd name="connsiteY29" fmla="*/ 1104900 h 1126838"/>
                  <a:gd name="connsiteX30" fmla="*/ 800100 w 1159493"/>
                  <a:gd name="connsiteY30" fmla="*/ 1040606 h 1126838"/>
                  <a:gd name="connsiteX31" fmla="*/ 635794 w 1159493"/>
                  <a:gd name="connsiteY31" fmla="*/ 950119 h 1126838"/>
                  <a:gd name="connsiteX32" fmla="*/ 507206 w 1159493"/>
                  <a:gd name="connsiteY32" fmla="*/ 833438 h 1126838"/>
                  <a:gd name="connsiteX33" fmla="*/ 404813 w 1159493"/>
                  <a:gd name="connsiteY33" fmla="*/ 735806 h 1126838"/>
                  <a:gd name="connsiteX34" fmla="*/ 269081 w 1159493"/>
                  <a:gd name="connsiteY34" fmla="*/ 578644 h 1126838"/>
                  <a:gd name="connsiteX35" fmla="*/ 173831 w 1159493"/>
                  <a:gd name="connsiteY35" fmla="*/ 445294 h 1126838"/>
                  <a:gd name="connsiteX36" fmla="*/ 97631 w 1159493"/>
                  <a:gd name="connsiteY36" fmla="*/ 319088 h 1126838"/>
                  <a:gd name="connsiteX37" fmla="*/ 50006 w 1159493"/>
                  <a:gd name="connsiteY37" fmla="*/ 250031 h 1126838"/>
                  <a:gd name="connsiteX38" fmla="*/ 0 w 1159493"/>
                  <a:gd name="connsiteY38" fmla="*/ 142875 h 1126838"/>
                  <a:gd name="connsiteX0" fmla="*/ 0 w 1163002"/>
                  <a:gd name="connsiteY0" fmla="*/ 142875 h 1126838"/>
                  <a:gd name="connsiteX1" fmla="*/ 69056 w 1163002"/>
                  <a:gd name="connsiteY1" fmla="*/ 42863 h 1126838"/>
                  <a:gd name="connsiteX2" fmla="*/ 90488 w 1163002"/>
                  <a:gd name="connsiteY2" fmla="*/ 0 h 1126838"/>
                  <a:gd name="connsiteX3" fmla="*/ 138113 w 1163002"/>
                  <a:gd name="connsiteY3" fmla="*/ 123825 h 1126838"/>
                  <a:gd name="connsiteX4" fmla="*/ 178594 w 1163002"/>
                  <a:gd name="connsiteY4" fmla="*/ 230981 h 1126838"/>
                  <a:gd name="connsiteX5" fmla="*/ 200025 w 1163002"/>
                  <a:gd name="connsiteY5" fmla="*/ 264319 h 1126838"/>
                  <a:gd name="connsiteX6" fmla="*/ 223838 w 1163002"/>
                  <a:gd name="connsiteY6" fmla="*/ 269081 h 1126838"/>
                  <a:gd name="connsiteX7" fmla="*/ 271463 w 1163002"/>
                  <a:gd name="connsiteY7" fmla="*/ 345281 h 1126838"/>
                  <a:gd name="connsiteX8" fmla="*/ 311944 w 1163002"/>
                  <a:gd name="connsiteY8" fmla="*/ 423863 h 1126838"/>
                  <a:gd name="connsiteX9" fmla="*/ 371475 w 1163002"/>
                  <a:gd name="connsiteY9" fmla="*/ 497681 h 1126838"/>
                  <a:gd name="connsiteX10" fmla="*/ 402431 w 1163002"/>
                  <a:gd name="connsiteY10" fmla="*/ 511969 h 1126838"/>
                  <a:gd name="connsiteX11" fmla="*/ 838200 w 1163002"/>
                  <a:gd name="connsiteY11" fmla="*/ 857250 h 1126838"/>
                  <a:gd name="connsiteX12" fmla="*/ 916781 w 1163002"/>
                  <a:gd name="connsiteY12" fmla="*/ 728663 h 1126838"/>
                  <a:gd name="connsiteX13" fmla="*/ 850106 w 1163002"/>
                  <a:gd name="connsiteY13" fmla="*/ 502444 h 1126838"/>
                  <a:gd name="connsiteX14" fmla="*/ 854869 w 1163002"/>
                  <a:gd name="connsiteY14" fmla="*/ 426244 h 1126838"/>
                  <a:gd name="connsiteX15" fmla="*/ 888206 w 1163002"/>
                  <a:gd name="connsiteY15" fmla="*/ 373856 h 1126838"/>
                  <a:gd name="connsiteX16" fmla="*/ 907256 w 1163002"/>
                  <a:gd name="connsiteY16" fmla="*/ 361950 h 1126838"/>
                  <a:gd name="connsiteX17" fmla="*/ 933450 w 1163002"/>
                  <a:gd name="connsiteY17" fmla="*/ 369094 h 1126838"/>
                  <a:gd name="connsiteX18" fmla="*/ 981075 w 1163002"/>
                  <a:gd name="connsiteY18" fmla="*/ 397669 h 1126838"/>
                  <a:gd name="connsiteX19" fmla="*/ 988219 w 1163002"/>
                  <a:gd name="connsiteY19" fmla="*/ 435769 h 1126838"/>
                  <a:gd name="connsiteX20" fmla="*/ 1016794 w 1163002"/>
                  <a:gd name="connsiteY20" fmla="*/ 497681 h 1126838"/>
                  <a:gd name="connsiteX21" fmla="*/ 1057275 w 1163002"/>
                  <a:gd name="connsiteY21" fmla="*/ 585788 h 1126838"/>
                  <a:gd name="connsiteX22" fmla="*/ 1095375 w 1163002"/>
                  <a:gd name="connsiteY22" fmla="*/ 676275 h 1126838"/>
                  <a:gd name="connsiteX23" fmla="*/ 1116806 w 1163002"/>
                  <a:gd name="connsiteY23" fmla="*/ 757238 h 1126838"/>
                  <a:gd name="connsiteX24" fmla="*/ 1138238 w 1163002"/>
                  <a:gd name="connsiteY24" fmla="*/ 850106 h 1126838"/>
                  <a:gd name="connsiteX25" fmla="*/ 1162050 w 1163002"/>
                  <a:gd name="connsiteY25" fmla="*/ 985837 h 1126838"/>
                  <a:gd name="connsiteX26" fmla="*/ 1154906 w 1163002"/>
                  <a:gd name="connsiteY26" fmla="*/ 1064419 h 1126838"/>
                  <a:gd name="connsiteX27" fmla="*/ 1123950 w 1163002"/>
                  <a:gd name="connsiteY27" fmla="*/ 1112044 h 1126838"/>
                  <a:gd name="connsiteX28" fmla="*/ 1045369 w 1163002"/>
                  <a:gd name="connsiteY28" fmla="*/ 1126331 h 1126838"/>
                  <a:gd name="connsiteX29" fmla="*/ 940594 w 1163002"/>
                  <a:gd name="connsiteY29" fmla="*/ 1104900 h 1126838"/>
                  <a:gd name="connsiteX30" fmla="*/ 800100 w 1163002"/>
                  <a:gd name="connsiteY30" fmla="*/ 1040606 h 1126838"/>
                  <a:gd name="connsiteX31" fmla="*/ 635794 w 1163002"/>
                  <a:gd name="connsiteY31" fmla="*/ 950119 h 1126838"/>
                  <a:gd name="connsiteX32" fmla="*/ 507206 w 1163002"/>
                  <a:gd name="connsiteY32" fmla="*/ 833438 h 1126838"/>
                  <a:gd name="connsiteX33" fmla="*/ 404813 w 1163002"/>
                  <a:gd name="connsiteY33" fmla="*/ 735806 h 1126838"/>
                  <a:gd name="connsiteX34" fmla="*/ 269081 w 1163002"/>
                  <a:gd name="connsiteY34" fmla="*/ 578644 h 1126838"/>
                  <a:gd name="connsiteX35" fmla="*/ 173831 w 1163002"/>
                  <a:gd name="connsiteY35" fmla="*/ 445294 h 1126838"/>
                  <a:gd name="connsiteX36" fmla="*/ 97631 w 1163002"/>
                  <a:gd name="connsiteY36" fmla="*/ 319088 h 1126838"/>
                  <a:gd name="connsiteX37" fmla="*/ 50006 w 1163002"/>
                  <a:gd name="connsiteY37" fmla="*/ 250031 h 1126838"/>
                  <a:gd name="connsiteX38" fmla="*/ 0 w 1163002"/>
                  <a:gd name="connsiteY38" fmla="*/ 142875 h 1126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163002" h="1126838">
                    <a:moveTo>
                      <a:pt x="0" y="142875"/>
                    </a:moveTo>
                    <a:lnTo>
                      <a:pt x="69056" y="42863"/>
                    </a:lnTo>
                    <a:lnTo>
                      <a:pt x="90488" y="0"/>
                    </a:lnTo>
                    <a:lnTo>
                      <a:pt x="138113" y="123825"/>
                    </a:lnTo>
                    <a:lnTo>
                      <a:pt x="178594" y="230981"/>
                    </a:lnTo>
                    <a:lnTo>
                      <a:pt x="200025" y="264319"/>
                    </a:lnTo>
                    <a:lnTo>
                      <a:pt x="223838" y="269081"/>
                    </a:lnTo>
                    <a:lnTo>
                      <a:pt x="271463" y="345281"/>
                    </a:lnTo>
                    <a:lnTo>
                      <a:pt x="311944" y="423863"/>
                    </a:lnTo>
                    <a:lnTo>
                      <a:pt x="371475" y="497681"/>
                    </a:lnTo>
                    <a:lnTo>
                      <a:pt x="402431" y="511969"/>
                    </a:lnTo>
                    <a:lnTo>
                      <a:pt x="838200" y="857250"/>
                    </a:lnTo>
                    <a:lnTo>
                      <a:pt x="916781" y="728663"/>
                    </a:lnTo>
                    <a:lnTo>
                      <a:pt x="850106" y="502444"/>
                    </a:lnTo>
                    <a:lnTo>
                      <a:pt x="854869" y="426244"/>
                    </a:lnTo>
                    <a:lnTo>
                      <a:pt x="888206" y="373856"/>
                    </a:lnTo>
                    <a:lnTo>
                      <a:pt x="907256" y="361950"/>
                    </a:lnTo>
                    <a:lnTo>
                      <a:pt x="933450" y="369094"/>
                    </a:lnTo>
                    <a:lnTo>
                      <a:pt x="981075" y="397669"/>
                    </a:lnTo>
                    <a:lnTo>
                      <a:pt x="988219" y="435769"/>
                    </a:lnTo>
                    <a:lnTo>
                      <a:pt x="1016794" y="497681"/>
                    </a:lnTo>
                    <a:lnTo>
                      <a:pt x="1057275" y="585788"/>
                    </a:lnTo>
                    <a:cubicBezTo>
                      <a:pt x="1070372" y="615554"/>
                      <a:pt x="1085453" y="647700"/>
                      <a:pt x="1095375" y="676275"/>
                    </a:cubicBezTo>
                    <a:cubicBezTo>
                      <a:pt x="1105297" y="704850"/>
                      <a:pt x="1109662" y="728266"/>
                      <a:pt x="1116806" y="757238"/>
                    </a:cubicBezTo>
                    <a:cubicBezTo>
                      <a:pt x="1123950" y="786210"/>
                      <a:pt x="1130697" y="812006"/>
                      <a:pt x="1138238" y="850106"/>
                    </a:cubicBezTo>
                    <a:cubicBezTo>
                      <a:pt x="1145779" y="888206"/>
                      <a:pt x="1159272" y="950118"/>
                      <a:pt x="1162050" y="985837"/>
                    </a:cubicBezTo>
                    <a:cubicBezTo>
                      <a:pt x="1164828" y="1021556"/>
                      <a:pt x="1161256" y="1043385"/>
                      <a:pt x="1154906" y="1064419"/>
                    </a:cubicBezTo>
                    <a:cubicBezTo>
                      <a:pt x="1148556" y="1085454"/>
                      <a:pt x="1134269" y="1096169"/>
                      <a:pt x="1123950" y="1112044"/>
                    </a:cubicBezTo>
                    <a:cubicBezTo>
                      <a:pt x="1113631" y="1127919"/>
                      <a:pt x="1075928" y="1127522"/>
                      <a:pt x="1045369" y="1126331"/>
                    </a:cubicBezTo>
                    <a:cubicBezTo>
                      <a:pt x="1014810" y="1125140"/>
                      <a:pt x="981472" y="1119187"/>
                      <a:pt x="940594" y="1104900"/>
                    </a:cubicBezTo>
                    <a:lnTo>
                      <a:pt x="800100" y="1040606"/>
                    </a:lnTo>
                    <a:cubicBezTo>
                      <a:pt x="749300" y="1014809"/>
                      <a:pt x="684610" y="984647"/>
                      <a:pt x="635794" y="950119"/>
                    </a:cubicBezTo>
                    <a:cubicBezTo>
                      <a:pt x="586978" y="915591"/>
                      <a:pt x="545703" y="869157"/>
                      <a:pt x="507206" y="833438"/>
                    </a:cubicBezTo>
                    <a:lnTo>
                      <a:pt x="404813" y="735806"/>
                    </a:lnTo>
                    <a:lnTo>
                      <a:pt x="269081" y="578644"/>
                    </a:lnTo>
                    <a:lnTo>
                      <a:pt x="173831" y="445294"/>
                    </a:lnTo>
                    <a:lnTo>
                      <a:pt x="97631" y="319088"/>
                    </a:lnTo>
                    <a:lnTo>
                      <a:pt x="50006" y="250031"/>
                    </a:lnTo>
                    <a:lnTo>
                      <a:pt x="0" y="142875"/>
                    </a:lnTo>
                    <a:close/>
                  </a:path>
                </a:pathLst>
              </a:custGeom>
              <a:solidFill>
                <a:srgbClr val="C1BCC3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5400000">
                <a:off x="1064966" y="775119"/>
                <a:ext cx="440257" cy="241265"/>
              </a:xfrm>
              <a:custGeom>
                <a:avLst/>
                <a:gdLst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69106"/>
                  <a:gd name="connsiteX1" fmla="*/ 397669 w 583407"/>
                  <a:gd name="connsiteY1" fmla="*/ 80962 h 469106"/>
                  <a:gd name="connsiteX2" fmla="*/ 419100 w 583407"/>
                  <a:gd name="connsiteY2" fmla="*/ 64294 h 469106"/>
                  <a:gd name="connsiteX3" fmla="*/ 428625 w 583407"/>
                  <a:gd name="connsiteY3" fmla="*/ 40481 h 469106"/>
                  <a:gd name="connsiteX4" fmla="*/ 445294 w 583407"/>
                  <a:gd name="connsiteY4" fmla="*/ 0 h 469106"/>
                  <a:gd name="connsiteX5" fmla="*/ 516732 w 583407"/>
                  <a:gd name="connsiteY5" fmla="*/ 119062 h 469106"/>
                  <a:gd name="connsiteX6" fmla="*/ 554832 w 583407"/>
                  <a:gd name="connsiteY6" fmla="*/ 202406 h 469106"/>
                  <a:gd name="connsiteX7" fmla="*/ 576263 w 583407"/>
                  <a:gd name="connsiteY7" fmla="*/ 319087 h 469106"/>
                  <a:gd name="connsiteX8" fmla="*/ 583407 w 583407"/>
                  <a:gd name="connsiteY8" fmla="*/ 383381 h 469106"/>
                  <a:gd name="connsiteX9" fmla="*/ 578644 w 583407"/>
                  <a:gd name="connsiteY9" fmla="*/ 461962 h 469106"/>
                  <a:gd name="connsiteX10" fmla="*/ 538163 w 583407"/>
                  <a:gd name="connsiteY10" fmla="*/ 469106 h 469106"/>
                  <a:gd name="connsiteX11" fmla="*/ 495300 w 583407"/>
                  <a:gd name="connsiteY11" fmla="*/ 469106 h 469106"/>
                  <a:gd name="connsiteX12" fmla="*/ 402432 w 583407"/>
                  <a:gd name="connsiteY12" fmla="*/ 452437 h 469106"/>
                  <a:gd name="connsiteX13" fmla="*/ 300038 w 583407"/>
                  <a:gd name="connsiteY13" fmla="*/ 402431 h 469106"/>
                  <a:gd name="connsiteX14" fmla="*/ 176213 w 583407"/>
                  <a:gd name="connsiteY14" fmla="*/ 290512 h 469106"/>
                  <a:gd name="connsiteX15" fmla="*/ 111919 w 583407"/>
                  <a:gd name="connsiteY15" fmla="*/ 230981 h 469106"/>
                  <a:gd name="connsiteX16" fmla="*/ 35719 w 583407"/>
                  <a:gd name="connsiteY16" fmla="*/ 157162 h 469106"/>
                  <a:gd name="connsiteX17" fmla="*/ 7144 w 583407"/>
                  <a:gd name="connsiteY17" fmla="*/ 100012 h 469106"/>
                  <a:gd name="connsiteX18" fmla="*/ 0 w 583407"/>
                  <a:gd name="connsiteY18" fmla="*/ 80962 h 469106"/>
                  <a:gd name="connsiteX19" fmla="*/ 73819 w 583407"/>
                  <a:gd name="connsiteY19" fmla="*/ 142875 h 469106"/>
                  <a:gd name="connsiteX20" fmla="*/ 114300 w 583407"/>
                  <a:gd name="connsiteY20" fmla="*/ 133350 h 469106"/>
                  <a:gd name="connsiteX21" fmla="*/ 145257 w 583407"/>
                  <a:gd name="connsiteY21" fmla="*/ 114300 h 469106"/>
                  <a:gd name="connsiteX22" fmla="*/ 157163 w 583407"/>
                  <a:gd name="connsiteY22" fmla="*/ 114300 h 469106"/>
                  <a:gd name="connsiteX23" fmla="*/ 302419 w 583407"/>
                  <a:gd name="connsiteY23" fmla="*/ 178594 h 469106"/>
                  <a:gd name="connsiteX24" fmla="*/ 342900 w 583407"/>
                  <a:gd name="connsiteY24" fmla="*/ 102394 h 469106"/>
                  <a:gd name="connsiteX0" fmla="*/ 342900 w 583407"/>
                  <a:gd name="connsiteY0" fmla="*/ 102394 h 470649"/>
                  <a:gd name="connsiteX1" fmla="*/ 397669 w 583407"/>
                  <a:gd name="connsiteY1" fmla="*/ 80962 h 470649"/>
                  <a:gd name="connsiteX2" fmla="*/ 419100 w 583407"/>
                  <a:gd name="connsiteY2" fmla="*/ 64294 h 470649"/>
                  <a:gd name="connsiteX3" fmla="*/ 428625 w 583407"/>
                  <a:gd name="connsiteY3" fmla="*/ 40481 h 470649"/>
                  <a:gd name="connsiteX4" fmla="*/ 445294 w 583407"/>
                  <a:gd name="connsiteY4" fmla="*/ 0 h 470649"/>
                  <a:gd name="connsiteX5" fmla="*/ 516732 w 583407"/>
                  <a:gd name="connsiteY5" fmla="*/ 119062 h 470649"/>
                  <a:gd name="connsiteX6" fmla="*/ 554832 w 583407"/>
                  <a:gd name="connsiteY6" fmla="*/ 202406 h 470649"/>
                  <a:gd name="connsiteX7" fmla="*/ 576263 w 583407"/>
                  <a:gd name="connsiteY7" fmla="*/ 319087 h 470649"/>
                  <a:gd name="connsiteX8" fmla="*/ 583407 w 583407"/>
                  <a:gd name="connsiteY8" fmla="*/ 383381 h 470649"/>
                  <a:gd name="connsiteX9" fmla="*/ 578644 w 583407"/>
                  <a:gd name="connsiteY9" fmla="*/ 461962 h 470649"/>
                  <a:gd name="connsiteX10" fmla="*/ 538163 w 583407"/>
                  <a:gd name="connsiteY10" fmla="*/ 469106 h 470649"/>
                  <a:gd name="connsiteX11" fmla="*/ 495300 w 583407"/>
                  <a:gd name="connsiteY11" fmla="*/ 469106 h 470649"/>
                  <a:gd name="connsiteX12" fmla="*/ 402432 w 583407"/>
                  <a:gd name="connsiteY12" fmla="*/ 452437 h 470649"/>
                  <a:gd name="connsiteX13" fmla="*/ 300038 w 583407"/>
                  <a:gd name="connsiteY13" fmla="*/ 402431 h 470649"/>
                  <a:gd name="connsiteX14" fmla="*/ 176213 w 583407"/>
                  <a:gd name="connsiteY14" fmla="*/ 290512 h 470649"/>
                  <a:gd name="connsiteX15" fmla="*/ 111919 w 583407"/>
                  <a:gd name="connsiteY15" fmla="*/ 230981 h 470649"/>
                  <a:gd name="connsiteX16" fmla="*/ 35719 w 583407"/>
                  <a:gd name="connsiteY16" fmla="*/ 157162 h 470649"/>
                  <a:gd name="connsiteX17" fmla="*/ 7144 w 583407"/>
                  <a:gd name="connsiteY17" fmla="*/ 100012 h 470649"/>
                  <a:gd name="connsiteX18" fmla="*/ 0 w 583407"/>
                  <a:gd name="connsiteY18" fmla="*/ 80962 h 470649"/>
                  <a:gd name="connsiteX19" fmla="*/ 73819 w 583407"/>
                  <a:gd name="connsiteY19" fmla="*/ 142875 h 470649"/>
                  <a:gd name="connsiteX20" fmla="*/ 114300 w 583407"/>
                  <a:gd name="connsiteY20" fmla="*/ 133350 h 470649"/>
                  <a:gd name="connsiteX21" fmla="*/ 145257 w 583407"/>
                  <a:gd name="connsiteY21" fmla="*/ 114300 h 470649"/>
                  <a:gd name="connsiteX22" fmla="*/ 157163 w 583407"/>
                  <a:gd name="connsiteY22" fmla="*/ 114300 h 470649"/>
                  <a:gd name="connsiteX23" fmla="*/ 302419 w 583407"/>
                  <a:gd name="connsiteY23" fmla="*/ 178594 h 470649"/>
                  <a:gd name="connsiteX24" fmla="*/ 342900 w 583407"/>
                  <a:gd name="connsiteY24" fmla="*/ 102394 h 470649"/>
                  <a:gd name="connsiteX0" fmla="*/ 342900 w 583407"/>
                  <a:gd name="connsiteY0" fmla="*/ 102394 h 470649"/>
                  <a:gd name="connsiteX1" fmla="*/ 397669 w 583407"/>
                  <a:gd name="connsiteY1" fmla="*/ 80962 h 470649"/>
                  <a:gd name="connsiteX2" fmla="*/ 419100 w 583407"/>
                  <a:gd name="connsiteY2" fmla="*/ 64294 h 470649"/>
                  <a:gd name="connsiteX3" fmla="*/ 428625 w 583407"/>
                  <a:gd name="connsiteY3" fmla="*/ 40481 h 470649"/>
                  <a:gd name="connsiteX4" fmla="*/ 445294 w 583407"/>
                  <a:gd name="connsiteY4" fmla="*/ 0 h 470649"/>
                  <a:gd name="connsiteX5" fmla="*/ 516732 w 583407"/>
                  <a:gd name="connsiteY5" fmla="*/ 119062 h 470649"/>
                  <a:gd name="connsiteX6" fmla="*/ 554832 w 583407"/>
                  <a:gd name="connsiteY6" fmla="*/ 202406 h 470649"/>
                  <a:gd name="connsiteX7" fmla="*/ 576263 w 583407"/>
                  <a:gd name="connsiteY7" fmla="*/ 319087 h 470649"/>
                  <a:gd name="connsiteX8" fmla="*/ 583407 w 583407"/>
                  <a:gd name="connsiteY8" fmla="*/ 383381 h 470649"/>
                  <a:gd name="connsiteX9" fmla="*/ 578644 w 583407"/>
                  <a:gd name="connsiteY9" fmla="*/ 461962 h 470649"/>
                  <a:gd name="connsiteX10" fmla="*/ 538163 w 583407"/>
                  <a:gd name="connsiteY10" fmla="*/ 469106 h 470649"/>
                  <a:gd name="connsiteX11" fmla="*/ 495300 w 583407"/>
                  <a:gd name="connsiteY11" fmla="*/ 469106 h 470649"/>
                  <a:gd name="connsiteX12" fmla="*/ 402432 w 583407"/>
                  <a:gd name="connsiteY12" fmla="*/ 452437 h 470649"/>
                  <a:gd name="connsiteX13" fmla="*/ 300038 w 583407"/>
                  <a:gd name="connsiteY13" fmla="*/ 402431 h 470649"/>
                  <a:gd name="connsiteX14" fmla="*/ 176213 w 583407"/>
                  <a:gd name="connsiteY14" fmla="*/ 290512 h 470649"/>
                  <a:gd name="connsiteX15" fmla="*/ 111919 w 583407"/>
                  <a:gd name="connsiteY15" fmla="*/ 230981 h 470649"/>
                  <a:gd name="connsiteX16" fmla="*/ 35719 w 583407"/>
                  <a:gd name="connsiteY16" fmla="*/ 157162 h 470649"/>
                  <a:gd name="connsiteX17" fmla="*/ 7144 w 583407"/>
                  <a:gd name="connsiteY17" fmla="*/ 100012 h 470649"/>
                  <a:gd name="connsiteX18" fmla="*/ 0 w 583407"/>
                  <a:gd name="connsiteY18" fmla="*/ 80962 h 470649"/>
                  <a:gd name="connsiteX19" fmla="*/ 73819 w 583407"/>
                  <a:gd name="connsiteY19" fmla="*/ 142875 h 470649"/>
                  <a:gd name="connsiteX20" fmla="*/ 114300 w 583407"/>
                  <a:gd name="connsiteY20" fmla="*/ 133350 h 470649"/>
                  <a:gd name="connsiteX21" fmla="*/ 145257 w 583407"/>
                  <a:gd name="connsiteY21" fmla="*/ 114300 h 470649"/>
                  <a:gd name="connsiteX22" fmla="*/ 157163 w 583407"/>
                  <a:gd name="connsiteY22" fmla="*/ 114300 h 470649"/>
                  <a:gd name="connsiteX23" fmla="*/ 302419 w 583407"/>
                  <a:gd name="connsiteY23" fmla="*/ 178594 h 470649"/>
                  <a:gd name="connsiteX24" fmla="*/ 342900 w 583407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2900 w 584075"/>
                  <a:gd name="connsiteY0" fmla="*/ 102394 h 470649"/>
                  <a:gd name="connsiteX1" fmla="*/ 397669 w 584075"/>
                  <a:gd name="connsiteY1" fmla="*/ 80962 h 470649"/>
                  <a:gd name="connsiteX2" fmla="*/ 419100 w 584075"/>
                  <a:gd name="connsiteY2" fmla="*/ 64294 h 470649"/>
                  <a:gd name="connsiteX3" fmla="*/ 428625 w 584075"/>
                  <a:gd name="connsiteY3" fmla="*/ 40481 h 470649"/>
                  <a:gd name="connsiteX4" fmla="*/ 445294 w 584075"/>
                  <a:gd name="connsiteY4" fmla="*/ 0 h 470649"/>
                  <a:gd name="connsiteX5" fmla="*/ 516732 w 584075"/>
                  <a:gd name="connsiteY5" fmla="*/ 119062 h 470649"/>
                  <a:gd name="connsiteX6" fmla="*/ 554832 w 584075"/>
                  <a:gd name="connsiteY6" fmla="*/ 202406 h 470649"/>
                  <a:gd name="connsiteX7" fmla="*/ 576263 w 584075"/>
                  <a:gd name="connsiteY7" fmla="*/ 319087 h 470649"/>
                  <a:gd name="connsiteX8" fmla="*/ 583407 w 584075"/>
                  <a:gd name="connsiteY8" fmla="*/ 383381 h 470649"/>
                  <a:gd name="connsiteX9" fmla="*/ 578644 w 584075"/>
                  <a:gd name="connsiteY9" fmla="*/ 461962 h 470649"/>
                  <a:gd name="connsiteX10" fmla="*/ 538163 w 584075"/>
                  <a:gd name="connsiteY10" fmla="*/ 469106 h 470649"/>
                  <a:gd name="connsiteX11" fmla="*/ 495300 w 584075"/>
                  <a:gd name="connsiteY11" fmla="*/ 469106 h 470649"/>
                  <a:gd name="connsiteX12" fmla="*/ 402432 w 584075"/>
                  <a:gd name="connsiteY12" fmla="*/ 452437 h 470649"/>
                  <a:gd name="connsiteX13" fmla="*/ 300038 w 584075"/>
                  <a:gd name="connsiteY13" fmla="*/ 402431 h 470649"/>
                  <a:gd name="connsiteX14" fmla="*/ 176213 w 584075"/>
                  <a:gd name="connsiteY14" fmla="*/ 290512 h 470649"/>
                  <a:gd name="connsiteX15" fmla="*/ 111919 w 584075"/>
                  <a:gd name="connsiteY15" fmla="*/ 230981 h 470649"/>
                  <a:gd name="connsiteX16" fmla="*/ 35719 w 584075"/>
                  <a:gd name="connsiteY16" fmla="*/ 157162 h 470649"/>
                  <a:gd name="connsiteX17" fmla="*/ 7144 w 584075"/>
                  <a:gd name="connsiteY17" fmla="*/ 100012 h 470649"/>
                  <a:gd name="connsiteX18" fmla="*/ 0 w 584075"/>
                  <a:gd name="connsiteY18" fmla="*/ 80962 h 470649"/>
                  <a:gd name="connsiteX19" fmla="*/ 73819 w 584075"/>
                  <a:gd name="connsiteY19" fmla="*/ 142875 h 470649"/>
                  <a:gd name="connsiteX20" fmla="*/ 114300 w 584075"/>
                  <a:gd name="connsiteY20" fmla="*/ 133350 h 470649"/>
                  <a:gd name="connsiteX21" fmla="*/ 145257 w 584075"/>
                  <a:gd name="connsiteY21" fmla="*/ 114300 h 470649"/>
                  <a:gd name="connsiteX22" fmla="*/ 157163 w 584075"/>
                  <a:gd name="connsiteY22" fmla="*/ 114300 h 470649"/>
                  <a:gd name="connsiteX23" fmla="*/ 302419 w 584075"/>
                  <a:gd name="connsiteY23" fmla="*/ 178594 h 470649"/>
                  <a:gd name="connsiteX24" fmla="*/ 342900 w 584075"/>
                  <a:gd name="connsiteY24" fmla="*/ 102394 h 470649"/>
                  <a:gd name="connsiteX0" fmla="*/ 343962 w 585137"/>
                  <a:gd name="connsiteY0" fmla="*/ 102394 h 470649"/>
                  <a:gd name="connsiteX1" fmla="*/ 398731 w 585137"/>
                  <a:gd name="connsiteY1" fmla="*/ 80962 h 470649"/>
                  <a:gd name="connsiteX2" fmla="*/ 420162 w 585137"/>
                  <a:gd name="connsiteY2" fmla="*/ 64294 h 470649"/>
                  <a:gd name="connsiteX3" fmla="*/ 429687 w 585137"/>
                  <a:gd name="connsiteY3" fmla="*/ 40481 h 470649"/>
                  <a:gd name="connsiteX4" fmla="*/ 446356 w 585137"/>
                  <a:gd name="connsiteY4" fmla="*/ 0 h 470649"/>
                  <a:gd name="connsiteX5" fmla="*/ 517794 w 585137"/>
                  <a:gd name="connsiteY5" fmla="*/ 119062 h 470649"/>
                  <a:gd name="connsiteX6" fmla="*/ 555894 w 585137"/>
                  <a:gd name="connsiteY6" fmla="*/ 202406 h 470649"/>
                  <a:gd name="connsiteX7" fmla="*/ 577325 w 585137"/>
                  <a:gd name="connsiteY7" fmla="*/ 319087 h 470649"/>
                  <a:gd name="connsiteX8" fmla="*/ 584469 w 585137"/>
                  <a:gd name="connsiteY8" fmla="*/ 383381 h 470649"/>
                  <a:gd name="connsiteX9" fmla="*/ 579706 w 585137"/>
                  <a:gd name="connsiteY9" fmla="*/ 461962 h 470649"/>
                  <a:gd name="connsiteX10" fmla="*/ 539225 w 585137"/>
                  <a:gd name="connsiteY10" fmla="*/ 469106 h 470649"/>
                  <a:gd name="connsiteX11" fmla="*/ 496362 w 585137"/>
                  <a:gd name="connsiteY11" fmla="*/ 469106 h 470649"/>
                  <a:gd name="connsiteX12" fmla="*/ 403494 w 585137"/>
                  <a:gd name="connsiteY12" fmla="*/ 452437 h 470649"/>
                  <a:gd name="connsiteX13" fmla="*/ 301100 w 585137"/>
                  <a:gd name="connsiteY13" fmla="*/ 402431 h 470649"/>
                  <a:gd name="connsiteX14" fmla="*/ 177275 w 585137"/>
                  <a:gd name="connsiteY14" fmla="*/ 290512 h 470649"/>
                  <a:gd name="connsiteX15" fmla="*/ 112981 w 585137"/>
                  <a:gd name="connsiteY15" fmla="*/ 230981 h 470649"/>
                  <a:gd name="connsiteX16" fmla="*/ 36781 w 585137"/>
                  <a:gd name="connsiteY16" fmla="*/ 157162 h 470649"/>
                  <a:gd name="connsiteX17" fmla="*/ 1062 w 585137"/>
                  <a:gd name="connsiteY17" fmla="*/ 80962 h 470649"/>
                  <a:gd name="connsiteX18" fmla="*/ 74881 w 585137"/>
                  <a:gd name="connsiteY18" fmla="*/ 142875 h 470649"/>
                  <a:gd name="connsiteX19" fmla="*/ 115362 w 585137"/>
                  <a:gd name="connsiteY19" fmla="*/ 133350 h 470649"/>
                  <a:gd name="connsiteX20" fmla="*/ 146319 w 585137"/>
                  <a:gd name="connsiteY20" fmla="*/ 114300 h 470649"/>
                  <a:gd name="connsiteX21" fmla="*/ 158225 w 585137"/>
                  <a:gd name="connsiteY21" fmla="*/ 114300 h 470649"/>
                  <a:gd name="connsiteX22" fmla="*/ 303481 w 585137"/>
                  <a:gd name="connsiteY22" fmla="*/ 178594 h 470649"/>
                  <a:gd name="connsiteX23" fmla="*/ 343962 w 585137"/>
                  <a:gd name="connsiteY23" fmla="*/ 102394 h 470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5137" h="470649">
                    <a:moveTo>
                      <a:pt x="343962" y="102394"/>
                    </a:moveTo>
                    <a:lnTo>
                      <a:pt x="398731" y="80962"/>
                    </a:lnTo>
                    <a:lnTo>
                      <a:pt x="420162" y="64294"/>
                    </a:lnTo>
                    <a:lnTo>
                      <a:pt x="429687" y="40481"/>
                    </a:lnTo>
                    <a:lnTo>
                      <a:pt x="446356" y="0"/>
                    </a:lnTo>
                    <a:cubicBezTo>
                      <a:pt x="461040" y="13097"/>
                      <a:pt x="499538" y="85328"/>
                      <a:pt x="517794" y="119062"/>
                    </a:cubicBezTo>
                    <a:cubicBezTo>
                      <a:pt x="536050" y="152796"/>
                      <a:pt x="545972" y="169068"/>
                      <a:pt x="555894" y="202406"/>
                    </a:cubicBezTo>
                    <a:cubicBezTo>
                      <a:pt x="565816" y="235744"/>
                      <a:pt x="572563" y="288925"/>
                      <a:pt x="577325" y="319087"/>
                    </a:cubicBezTo>
                    <a:cubicBezTo>
                      <a:pt x="582088" y="349250"/>
                      <a:pt x="584072" y="359569"/>
                      <a:pt x="584469" y="383381"/>
                    </a:cubicBezTo>
                    <a:cubicBezTo>
                      <a:pt x="584866" y="407194"/>
                      <a:pt x="587247" y="447675"/>
                      <a:pt x="579706" y="461962"/>
                    </a:cubicBezTo>
                    <a:cubicBezTo>
                      <a:pt x="572165" y="476250"/>
                      <a:pt x="553116" y="467915"/>
                      <a:pt x="539225" y="469106"/>
                    </a:cubicBezTo>
                    <a:cubicBezTo>
                      <a:pt x="525334" y="470297"/>
                      <a:pt x="518984" y="471884"/>
                      <a:pt x="496362" y="469106"/>
                    </a:cubicBezTo>
                    <a:cubicBezTo>
                      <a:pt x="473740" y="466328"/>
                      <a:pt x="436038" y="463549"/>
                      <a:pt x="403494" y="452437"/>
                    </a:cubicBezTo>
                    <a:cubicBezTo>
                      <a:pt x="370950" y="441325"/>
                      <a:pt x="338803" y="429419"/>
                      <a:pt x="301100" y="402431"/>
                    </a:cubicBezTo>
                    <a:cubicBezTo>
                      <a:pt x="263397" y="375443"/>
                      <a:pt x="208628" y="319087"/>
                      <a:pt x="177275" y="290512"/>
                    </a:cubicBezTo>
                    <a:cubicBezTo>
                      <a:pt x="145922" y="261937"/>
                      <a:pt x="136397" y="253206"/>
                      <a:pt x="112981" y="230981"/>
                    </a:cubicBezTo>
                    <a:cubicBezTo>
                      <a:pt x="89565" y="208756"/>
                      <a:pt x="55434" y="182165"/>
                      <a:pt x="36781" y="157162"/>
                    </a:cubicBezTo>
                    <a:cubicBezTo>
                      <a:pt x="18128" y="132159"/>
                      <a:pt x="-5288" y="83343"/>
                      <a:pt x="1062" y="80962"/>
                    </a:cubicBezTo>
                    <a:cubicBezTo>
                      <a:pt x="7412" y="78581"/>
                      <a:pt x="55831" y="134144"/>
                      <a:pt x="74881" y="142875"/>
                    </a:cubicBezTo>
                    <a:cubicBezTo>
                      <a:pt x="93931" y="151606"/>
                      <a:pt x="103456" y="138112"/>
                      <a:pt x="115362" y="133350"/>
                    </a:cubicBezTo>
                    <a:lnTo>
                      <a:pt x="146319" y="114300"/>
                    </a:lnTo>
                    <a:lnTo>
                      <a:pt x="158225" y="114300"/>
                    </a:lnTo>
                    <a:lnTo>
                      <a:pt x="303481" y="178594"/>
                    </a:lnTo>
                    <a:lnTo>
                      <a:pt x="343962" y="102394"/>
                    </a:lnTo>
                    <a:close/>
                  </a:path>
                </a:pathLst>
              </a:custGeom>
              <a:solidFill>
                <a:srgbClr val="C6A6A7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 23"/>
              <p:cNvSpPr/>
              <p:nvPr/>
            </p:nvSpPr>
            <p:spPr>
              <a:xfrm rot="5400000">
                <a:off x="1202154" y="839448"/>
                <a:ext cx="197190" cy="107420"/>
              </a:xfrm>
              <a:custGeom>
                <a:avLst/>
                <a:gdLst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0 w 261937"/>
                  <a:gd name="connsiteY0" fmla="*/ 2382 h 209550"/>
                  <a:gd name="connsiteX1" fmla="*/ 97631 w 261937"/>
                  <a:gd name="connsiteY1" fmla="*/ 14288 h 209550"/>
                  <a:gd name="connsiteX2" fmla="*/ 142875 w 261937"/>
                  <a:gd name="connsiteY2" fmla="*/ 16669 h 209550"/>
                  <a:gd name="connsiteX3" fmla="*/ 204787 w 261937"/>
                  <a:gd name="connsiteY3" fmla="*/ 0 h 209550"/>
                  <a:gd name="connsiteX4" fmla="*/ 238125 w 261937"/>
                  <a:gd name="connsiteY4" fmla="*/ 90488 h 209550"/>
                  <a:gd name="connsiteX5" fmla="*/ 261937 w 261937"/>
                  <a:gd name="connsiteY5" fmla="*/ 159544 h 209550"/>
                  <a:gd name="connsiteX6" fmla="*/ 261937 w 261937"/>
                  <a:gd name="connsiteY6" fmla="*/ 183357 h 209550"/>
                  <a:gd name="connsiteX7" fmla="*/ 245269 w 261937"/>
                  <a:gd name="connsiteY7" fmla="*/ 200025 h 209550"/>
                  <a:gd name="connsiteX8" fmla="*/ 219075 w 261937"/>
                  <a:gd name="connsiteY8" fmla="*/ 209550 h 209550"/>
                  <a:gd name="connsiteX9" fmla="*/ 178594 w 261937"/>
                  <a:gd name="connsiteY9" fmla="*/ 195263 h 209550"/>
                  <a:gd name="connsiteX10" fmla="*/ 123825 w 261937"/>
                  <a:gd name="connsiteY10" fmla="*/ 147638 h 209550"/>
                  <a:gd name="connsiteX11" fmla="*/ 76200 w 261937"/>
                  <a:gd name="connsiteY11" fmla="*/ 95250 h 209550"/>
                  <a:gd name="connsiteX12" fmla="*/ 0 w 261937"/>
                  <a:gd name="connsiteY12" fmla="*/ 2382 h 209550"/>
                  <a:gd name="connsiteX0" fmla="*/ 144 w 262081"/>
                  <a:gd name="connsiteY0" fmla="*/ 2382 h 209550"/>
                  <a:gd name="connsiteX1" fmla="*/ 97775 w 262081"/>
                  <a:gd name="connsiteY1" fmla="*/ 14288 h 209550"/>
                  <a:gd name="connsiteX2" fmla="*/ 143019 w 262081"/>
                  <a:gd name="connsiteY2" fmla="*/ 16669 h 209550"/>
                  <a:gd name="connsiteX3" fmla="*/ 204931 w 262081"/>
                  <a:gd name="connsiteY3" fmla="*/ 0 h 209550"/>
                  <a:gd name="connsiteX4" fmla="*/ 238269 w 262081"/>
                  <a:gd name="connsiteY4" fmla="*/ 90488 h 209550"/>
                  <a:gd name="connsiteX5" fmla="*/ 262081 w 262081"/>
                  <a:gd name="connsiteY5" fmla="*/ 159544 h 209550"/>
                  <a:gd name="connsiteX6" fmla="*/ 262081 w 262081"/>
                  <a:gd name="connsiteY6" fmla="*/ 183357 h 209550"/>
                  <a:gd name="connsiteX7" fmla="*/ 245413 w 262081"/>
                  <a:gd name="connsiteY7" fmla="*/ 200025 h 209550"/>
                  <a:gd name="connsiteX8" fmla="*/ 219219 w 262081"/>
                  <a:gd name="connsiteY8" fmla="*/ 209550 h 209550"/>
                  <a:gd name="connsiteX9" fmla="*/ 178738 w 262081"/>
                  <a:gd name="connsiteY9" fmla="*/ 195263 h 209550"/>
                  <a:gd name="connsiteX10" fmla="*/ 123969 w 262081"/>
                  <a:gd name="connsiteY10" fmla="*/ 147638 h 209550"/>
                  <a:gd name="connsiteX11" fmla="*/ 76344 w 262081"/>
                  <a:gd name="connsiteY11" fmla="*/ 95250 h 209550"/>
                  <a:gd name="connsiteX12" fmla="*/ 144 w 262081"/>
                  <a:gd name="connsiteY12" fmla="*/ 2382 h 209550"/>
                  <a:gd name="connsiteX0" fmla="*/ 144 w 262081"/>
                  <a:gd name="connsiteY0" fmla="*/ 2382 h 209550"/>
                  <a:gd name="connsiteX1" fmla="*/ 97775 w 262081"/>
                  <a:gd name="connsiteY1" fmla="*/ 14288 h 209550"/>
                  <a:gd name="connsiteX2" fmla="*/ 143019 w 262081"/>
                  <a:gd name="connsiteY2" fmla="*/ 16669 h 209550"/>
                  <a:gd name="connsiteX3" fmla="*/ 204931 w 262081"/>
                  <a:gd name="connsiteY3" fmla="*/ 0 h 209550"/>
                  <a:gd name="connsiteX4" fmla="*/ 238269 w 262081"/>
                  <a:gd name="connsiteY4" fmla="*/ 90488 h 209550"/>
                  <a:gd name="connsiteX5" fmla="*/ 262081 w 262081"/>
                  <a:gd name="connsiteY5" fmla="*/ 159544 h 209550"/>
                  <a:gd name="connsiteX6" fmla="*/ 262081 w 262081"/>
                  <a:gd name="connsiteY6" fmla="*/ 183357 h 209550"/>
                  <a:gd name="connsiteX7" fmla="*/ 245413 w 262081"/>
                  <a:gd name="connsiteY7" fmla="*/ 200025 h 209550"/>
                  <a:gd name="connsiteX8" fmla="*/ 219219 w 262081"/>
                  <a:gd name="connsiteY8" fmla="*/ 209550 h 209550"/>
                  <a:gd name="connsiteX9" fmla="*/ 178738 w 262081"/>
                  <a:gd name="connsiteY9" fmla="*/ 195263 h 209550"/>
                  <a:gd name="connsiteX10" fmla="*/ 123969 w 262081"/>
                  <a:gd name="connsiteY10" fmla="*/ 147638 h 209550"/>
                  <a:gd name="connsiteX11" fmla="*/ 76344 w 262081"/>
                  <a:gd name="connsiteY11" fmla="*/ 95250 h 209550"/>
                  <a:gd name="connsiteX12" fmla="*/ 144 w 262081"/>
                  <a:gd name="connsiteY12" fmla="*/ 2382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2081" h="209550">
                    <a:moveTo>
                      <a:pt x="144" y="2382"/>
                    </a:moveTo>
                    <a:lnTo>
                      <a:pt x="97775" y="14288"/>
                    </a:lnTo>
                    <a:lnTo>
                      <a:pt x="143019" y="16669"/>
                    </a:lnTo>
                    <a:lnTo>
                      <a:pt x="204931" y="0"/>
                    </a:lnTo>
                    <a:cubicBezTo>
                      <a:pt x="220806" y="12303"/>
                      <a:pt x="228744" y="63897"/>
                      <a:pt x="238269" y="90488"/>
                    </a:cubicBezTo>
                    <a:cubicBezTo>
                      <a:pt x="247794" y="117079"/>
                      <a:pt x="258112" y="144066"/>
                      <a:pt x="262081" y="159544"/>
                    </a:cubicBezTo>
                    <a:lnTo>
                      <a:pt x="262081" y="183357"/>
                    </a:lnTo>
                    <a:lnTo>
                      <a:pt x="245413" y="200025"/>
                    </a:lnTo>
                    <a:lnTo>
                      <a:pt x="219219" y="209550"/>
                    </a:lnTo>
                    <a:cubicBezTo>
                      <a:pt x="208107" y="208756"/>
                      <a:pt x="194613" y="205582"/>
                      <a:pt x="178738" y="195263"/>
                    </a:cubicBezTo>
                    <a:cubicBezTo>
                      <a:pt x="162863" y="184944"/>
                      <a:pt x="139844" y="165101"/>
                      <a:pt x="123969" y="147638"/>
                    </a:cubicBezTo>
                    <a:lnTo>
                      <a:pt x="76344" y="95250"/>
                    </a:lnTo>
                    <a:cubicBezTo>
                      <a:pt x="60469" y="77787"/>
                      <a:pt x="-3428" y="15876"/>
                      <a:pt x="144" y="2382"/>
                    </a:cubicBezTo>
                    <a:close/>
                  </a:path>
                </a:pathLst>
              </a:custGeom>
              <a:solidFill>
                <a:srgbClr val="9ED1E6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5" name="Freeform 24"/>
              <p:cNvSpPr/>
              <p:nvPr/>
            </p:nvSpPr>
            <p:spPr>
              <a:xfrm rot="5400000">
                <a:off x="316192" y="821577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6" name="Freeform 25"/>
              <p:cNvSpPr/>
              <p:nvPr/>
            </p:nvSpPr>
            <p:spPr>
              <a:xfrm rot="5400000">
                <a:off x="314492" y="1243646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4740000">
                <a:off x="364074" y="1700263"/>
                <a:ext cx="204539" cy="156247"/>
              </a:xfrm>
              <a:custGeom>
                <a:avLst/>
                <a:gdLst>
                  <a:gd name="connsiteX0" fmla="*/ 0 w 271849"/>
                  <a:gd name="connsiteY0" fmla="*/ 0 h 304800"/>
                  <a:gd name="connsiteX1" fmla="*/ 115330 w 271849"/>
                  <a:gd name="connsiteY1" fmla="*/ 140043 h 304800"/>
                  <a:gd name="connsiteX2" fmla="*/ 271849 w 271849"/>
                  <a:gd name="connsiteY2" fmla="*/ 3048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849" h="304800">
                    <a:moveTo>
                      <a:pt x="0" y="0"/>
                    </a:moveTo>
                    <a:lnTo>
                      <a:pt x="115330" y="140043"/>
                    </a:lnTo>
                    <a:lnTo>
                      <a:pt x="271849" y="304800"/>
                    </a:ln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8" name="Freeform 27"/>
              <p:cNvSpPr/>
              <p:nvPr/>
            </p:nvSpPr>
            <p:spPr>
              <a:xfrm rot="5400000">
                <a:off x="1376881" y="898185"/>
                <a:ext cx="749976" cy="696777"/>
              </a:xfrm>
              <a:custGeom>
                <a:avLst/>
                <a:gdLst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42552 w 996779"/>
                  <a:gd name="connsiteY21" fmla="*/ 296562 h 1359243"/>
                  <a:gd name="connsiteX22" fmla="*/ 799071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799071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27222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832023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60173 h 1359243"/>
                  <a:gd name="connsiteX9" fmla="*/ 354227 w 996779"/>
                  <a:gd name="connsiteY9" fmla="*/ 593124 h 1359243"/>
                  <a:gd name="connsiteX10" fmla="*/ 420130 w 996779"/>
                  <a:gd name="connsiteY10" fmla="*/ 667265 h 1359243"/>
                  <a:gd name="connsiteX11" fmla="*/ 469557 w 996779"/>
                  <a:gd name="connsiteY11" fmla="*/ 659027 h 1359243"/>
                  <a:gd name="connsiteX12" fmla="*/ 461319 w 996779"/>
                  <a:gd name="connsiteY12" fmla="*/ 576649 h 1359243"/>
                  <a:gd name="connsiteX13" fmla="*/ 395417 w 996779"/>
                  <a:gd name="connsiteY13" fmla="*/ 444843 h 1359243"/>
                  <a:gd name="connsiteX14" fmla="*/ 354227 w 996779"/>
                  <a:gd name="connsiteY14" fmla="*/ 337751 h 1359243"/>
                  <a:gd name="connsiteX15" fmla="*/ 288325 w 996779"/>
                  <a:gd name="connsiteY15" fmla="*/ 205946 h 1359243"/>
                  <a:gd name="connsiteX16" fmla="*/ 238898 w 996779"/>
                  <a:gd name="connsiteY16" fmla="*/ 107092 h 1359243"/>
                  <a:gd name="connsiteX17" fmla="*/ 238898 w 996779"/>
                  <a:gd name="connsiteY17" fmla="*/ 8238 h 1359243"/>
                  <a:gd name="connsiteX18" fmla="*/ 280087 w 996779"/>
                  <a:gd name="connsiteY18" fmla="*/ 0 h 1359243"/>
                  <a:gd name="connsiteX19" fmla="*/ 395417 w 996779"/>
                  <a:gd name="connsiteY19" fmla="*/ 41189 h 1359243"/>
                  <a:gd name="connsiteX20" fmla="*/ 518984 w 996779"/>
                  <a:gd name="connsiteY20" fmla="*/ 140043 h 1359243"/>
                  <a:gd name="connsiteX21" fmla="*/ 683741 w 996779"/>
                  <a:gd name="connsiteY21" fmla="*/ 288324 h 1359243"/>
                  <a:gd name="connsiteX22" fmla="*/ 832023 w 996779"/>
                  <a:gd name="connsiteY22" fmla="*/ 411892 h 1359243"/>
                  <a:gd name="connsiteX23" fmla="*/ 922638 w 996779"/>
                  <a:gd name="connsiteY23" fmla="*/ 477795 h 1359243"/>
                  <a:gd name="connsiteX24" fmla="*/ 996779 w 996779"/>
                  <a:gd name="connsiteY24" fmla="*/ 527222 h 1359243"/>
                  <a:gd name="connsiteX0" fmla="*/ 486033 w 996779"/>
                  <a:gd name="connsiteY0" fmla="*/ 1359243 h 1359243"/>
                  <a:gd name="connsiteX1" fmla="*/ 288325 w 996779"/>
                  <a:gd name="connsiteY1" fmla="*/ 1070919 h 1359243"/>
                  <a:gd name="connsiteX2" fmla="*/ 189471 w 996779"/>
                  <a:gd name="connsiteY2" fmla="*/ 881449 h 1359243"/>
                  <a:gd name="connsiteX3" fmla="*/ 115330 w 996779"/>
                  <a:gd name="connsiteY3" fmla="*/ 749643 h 1359243"/>
                  <a:gd name="connsiteX4" fmla="*/ 49427 w 996779"/>
                  <a:gd name="connsiteY4" fmla="*/ 659027 h 1359243"/>
                  <a:gd name="connsiteX5" fmla="*/ 0 w 996779"/>
                  <a:gd name="connsiteY5" fmla="*/ 535460 h 1359243"/>
                  <a:gd name="connsiteX6" fmla="*/ 8238 w 996779"/>
                  <a:gd name="connsiteY6" fmla="*/ 428368 h 1359243"/>
                  <a:gd name="connsiteX7" fmla="*/ 131806 w 996779"/>
                  <a:gd name="connsiteY7" fmla="*/ 453081 h 1359243"/>
                  <a:gd name="connsiteX8" fmla="*/ 280087 w 996779"/>
                  <a:gd name="connsiteY8" fmla="*/ 560173 h 1359243"/>
                  <a:gd name="connsiteX9" fmla="*/ 420130 w 996779"/>
                  <a:gd name="connsiteY9" fmla="*/ 667265 h 1359243"/>
                  <a:gd name="connsiteX10" fmla="*/ 469557 w 996779"/>
                  <a:gd name="connsiteY10" fmla="*/ 659027 h 1359243"/>
                  <a:gd name="connsiteX11" fmla="*/ 461319 w 996779"/>
                  <a:gd name="connsiteY11" fmla="*/ 576649 h 1359243"/>
                  <a:gd name="connsiteX12" fmla="*/ 395417 w 996779"/>
                  <a:gd name="connsiteY12" fmla="*/ 444843 h 1359243"/>
                  <a:gd name="connsiteX13" fmla="*/ 354227 w 996779"/>
                  <a:gd name="connsiteY13" fmla="*/ 337751 h 1359243"/>
                  <a:gd name="connsiteX14" fmla="*/ 288325 w 996779"/>
                  <a:gd name="connsiteY14" fmla="*/ 205946 h 1359243"/>
                  <a:gd name="connsiteX15" fmla="*/ 238898 w 996779"/>
                  <a:gd name="connsiteY15" fmla="*/ 107092 h 1359243"/>
                  <a:gd name="connsiteX16" fmla="*/ 238898 w 996779"/>
                  <a:gd name="connsiteY16" fmla="*/ 8238 h 1359243"/>
                  <a:gd name="connsiteX17" fmla="*/ 280087 w 996779"/>
                  <a:gd name="connsiteY17" fmla="*/ 0 h 1359243"/>
                  <a:gd name="connsiteX18" fmla="*/ 395417 w 996779"/>
                  <a:gd name="connsiteY18" fmla="*/ 41189 h 1359243"/>
                  <a:gd name="connsiteX19" fmla="*/ 518984 w 996779"/>
                  <a:gd name="connsiteY19" fmla="*/ 140043 h 1359243"/>
                  <a:gd name="connsiteX20" fmla="*/ 683741 w 996779"/>
                  <a:gd name="connsiteY20" fmla="*/ 288324 h 1359243"/>
                  <a:gd name="connsiteX21" fmla="*/ 832023 w 996779"/>
                  <a:gd name="connsiteY21" fmla="*/ 411892 h 1359243"/>
                  <a:gd name="connsiteX22" fmla="*/ 922638 w 996779"/>
                  <a:gd name="connsiteY22" fmla="*/ 477795 h 1359243"/>
                  <a:gd name="connsiteX23" fmla="*/ 996779 w 996779"/>
                  <a:gd name="connsiteY23" fmla="*/ 527222 h 1359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96779" h="1359243">
                    <a:moveTo>
                      <a:pt x="486033" y="1359243"/>
                    </a:moveTo>
                    <a:lnTo>
                      <a:pt x="288325" y="1070919"/>
                    </a:lnTo>
                    <a:lnTo>
                      <a:pt x="189471" y="881449"/>
                    </a:lnTo>
                    <a:lnTo>
                      <a:pt x="115330" y="749643"/>
                    </a:lnTo>
                    <a:lnTo>
                      <a:pt x="49427" y="659027"/>
                    </a:lnTo>
                    <a:lnTo>
                      <a:pt x="0" y="535460"/>
                    </a:lnTo>
                    <a:lnTo>
                      <a:pt x="8238" y="428368"/>
                    </a:lnTo>
                    <a:lnTo>
                      <a:pt x="131806" y="453081"/>
                    </a:lnTo>
                    <a:lnTo>
                      <a:pt x="280087" y="560173"/>
                    </a:lnTo>
                    <a:lnTo>
                      <a:pt x="420130" y="667265"/>
                    </a:lnTo>
                    <a:lnTo>
                      <a:pt x="469557" y="659027"/>
                    </a:lnTo>
                    <a:lnTo>
                      <a:pt x="461319" y="576649"/>
                    </a:lnTo>
                    <a:lnTo>
                      <a:pt x="395417" y="444843"/>
                    </a:lnTo>
                    <a:lnTo>
                      <a:pt x="354227" y="337751"/>
                    </a:lnTo>
                    <a:lnTo>
                      <a:pt x="288325" y="205946"/>
                    </a:lnTo>
                    <a:lnTo>
                      <a:pt x="238898" y="107092"/>
                    </a:lnTo>
                    <a:lnTo>
                      <a:pt x="238898" y="8238"/>
                    </a:lnTo>
                    <a:lnTo>
                      <a:pt x="280087" y="0"/>
                    </a:lnTo>
                    <a:lnTo>
                      <a:pt x="395417" y="41189"/>
                    </a:lnTo>
                    <a:lnTo>
                      <a:pt x="518984" y="140043"/>
                    </a:lnTo>
                    <a:lnTo>
                      <a:pt x="683741" y="288324"/>
                    </a:lnTo>
                    <a:lnTo>
                      <a:pt x="832023" y="411892"/>
                    </a:lnTo>
                    <a:lnTo>
                      <a:pt x="922638" y="477795"/>
                    </a:lnTo>
                    <a:lnTo>
                      <a:pt x="996779" y="527222"/>
                    </a:lnTo>
                  </a:path>
                </a:pathLst>
              </a:custGeom>
              <a:noFill/>
              <a:ln w="63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 rot="5400000" flipV="1">
                <a:off x="-2153477" y="3544921"/>
                <a:ext cx="6412091" cy="17716"/>
              </a:xfrm>
              <a:prstGeom prst="line">
                <a:avLst/>
              </a:prstGeom>
              <a:ln w="3175">
                <a:solidFill>
                  <a:schemeClr val="accent5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5400000">
                <a:off x="-1526609" y="3559469"/>
                <a:ext cx="6396486" cy="4224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 rot="5400000">
                <a:off x="-1977100" y="2601847"/>
                <a:ext cx="6393097" cy="1919467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rot="5400000">
                <a:off x="1270764" y="778032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Dg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rot="5400000">
                <a:off x="1088507" y="93608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Sb</a:t>
                </a: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 rot="5400000">
                <a:off x="977767" y="1056950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Sk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833268" y="1117179"/>
                <a:ext cx="269125" cy="178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 rot="5400000">
                <a:off x="574097" y="538254"/>
                <a:ext cx="325642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 rot="5400000">
                <a:off x="437988" y="1296984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Oc</a:t>
                </a:r>
              </a:p>
            </p:txBody>
          </p:sp>
          <p:sp>
            <p:nvSpPr>
              <p:cNvPr id="38" name="Rectangle 145"/>
              <p:cNvSpPr>
                <a:spLocks noChangeArrowheads="1"/>
              </p:cNvSpPr>
              <p:nvPr/>
            </p:nvSpPr>
            <p:spPr bwMode="auto">
              <a:xfrm rot="5400000">
                <a:off x="113335" y="5410941"/>
                <a:ext cx="8801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Ngw, Nu, Nv, Ng</a:t>
                </a:r>
              </a:p>
            </p:txBody>
          </p:sp>
          <p:sp>
            <p:nvSpPr>
              <p:cNvPr id="39" name="Rectangle 145"/>
              <p:cNvSpPr>
                <a:spLocks noChangeArrowheads="1"/>
              </p:cNvSpPr>
              <p:nvPr/>
            </p:nvSpPr>
            <p:spPr bwMode="auto">
              <a:xfrm rot="5400000">
                <a:off x="-104822" y="1889320"/>
                <a:ext cx="88015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Ngw, Nu, Nv, Ng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 rot="5400000">
                <a:off x="788727" y="2622372"/>
                <a:ext cx="358206" cy="173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 rot="5400000">
                <a:off x="717639" y="4518630"/>
                <a:ext cx="325642" cy="173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 rot="5400000">
                <a:off x="877415" y="6568332"/>
                <a:ext cx="325642" cy="157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5400000">
                <a:off x="1078201" y="2113907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5400000">
                <a:off x="941549" y="4465177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St</a:t>
                </a: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 rot="5400000">
                <a:off x="1349138" y="221606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Sk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 rot="5400000">
                <a:off x="902489" y="5470611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Ke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 rot="5400000">
                <a:off x="1820889" y="1477239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400">
                    <a:solidFill>
                      <a:srgbClr val="0066FF"/>
                    </a:solidFill>
                  </a:defRPr>
                </a:lvl1pPr>
              </a:lstStyle>
              <a:p>
                <a:r>
                  <a:rPr lang="en-ZA" sz="1200" dirty="0"/>
                  <a:t>f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 rot="5400000">
                <a:off x="426853" y="1093394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 rot="5400000">
                <a:off x="463766" y="1526824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 rot="5400000">
                <a:off x="437275" y="666162"/>
                <a:ext cx="325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200" dirty="0">
                    <a:solidFill>
                      <a:srgbClr val="0066FF"/>
                    </a:solidFill>
                  </a:rPr>
                  <a:t>f</a:t>
                </a:r>
              </a:p>
            </p:txBody>
          </p:sp>
          <p:cxnSp>
            <p:nvCxnSpPr>
              <p:cNvPr id="51" name="Straight Arrow Connector 50"/>
              <p:cNvCxnSpPr/>
              <p:nvPr/>
            </p:nvCxnSpPr>
            <p:spPr>
              <a:xfrm rot="5400000">
                <a:off x="1411949" y="285013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/>
              <p:cNvSpPr txBox="1"/>
              <p:nvPr/>
            </p:nvSpPr>
            <p:spPr>
              <a:xfrm rot="5400000">
                <a:off x="1407233" y="2755942"/>
                <a:ext cx="52789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Bendigo Adit</a:t>
                </a:r>
              </a:p>
            </p:txBody>
          </p:sp>
          <p:sp>
            <p:nvSpPr>
              <p:cNvPr id="53" name="Freeform 52"/>
              <p:cNvSpPr/>
              <p:nvPr/>
            </p:nvSpPr>
            <p:spPr>
              <a:xfrm rot="5400000">
                <a:off x="640597" y="1229633"/>
                <a:ext cx="867491" cy="1629256"/>
              </a:xfrm>
              <a:custGeom>
                <a:avLst/>
                <a:gdLst>
                  <a:gd name="connsiteX0" fmla="*/ 264 w 1161799"/>
                  <a:gd name="connsiteY0" fmla="*/ 0 h 3888259"/>
                  <a:gd name="connsiteX1" fmla="*/ 16740 w 1161799"/>
                  <a:gd name="connsiteY1" fmla="*/ 337751 h 3888259"/>
                  <a:gd name="connsiteX2" fmla="*/ 107356 w 1161799"/>
                  <a:gd name="connsiteY2" fmla="*/ 930875 h 3888259"/>
                  <a:gd name="connsiteX3" fmla="*/ 214448 w 1161799"/>
                  <a:gd name="connsiteY3" fmla="*/ 1383956 h 3888259"/>
                  <a:gd name="connsiteX4" fmla="*/ 329778 w 1161799"/>
                  <a:gd name="connsiteY4" fmla="*/ 1977081 h 3888259"/>
                  <a:gd name="connsiteX5" fmla="*/ 502772 w 1161799"/>
                  <a:gd name="connsiteY5" fmla="*/ 2578443 h 3888259"/>
                  <a:gd name="connsiteX6" fmla="*/ 758145 w 1161799"/>
                  <a:gd name="connsiteY6" fmla="*/ 3122140 h 3888259"/>
                  <a:gd name="connsiteX7" fmla="*/ 997043 w 1161799"/>
                  <a:gd name="connsiteY7" fmla="*/ 3641124 h 3888259"/>
                  <a:gd name="connsiteX8" fmla="*/ 1161799 w 1161799"/>
                  <a:gd name="connsiteY8" fmla="*/ 3888259 h 3888259"/>
                  <a:gd name="connsiteX0" fmla="*/ 0 w 1145059"/>
                  <a:gd name="connsiteY0" fmla="*/ 0 h 3550508"/>
                  <a:gd name="connsiteX1" fmla="*/ 90616 w 1145059"/>
                  <a:gd name="connsiteY1" fmla="*/ 593124 h 3550508"/>
                  <a:gd name="connsiteX2" fmla="*/ 197708 w 1145059"/>
                  <a:gd name="connsiteY2" fmla="*/ 1046205 h 3550508"/>
                  <a:gd name="connsiteX3" fmla="*/ 313038 w 1145059"/>
                  <a:gd name="connsiteY3" fmla="*/ 1639330 h 3550508"/>
                  <a:gd name="connsiteX4" fmla="*/ 486032 w 1145059"/>
                  <a:gd name="connsiteY4" fmla="*/ 2240692 h 3550508"/>
                  <a:gd name="connsiteX5" fmla="*/ 741405 w 1145059"/>
                  <a:gd name="connsiteY5" fmla="*/ 2784389 h 3550508"/>
                  <a:gd name="connsiteX6" fmla="*/ 980303 w 1145059"/>
                  <a:gd name="connsiteY6" fmla="*/ 3303373 h 3550508"/>
                  <a:gd name="connsiteX7" fmla="*/ 1145059 w 1145059"/>
                  <a:gd name="connsiteY7" fmla="*/ 3550508 h 3550508"/>
                  <a:gd name="connsiteX0" fmla="*/ 0 w 1054443"/>
                  <a:gd name="connsiteY0" fmla="*/ 0 h 2957384"/>
                  <a:gd name="connsiteX1" fmla="*/ 107092 w 1054443"/>
                  <a:gd name="connsiteY1" fmla="*/ 453081 h 2957384"/>
                  <a:gd name="connsiteX2" fmla="*/ 222422 w 1054443"/>
                  <a:gd name="connsiteY2" fmla="*/ 1046206 h 2957384"/>
                  <a:gd name="connsiteX3" fmla="*/ 395416 w 1054443"/>
                  <a:gd name="connsiteY3" fmla="*/ 1647568 h 2957384"/>
                  <a:gd name="connsiteX4" fmla="*/ 650789 w 1054443"/>
                  <a:gd name="connsiteY4" fmla="*/ 2191265 h 2957384"/>
                  <a:gd name="connsiteX5" fmla="*/ 889687 w 1054443"/>
                  <a:gd name="connsiteY5" fmla="*/ 2710249 h 2957384"/>
                  <a:gd name="connsiteX6" fmla="*/ 1054443 w 1054443"/>
                  <a:gd name="connsiteY6" fmla="*/ 2957384 h 2957384"/>
                  <a:gd name="connsiteX0" fmla="*/ 0 w 1054443"/>
                  <a:gd name="connsiteY0" fmla="*/ 0 h 3068739"/>
                  <a:gd name="connsiteX1" fmla="*/ 107092 w 1054443"/>
                  <a:gd name="connsiteY1" fmla="*/ 564436 h 3068739"/>
                  <a:gd name="connsiteX2" fmla="*/ 222422 w 1054443"/>
                  <a:gd name="connsiteY2" fmla="*/ 1157561 h 3068739"/>
                  <a:gd name="connsiteX3" fmla="*/ 395416 w 1054443"/>
                  <a:gd name="connsiteY3" fmla="*/ 1758923 h 3068739"/>
                  <a:gd name="connsiteX4" fmla="*/ 650789 w 1054443"/>
                  <a:gd name="connsiteY4" fmla="*/ 2302620 h 3068739"/>
                  <a:gd name="connsiteX5" fmla="*/ 889687 w 1054443"/>
                  <a:gd name="connsiteY5" fmla="*/ 2821604 h 3068739"/>
                  <a:gd name="connsiteX6" fmla="*/ 1054443 w 1054443"/>
                  <a:gd name="connsiteY6" fmla="*/ 3068739 h 3068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4443" h="3068739">
                    <a:moveTo>
                      <a:pt x="0" y="0"/>
                    </a:moveTo>
                    <a:cubicBezTo>
                      <a:pt x="32951" y="174367"/>
                      <a:pt x="70022" y="371509"/>
                      <a:pt x="107092" y="564436"/>
                    </a:cubicBezTo>
                    <a:cubicBezTo>
                      <a:pt x="144162" y="757363"/>
                      <a:pt x="174368" y="958480"/>
                      <a:pt x="222422" y="1157561"/>
                    </a:cubicBezTo>
                    <a:cubicBezTo>
                      <a:pt x="270476" y="1356642"/>
                      <a:pt x="324022" y="1568080"/>
                      <a:pt x="395416" y="1758923"/>
                    </a:cubicBezTo>
                    <a:cubicBezTo>
                      <a:pt x="466811" y="1949766"/>
                      <a:pt x="568411" y="2125507"/>
                      <a:pt x="650789" y="2302620"/>
                    </a:cubicBezTo>
                    <a:cubicBezTo>
                      <a:pt x="733167" y="2479733"/>
                      <a:pt x="822411" y="2693918"/>
                      <a:pt x="889687" y="2821604"/>
                    </a:cubicBezTo>
                    <a:cubicBezTo>
                      <a:pt x="956963" y="2949290"/>
                      <a:pt x="1005703" y="3009014"/>
                      <a:pt x="1054443" y="3068739"/>
                    </a:cubicBezTo>
                  </a:path>
                </a:pathLst>
              </a:custGeom>
              <a:noFill/>
              <a:ln w="190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54" name="Straight Arrow Connector 53"/>
              <p:cNvCxnSpPr/>
              <p:nvPr/>
            </p:nvCxnSpPr>
            <p:spPr>
              <a:xfrm rot="5400000">
                <a:off x="1159301" y="6030148"/>
                <a:ext cx="0" cy="13399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TextBox 54"/>
              <p:cNvSpPr txBox="1"/>
              <p:nvPr/>
            </p:nvSpPr>
            <p:spPr>
              <a:xfrm rot="5400000">
                <a:off x="969028" y="5967905"/>
                <a:ext cx="611409" cy="254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Belvidere</a:t>
                </a:r>
              </a:p>
            </p:txBody>
          </p:sp>
          <p:cxnSp>
            <p:nvCxnSpPr>
              <p:cNvPr id="56" name="Straight Arrow Connector 55"/>
              <p:cNvCxnSpPr/>
              <p:nvPr/>
            </p:nvCxnSpPr>
            <p:spPr>
              <a:xfrm rot="5400000">
                <a:off x="1713149" y="2254412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TextBox 56"/>
              <p:cNvSpPr txBox="1"/>
              <p:nvPr/>
            </p:nvSpPr>
            <p:spPr>
              <a:xfrm rot="5400000">
                <a:off x="1559200" y="2213878"/>
                <a:ext cx="580685" cy="2312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Taitsberg</a:t>
                </a:r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 rot="21060000">
                <a:off x="1714894" y="1436260"/>
                <a:ext cx="0" cy="1625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 rot="5400000">
                <a:off x="1397831" y="1042656"/>
                <a:ext cx="58068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Gert Sass se Berg</a:t>
                </a:r>
              </a:p>
            </p:txBody>
          </p:sp>
          <p:cxnSp>
            <p:nvCxnSpPr>
              <p:cNvPr id="60" name="Straight Arrow Connector 59"/>
              <p:cNvCxnSpPr/>
              <p:nvPr/>
            </p:nvCxnSpPr>
            <p:spPr>
              <a:xfrm rot="5400000">
                <a:off x="1278521" y="3958505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/>
              <p:cNvSpPr txBox="1"/>
              <p:nvPr/>
            </p:nvSpPr>
            <p:spPr>
              <a:xfrm rot="5400000">
                <a:off x="1213119" y="3861930"/>
                <a:ext cx="58068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Portland 187</a:t>
                </a:r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 rot="5400000">
                <a:off x="1148595" y="6396551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 rot="5400000">
                <a:off x="1076428" y="6360578"/>
                <a:ext cx="38307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Sea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 rot="5400000">
                <a:off x="46259" y="233408"/>
                <a:ext cx="252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0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 rot="5400000">
                <a:off x="33564" y="1129332"/>
                <a:ext cx="252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r>
                  <a:rPr lang="en-ZA" dirty="0"/>
                  <a:t>5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 rot="5400000">
                <a:off x="-81431" y="1937008"/>
                <a:ext cx="33640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10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5400000">
                <a:off x="-8075" y="3793858"/>
                <a:ext cx="336409" cy="248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r">
                  <a:defRPr sz="1000"/>
                </a:lvl1pPr>
              </a:lstStyle>
              <a:p>
                <a:r>
                  <a:rPr lang="en-ZA" dirty="0"/>
                  <a:t>20</a:t>
                </a: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 rot="5400000">
                <a:off x="-43115" y="6526164"/>
                <a:ext cx="39187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Km</a:t>
                </a:r>
              </a:p>
            </p:txBody>
          </p:sp>
          <p:pic>
            <p:nvPicPr>
              <p:cNvPr id="69" name="Picture 1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-1546642" y="2136124"/>
                <a:ext cx="3575800" cy="36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0" name="Picture 1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-1546642" y="4988963"/>
                <a:ext cx="3575800" cy="36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71" name="TextBox 70"/>
              <p:cNvSpPr txBox="1"/>
              <p:nvPr/>
            </p:nvSpPr>
            <p:spPr>
              <a:xfrm rot="5400000">
                <a:off x="1972722" y="300893"/>
                <a:ext cx="22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dirty="0"/>
                  <a:t>G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 rot="5400000">
                <a:off x="1972722" y="6467476"/>
                <a:ext cx="22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dirty="0"/>
                  <a:t>H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5400000">
                <a:off x="-3852" y="5583650"/>
                <a:ext cx="336409" cy="22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ZA" sz="1000" dirty="0"/>
                  <a:t>30</a:t>
                </a:r>
              </a:p>
            </p:txBody>
          </p:sp>
          <p:cxnSp>
            <p:nvCxnSpPr>
              <p:cNvPr id="74" name="Straight Arrow Connector 73"/>
              <p:cNvCxnSpPr/>
              <p:nvPr/>
            </p:nvCxnSpPr>
            <p:spPr>
              <a:xfrm rot="15420000">
                <a:off x="709426" y="129754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/>
              <p:cNvSpPr txBox="1"/>
              <p:nvPr/>
            </p:nvSpPr>
            <p:spPr>
              <a:xfrm rot="5400000">
                <a:off x="742774" y="3209286"/>
                <a:ext cx="29603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Oc</a:t>
                </a:r>
              </a:p>
            </p:txBody>
          </p:sp>
          <p:cxnSp>
            <p:nvCxnSpPr>
              <p:cNvPr id="76" name="Straight Arrow Connector 75"/>
              <p:cNvCxnSpPr/>
              <p:nvPr/>
            </p:nvCxnSpPr>
            <p:spPr>
              <a:xfrm rot="16020000">
                <a:off x="1019751" y="3235586"/>
                <a:ext cx="0" cy="1473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sm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/>
              <p:cNvSpPr txBox="1"/>
              <p:nvPr/>
            </p:nvSpPr>
            <p:spPr>
              <a:xfrm rot="5400000">
                <a:off x="1078341" y="1488328"/>
                <a:ext cx="325642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Op</a:t>
                </a:r>
              </a:p>
            </p:txBody>
          </p:sp>
          <p:sp>
            <p:nvSpPr>
              <p:cNvPr id="78" name="Rectangle 77"/>
              <p:cNvSpPr/>
              <p:nvPr/>
            </p:nvSpPr>
            <p:spPr>
              <a:xfrm rot="5400000">
                <a:off x="-2098208" y="2156316"/>
                <a:ext cx="6799366" cy="250405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 rot="5400000">
                <a:off x="162789" y="2785315"/>
                <a:ext cx="394028" cy="191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800" dirty="0"/>
                  <a:t>Nmg</a:t>
                </a:r>
              </a:p>
            </p:txBody>
          </p:sp>
          <p:sp>
            <p:nvSpPr>
              <p:cNvPr id="80" name="Freeform 79"/>
              <p:cNvSpPr/>
              <p:nvPr/>
            </p:nvSpPr>
            <p:spPr>
              <a:xfrm rot="5400000">
                <a:off x="161531" y="461305"/>
                <a:ext cx="549678" cy="354748"/>
              </a:xfrm>
              <a:custGeom>
                <a:avLst/>
                <a:gdLst>
                  <a:gd name="connsiteX0" fmla="*/ 2381 w 716756"/>
                  <a:gd name="connsiteY0" fmla="*/ 504825 h 511969"/>
                  <a:gd name="connsiteX1" fmla="*/ 623887 w 716756"/>
                  <a:gd name="connsiteY1" fmla="*/ 511969 h 511969"/>
                  <a:gd name="connsiteX2" fmla="*/ 716756 w 716756"/>
                  <a:gd name="connsiteY2" fmla="*/ 359569 h 511969"/>
                  <a:gd name="connsiteX3" fmla="*/ 0 w 716756"/>
                  <a:gd name="connsiteY3" fmla="*/ 0 h 511969"/>
                  <a:gd name="connsiteX4" fmla="*/ 2381 w 716756"/>
                  <a:gd name="connsiteY4" fmla="*/ 504825 h 511969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716756 w 716756"/>
                  <a:gd name="connsiteY2" fmla="*/ 359569 h 509588"/>
                  <a:gd name="connsiteX3" fmla="*/ 0 w 716756"/>
                  <a:gd name="connsiteY3" fmla="*/ 0 h 509588"/>
                  <a:gd name="connsiteX4" fmla="*/ 2381 w 716756"/>
                  <a:gd name="connsiteY4" fmla="*/ 504825 h 509588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664369 w 716756"/>
                  <a:gd name="connsiteY2" fmla="*/ 447676 h 509588"/>
                  <a:gd name="connsiteX3" fmla="*/ 716756 w 716756"/>
                  <a:gd name="connsiteY3" fmla="*/ 359569 h 509588"/>
                  <a:gd name="connsiteX4" fmla="*/ 0 w 716756"/>
                  <a:gd name="connsiteY4" fmla="*/ 0 h 509588"/>
                  <a:gd name="connsiteX5" fmla="*/ 2381 w 716756"/>
                  <a:gd name="connsiteY5" fmla="*/ 504825 h 509588"/>
                  <a:gd name="connsiteX0" fmla="*/ 2381 w 716756"/>
                  <a:gd name="connsiteY0" fmla="*/ 504825 h 509588"/>
                  <a:gd name="connsiteX1" fmla="*/ 631031 w 716756"/>
                  <a:gd name="connsiteY1" fmla="*/ 509588 h 509588"/>
                  <a:gd name="connsiteX2" fmla="*/ 702469 w 716756"/>
                  <a:gd name="connsiteY2" fmla="*/ 450058 h 509588"/>
                  <a:gd name="connsiteX3" fmla="*/ 716756 w 716756"/>
                  <a:gd name="connsiteY3" fmla="*/ 359569 h 509588"/>
                  <a:gd name="connsiteX4" fmla="*/ 0 w 716756"/>
                  <a:gd name="connsiteY4" fmla="*/ 0 h 509588"/>
                  <a:gd name="connsiteX5" fmla="*/ 2381 w 71675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68276"/>
                  <a:gd name="connsiteY0" fmla="*/ 504825 h 509588"/>
                  <a:gd name="connsiteX1" fmla="*/ 631031 w 768276"/>
                  <a:gd name="connsiteY1" fmla="*/ 509588 h 509588"/>
                  <a:gd name="connsiteX2" fmla="*/ 702469 w 768276"/>
                  <a:gd name="connsiteY2" fmla="*/ 450058 h 509588"/>
                  <a:gd name="connsiteX3" fmla="*/ 716756 w 768276"/>
                  <a:gd name="connsiteY3" fmla="*/ 359569 h 509588"/>
                  <a:gd name="connsiteX4" fmla="*/ 0 w 768276"/>
                  <a:gd name="connsiteY4" fmla="*/ 0 h 509588"/>
                  <a:gd name="connsiteX5" fmla="*/ 2381 w 768276"/>
                  <a:gd name="connsiteY5" fmla="*/ 504825 h 509588"/>
                  <a:gd name="connsiteX0" fmla="*/ 2381 w 758049"/>
                  <a:gd name="connsiteY0" fmla="*/ 504825 h 509588"/>
                  <a:gd name="connsiteX1" fmla="*/ 631031 w 758049"/>
                  <a:gd name="connsiteY1" fmla="*/ 509588 h 509588"/>
                  <a:gd name="connsiteX2" fmla="*/ 702469 w 758049"/>
                  <a:gd name="connsiteY2" fmla="*/ 450058 h 509588"/>
                  <a:gd name="connsiteX3" fmla="*/ 716756 w 758049"/>
                  <a:gd name="connsiteY3" fmla="*/ 359569 h 509588"/>
                  <a:gd name="connsiteX4" fmla="*/ 138113 w 758049"/>
                  <a:gd name="connsiteY4" fmla="*/ 73820 h 509588"/>
                  <a:gd name="connsiteX5" fmla="*/ 0 w 758049"/>
                  <a:gd name="connsiteY5" fmla="*/ 0 h 509588"/>
                  <a:gd name="connsiteX6" fmla="*/ 2381 w 758049"/>
                  <a:gd name="connsiteY6" fmla="*/ 504825 h 509588"/>
                  <a:gd name="connsiteX0" fmla="*/ 2381 w 746238"/>
                  <a:gd name="connsiteY0" fmla="*/ 504825 h 509588"/>
                  <a:gd name="connsiteX1" fmla="*/ 631031 w 746238"/>
                  <a:gd name="connsiteY1" fmla="*/ 509588 h 509588"/>
                  <a:gd name="connsiteX2" fmla="*/ 702469 w 746238"/>
                  <a:gd name="connsiteY2" fmla="*/ 450058 h 509588"/>
                  <a:gd name="connsiteX3" fmla="*/ 716756 w 746238"/>
                  <a:gd name="connsiteY3" fmla="*/ 359569 h 509588"/>
                  <a:gd name="connsiteX4" fmla="*/ 297657 w 746238"/>
                  <a:gd name="connsiteY4" fmla="*/ 147638 h 509588"/>
                  <a:gd name="connsiteX5" fmla="*/ 138113 w 746238"/>
                  <a:gd name="connsiteY5" fmla="*/ 73820 h 509588"/>
                  <a:gd name="connsiteX6" fmla="*/ 0 w 746238"/>
                  <a:gd name="connsiteY6" fmla="*/ 0 h 509588"/>
                  <a:gd name="connsiteX7" fmla="*/ 2381 w 746238"/>
                  <a:gd name="connsiteY7" fmla="*/ 504825 h 509588"/>
                  <a:gd name="connsiteX0" fmla="*/ 2381 w 733731"/>
                  <a:gd name="connsiteY0" fmla="*/ 504825 h 509588"/>
                  <a:gd name="connsiteX1" fmla="*/ 631031 w 733731"/>
                  <a:gd name="connsiteY1" fmla="*/ 509588 h 509588"/>
                  <a:gd name="connsiteX2" fmla="*/ 702469 w 733731"/>
                  <a:gd name="connsiteY2" fmla="*/ 450058 h 509588"/>
                  <a:gd name="connsiteX3" fmla="*/ 716756 w 733731"/>
                  <a:gd name="connsiteY3" fmla="*/ 359569 h 509588"/>
                  <a:gd name="connsiteX4" fmla="*/ 466726 w 733731"/>
                  <a:gd name="connsiteY4" fmla="*/ 235745 h 509588"/>
                  <a:gd name="connsiteX5" fmla="*/ 297657 w 733731"/>
                  <a:gd name="connsiteY5" fmla="*/ 147638 h 509588"/>
                  <a:gd name="connsiteX6" fmla="*/ 138113 w 733731"/>
                  <a:gd name="connsiteY6" fmla="*/ 73820 h 509588"/>
                  <a:gd name="connsiteX7" fmla="*/ 0 w 733731"/>
                  <a:gd name="connsiteY7" fmla="*/ 0 h 509588"/>
                  <a:gd name="connsiteX8" fmla="*/ 2381 w 733731"/>
                  <a:gd name="connsiteY8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466726 w 723022"/>
                  <a:gd name="connsiteY5" fmla="*/ 235745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297657 w 723022"/>
                  <a:gd name="connsiteY6" fmla="*/ 147638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188120 w 723022"/>
                  <a:gd name="connsiteY6" fmla="*/ 273844 h 509588"/>
                  <a:gd name="connsiteX7" fmla="*/ 138113 w 723022"/>
                  <a:gd name="connsiteY7" fmla="*/ 73820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2381 w 723022"/>
                  <a:gd name="connsiteY0" fmla="*/ 504825 h 509588"/>
                  <a:gd name="connsiteX1" fmla="*/ 631031 w 723022"/>
                  <a:gd name="connsiteY1" fmla="*/ 509588 h 509588"/>
                  <a:gd name="connsiteX2" fmla="*/ 702469 w 723022"/>
                  <a:gd name="connsiteY2" fmla="*/ 450058 h 509588"/>
                  <a:gd name="connsiteX3" fmla="*/ 716756 w 723022"/>
                  <a:gd name="connsiteY3" fmla="*/ 359569 h 509588"/>
                  <a:gd name="connsiteX4" fmla="*/ 611983 w 723022"/>
                  <a:gd name="connsiteY4" fmla="*/ 309563 h 509588"/>
                  <a:gd name="connsiteX5" fmla="*/ 378620 w 723022"/>
                  <a:gd name="connsiteY5" fmla="*/ 302420 h 509588"/>
                  <a:gd name="connsiteX6" fmla="*/ 188120 w 723022"/>
                  <a:gd name="connsiteY6" fmla="*/ 273844 h 509588"/>
                  <a:gd name="connsiteX7" fmla="*/ 52388 w 723022"/>
                  <a:gd name="connsiteY7" fmla="*/ 152401 h 509588"/>
                  <a:gd name="connsiteX8" fmla="*/ 0 w 723022"/>
                  <a:gd name="connsiteY8" fmla="*/ 0 h 509588"/>
                  <a:gd name="connsiteX9" fmla="*/ 2381 w 723022"/>
                  <a:gd name="connsiteY9" fmla="*/ 504825 h 509588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190501 w 725403"/>
                  <a:gd name="connsiteY6" fmla="*/ 238125 h 473869"/>
                  <a:gd name="connsiteX7" fmla="*/ 54769 w 725403"/>
                  <a:gd name="connsiteY7" fmla="*/ 116682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190501 w 725403"/>
                  <a:gd name="connsiteY6" fmla="*/ 238125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381001 w 725403"/>
                  <a:gd name="connsiteY5" fmla="*/ 266701 h 473869"/>
                  <a:gd name="connsiteX6" fmla="*/ 257176 w 725403"/>
                  <a:gd name="connsiteY6" fmla="*/ 192881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614364 w 725403"/>
                  <a:gd name="connsiteY4" fmla="*/ 273844 h 473869"/>
                  <a:gd name="connsiteX5" fmla="*/ 400051 w 725403"/>
                  <a:gd name="connsiteY5" fmla="*/ 266701 h 473869"/>
                  <a:gd name="connsiteX6" fmla="*/ 257176 w 725403"/>
                  <a:gd name="connsiteY6" fmla="*/ 192881 h 473869"/>
                  <a:gd name="connsiteX7" fmla="*/ 114301 w 725403"/>
                  <a:gd name="connsiteY7" fmla="*/ 95250 h 473869"/>
                  <a:gd name="connsiteX8" fmla="*/ 0 w 725403"/>
                  <a:gd name="connsiteY8" fmla="*/ 0 h 473869"/>
                  <a:gd name="connsiteX9" fmla="*/ 4762 w 725403"/>
                  <a:gd name="connsiteY9" fmla="*/ 469106 h 473869"/>
                  <a:gd name="connsiteX0" fmla="*/ 4762 w 725403"/>
                  <a:gd name="connsiteY0" fmla="*/ 469106 h 473869"/>
                  <a:gd name="connsiteX1" fmla="*/ 633412 w 725403"/>
                  <a:gd name="connsiteY1" fmla="*/ 473869 h 473869"/>
                  <a:gd name="connsiteX2" fmla="*/ 704850 w 725403"/>
                  <a:gd name="connsiteY2" fmla="*/ 414339 h 473869"/>
                  <a:gd name="connsiteX3" fmla="*/ 719137 w 725403"/>
                  <a:gd name="connsiteY3" fmla="*/ 323850 h 473869"/>
                  <a:gd name="connsiteX4" fmla="*/ 400051 w 725403"/>
                  <a:gd name="connsiteY4" fmla="*/ 266701 h 473869"/>
                  <a:gd name="connsiteX5" fmla="*/ 257176 w 725403"/>
                  <a:gd name="connsiteY5" fmla="*/ 192881 h 473869"/>
                  <a:gd name="connsiteX6" fmla="*/ 114301 w 725403"/>
                  <a:gd name="connsiteY6" fmla="*/ 95250 h 473869"/>
                  <a:gd name="connsiteX7" fmla="*/ 0 w 725403"/>
                  <a:gd name="connsiteY7" fmla="*/ 0 h 473869"/>
                  <a:gd name="connsiteX8" fmla="*/ 4762 w 725403"/>
                  <a:gd name="connsiteY8" fmla="*/ 469106 h 473869"/>
                  <a:gd name="connsiteX0" fmla="*/ 4762 w 727385"/>
                  <a:gd name="connsiteY0" fmla="*/ 469106 h 473869"/>
                  <a:gd name="connsiteX1" fmla="*/ 633412 w 727385"/>
                  <a:gd name="connsiteY1" fmla="*/ 473869 h 473869"/>
                  <a:gd name="connsiteX2" fmla="*/ 704850 w 727385"/>
                  <a:gd name="connsiteY2" fmla="*/ 414339 h 473869"/>
                  <a:gd name="connsiteX3" fmla="*/ 721519 w 727385"/>
                  <a:gd name="connsiteY3" fmla="*/ 333375 h 473869"/>
                  <a:gd name="connsiteX4" fmla="*/ 400051 w 727385"/>
                  <a:gd name="connsiteY4" fmla="*/ 266701 h 473869"/>
                  <a:gd name="connsiteX5" fmla="*/ 257176 w 727385"/>
                  <a:gd name="connsiteY5" fmla="*/ 192881 h 473869"/>
                  <a:gd name="connsiteX6" fmla="*/ 114301 w 727385"/>
                  <a:gd name="connsiteY6" fmla="*/ 95250 h 473869"/>
                  <a:gd name="connsiteX7" fmla="*/ 0 w 727385"/>
                  <a:gd name="connsiteY7" fmla="*/ 0 h 473869"/>
                  <a:gd name="connsiteX8" fmla="*/ 4762 w 727385"/>
                  <a:gd name="connsiteY8" fmla="*/ 469106 h 473869"/>
                  <a:gd name="connsiteX0" fmla="*/ 4762 w 727385"/>
                  <a:gd name="connsiteY0" fmla="*/ 469106 h 473869"/>
                  <a:gd name="connsiteX1" fmla="*/ 633412 w 727385"/>
                  <a:gd name="connsiteY1" fmla="*/ 473869 h 473869"/>
                  <a:gd name="connsiteX2" fmla="*/ 704850 w 727385"/>
                  <a:gd name="connsiteY2" fmla="*/ 414339 h 473869"/>
                  <a:gd name="connsiteX3" fmla="*/ 721519 w 727385"/>
                  <a:gd name="connsiteY3" fmla="*/ 333375 h 473869"/>
                  <a:gd name="connsiteX4" fmla="*/ 400051 w 727385"/>
                  <a:gd name="connsiteY4" fmla="*/ 266701 h 473869"/>
                  <a:gd name="connsiteX5" fmla="*/ 257176 w 727385"/>
                  <a:gd name="connsiteY5" fmla="*/ 192881 h 473869"/>
                  <a:gd name="connsiteX6" fmla="*/ 114301 w 727385"/>
                  <a:gd name="connsiteY6" fmla="*/ 95250 h 473869"/>
                  <a:gd name="connsiteX7" fmla="*/ 0 w 727385"/>
                  <a:gd name="connsiteY7" fmla="*/ 0 h 473869"/>
                  <a:gd name="connsiteX8" fmla="*/ 4762 w 727385"/>
                  <a:gd name="connsiteY8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83409 w 729634"/>
                  <a:gd name="connsiteY4" fmla="*/ 304801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71502 w 729634"/>
                  <a:gd name="connsiteY4" fmla="*/ 371476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29634"/>
                  <a:gd name="connsiteY0" fmla="*/ 469106 h 473869"/>
                  <a:gd name="connsiteX1" fmla="*/ 633412 w 729634"/>
                  <a:gd name="connsiteY1" fmla="*/ 473869 h 473869"/>
                  <a:gd name="connsiteX2" fmla="*/ 704850 w 729634"/>
                  <a:gd name="connsiteY2" fmla="*/ 414339 h 473869"/>
                  <a:gd name="connsiteX3" fmla="*/ 721519 w 729634"/>
                  <a:gd name="connsiteY3" fmla="*/ 333375 h 473869"/>
                  <a:gd name="connsiteX4" fmla="*/ 581027 w 729634"/>
                  <a:gd name="connsiteY4" fmla="*/ 342901 h 473869"/>
                  <a:gd name="connsiteX5" fmla="*/ 400051 w 729634"/>
                  <a:gd name="connsiteY5" fmla="*/ 266701 h 473869"/>
                  <a:gd name="connsiteX6" fmla="*/ 257176 w 729634"/>
                  <a:gd name="connsiteY6" fmla="*/ 192881 h 473869"/>
                  <a:gd name="connsiteX7" fmla="*/ 114301 w 729634"/>
                  <a:gd name="connsiteY7" fmla="*/ 95250 h 473869"/>
                  <a:gd name="connsiteX8" fmla="*/ 0 w 729634"/>
                  <a:gd name="connsiteY8" fmla="*/ 0 h 473869"/>
                  <a:gd name="connsiteX9" fmla="*/ 4762 w 729634"/>
                  <a:gd name="connsiteY9" fmla="*/ 469106 h 473869"/>
                  <a:gd name="connsiteX0" fmla="*/ 4762 w 733656"/>
                  <a:gd name="connsiteY0" fmla="*/ 469106 h 473869"/>
                  <a:gd name="connsiteX1" fmla="*/ 633412 w 733656"/>
                  <a:gd name="connsiteY1" fmla="*/ 473869 h 473869"/>
                  <a:gd name="connsiteX2" fmla="*/ 704850 w 733656"/>
                  <a:gd name="connsiteY2" fmla="*/ 414339 h 473869"/>
                  <a:gd name="connsiteX3" fmla="*/ 726282 w 733656"/>
                  <a:gd name="connsiteY3" fmla="*/ 342900 h 473869"/>
                  <a:gd name="connsiteX4" fmla="*/ 581027 w 733656"/>
                  <a:gd name="connsiteY4" fmla="*/ 342901 h 473869"/>
                  <a:gd name="connsiteX5" fmla="*/ 400051 w 733656"/>
                  <a:gd name="connsiteY5" fmla="*/ 266701 h 473869"/>
                  <a:gd name="connsiteX6" fmla="*/ 257176 w 733656"/>
                  <a:gd name="connsiteY6" fmla="*/ 192881 h 473869"/>
                  <a:gd name="connsiteX7" fmla="*/ 114301 w 733656"/>
                  <a:gd name="connsiteY7" fmla="*/ 95250 h 473869"/>
                  <a:gd name="connsiteX8" fmla="*/ 0 w 733656"/>
                  <a:gd name="connsiteY8" fmla="*/ 0 h 473869"/>
                  <a:gd name="connsiteX9" fmla="*/ 4762 w 733656"/>
                  <a:gd name="connsiteY9" fmla="*/ 469106 h 473869"/>
                  <a:gd name="connsiteX0" fmla="*/ 4762 w 740890"/>
                  <a:gd name="connsiteY0" fmla="*/ 469106 h 473869"/>
                  <a:gd name="connsiteX1" fmla="*/ 633412 w 740890"/>
                  <a:gd name="connsiteY1" fmla="*/ 473869 h 473869"/>
                  <a:gd name="connsiteX2" fmla="*/ 704850 w 740890"/>
                  <a:gd name="connsiteY2" fmla="*/ 414339 h 473869"/>
                  <a:gd name="connsiteX3" fmla="*/ 733427 w 740890"/>
                  <a:gd name="connsiteY3" fmla="*/ 373857 h 473869"/>
                  <a:gd name="connsiteX4" fmla="*/ 726282 w 740890"/>
                  <a:gd name="connsiteY4" fmla="*/ 342900 h 473869"/>
                  <a:gd name="connsiteX5" fmla="*/ 581027 w 740890"/>
                  <a:gd name="connsiteY5" fmla="*/ 342901 h 473869"/>
                  <a:gd name="connsiteX6" fmla="*/ 400051 w 740890"/>
                  <a:gd name="connsiteY6" fmla="*/ 266701 h 473869"/>
                  <a:gd name="connsiteX7" fmla="*/ 257176 w 740890"/>
                  <a:gd name="connsiteY7" fmla="*/ 192881 h 473869"/>
                  <a:gd name="connsiteX8" fmla="*/ 114301 w 740890"/>
                  <a:gd name="connsiteY8" fmla="*/ 95250 h 473869"/>
                  <a:gd name="connsiteX9" fmla="*/ 0 w 740890"/>
                  <a:gd name="connsiteY9" fmla="*/ 0 h 473869"/>
                  <a:gd name="connsiteX10" fmla="*/ 4762 w 740890"/>
                  <a:gd name="connsiteY10" fmla="*/ 469106 h 473869"/>
                  <a:gd name="connsiteX0" fmla="*/ 4762 w 740890"/>
                  <a:gd name="connsiteY0" fmla="*/ 469106 h 473869"/>
                  <a:gd name="connsiteX1" fmla="*/ 633412 w 740890"/>
                  <a:gd name="connsiteY1" fmla="*/ 473869 h 473869"/>
                  <a:gd name="connsiteX2" fmla="*/ 704850 w 740890"/>
                  <a:gd name="connsiteY2" fmla="*/ 414339 h 473869"/>
                  <a:gd name="connsiteX3" fmla="*/ 733427 w 740890"/>
                  <a:gd name="connsiteY3" fmla="*/ 373857 h 473869"/>
                  <a:gd name="connsiteX4" fmla="*/ 726282 w 740890"/>
                  <a:gd name="connsiteY4" fmla="*/ 342900 h 473869"/>
                  <a:gd name="connsiteX5" fmla="*/ 581027 w 740890"/>
                  <a:gd name="connsiteY5" fmla="*/ 342901 h 473869"/>
                  <a:gd name="connsiteX6" fmla="*/ 400051 w 740890"/>
                  <a:gd name="connsiteY6" fmla="*/ 266701 h 473869"/>
                  <a:gd name="connsiteX7" fmla="*/ 245270 w 740890"/>
                  <a:gd name="connsiteY7" fmla="*/ 176213 h 473869"/>
                  <a:gd name="connsiteX8" fmla="*/ 114301 w 740890"/>
                  <a:gd name="connsiteY8" fmla="*/ 95250 h 473869"/>
                  <a:gd name="connsiteX9" fmla="*/ 0 w 740890"/>
                  <a:gd name="connsiteY9" fmla="*/ 0 h 473869"/>
                  <a:gd name="connsiteX10" fmla="*/ 4762 w 740890"/>
                  <a:gd name="connsiteY10" fmla="*/ 469106 h 473869"/>
                  <a:gd name="connsiteX0" fmla="*/ 4762 w 737153"/>
                  <a:gd name="connsiteY0" fmla="*/ 469106 h 473869"/>
                  <a:gd name="connsiteX1" fmla="*/ 633412 w 737153"/>
                  <a:gd name="connsiteY1" fmla="*/ 473869 h 473869"/>
                  <a:gd name="connsiteX2" fmla="*/ 704850 w 737153"/>
                  <a:gd name="connsiteY2" fmla="*/ 414339 h 473869"/>
                  <a:gd name="connsiteX3" fmla="*/ 721520 w 737153"/>
                  <a:gd name="connsiteY3" fmla="*/ 373857 h 473869"/>
                  <a:gd name="connsiteX4" fmla="*/ 726282 w 737153"/>
                  <a:gd name="connsiteY4" fmla="*/ 342900 h 473869"/>
                  <a:gd name="connsiteX5" fmla="*/ 581027 w 737153"/>
                  <a:gd name="connsiteY5" fmla="*/ 342901 h 473869"/>
                  <a:gd name="connsiteX6" fmla="*/ 400051 w 737153"/>
                  <a:gd name="connsiteY6" fmla="*/ 266701 h 473869"/>
                  <a:gd name="connsiteX7" fmla="*/ 245270 w 737153"/>
                  <a:gd name="connsiteY7" fmla="*/ 176213 h 473869"/>
                  <a:gd name="connsiteX8" fmla="*/ 114301 w 737153"/>
                  <a:gd name="connsiteY8" fmla="*/ 95250 h 473869"/>
                  <a:gd name="connsiteX9" fmla="*/ 0 w 737153"/>
                  <a:gd name="connsiteY9" fmla="*/ 0 h 473869"/>
                  <a:gd name="connsiteX10" fmla="*/ 4762 w 737153"/>
                  <a:gd name="connsiteY10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721520 w 730469"/>
                  <a:gd name="connsiteY3" fmla="*/ 373857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69133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469"/>
                  <a:gd name="connsiteY0" fmla="*/ 469106 h 473869"/>
                  <a:gd name="connsiteX1" fmla="*/ 633412 w 730469"/>
                  <a:gd name="connsiteY1" fmla="*/ 473869 h 473869"/>
                  <a:gd name="connsiteX2" fmla="*/ 704850 w 730469"/>
                  <a:gd name="connsiteY2" fmla="*/ 414339 h 473869"/>
                  <a:gd name="connsiteX3" fmla="*/ 690564 w 730469"/>
                  <a:gd name="connsiteY3" fmla="*/ 390526 h 473869"/>
                  <a:gd name="connsiteX4" fmla="*/ 652465 w 730469"/>
                  <a:gd name="connsiteY4" fmla="*/ 345282 h 473869"/>
                  <a:gd name="connsiteX5" fmla="*/ 726282 w 730469"/>
                  <a:gd name="connsiteY5" fmla="*/ 342900 h 473869"/>
                  <a:gd name="connsiteX6" fmla="*/ 581027 w 730469"/>
                  <a:gd name="connsiteY6" fmla="*/ 342901 h 473869"/>
                  <a:gd name="connsiteX7" fmla="*/ 400051 w 730469"/>
                  <a:gd name="connsiteY7" fmla="*/ 266701 h 473869"/>
                  <a:gd name="connsiteX8" fmla="*/ 245270 w 730469"/>
                  <a:gd name="connsiteY8" fmla="*/ 176213 h 473869"/>
                  <a:gd name="connsiteX9" fmla="*/ 114301 w 730469"/>
                  <a:gd name="connsiteY9" fmla="*/ 95250 h 473869"/>
                  <a:gd name="connsiteX10" fmla="*/ 0 w 730469"/>
                  <a:gd name="connsiteY10" fmla="*/ 0 h 473869"/>
                  <a:gd name="connsiteX11" fmla="*/ 4762 w 730469"/>
                  <a:gd name="connsiteY11" fmla="*/ 469106 h 473869"/>
                  <a:gd name="connsiteX0" fmla="*/ 4762 w 730567"/>
                  <a:gd name="connsiteY0" fmla="*/ 469106 h 473869"/>
                  <a:gd name="connsiteX1" fmla="*/ 633412 w 730567"/>
                  <a:gd name="connsiteY1" fmla="*/ 473869 h 473869"/>
                  <a:gd name="connsiteX2" fmla="*/ 704850 w 730567"/>
                  <a:gd name="connsiteY2" fmla="*/ 414339 h 473869"/>
                  <a:gd name="connsiteX3" fmla="*/ 652465 w 730567"/>
                  <a:gd name="connsiteY3" fmla="*/ 345282 h 473869"/>
                  <a:gd name="connsiteX4" fmla="*/ 726282 w 730567"/>
                  <a:gd name="connsiteY4" fmla="*/ 342900 h 473869"/>
                  <a:gd name="connsiteX5" fmla="*/ 581027 w 730567"/>
                  <a:gd name="connsiteY5" fmla="*/ 342901 h 473869"/>
                  <a:gd name="connsiteX6" fmla="*/ 400051 w 730567"/>
                  <a:gd name="connsiteY6" fmla="*/ 266701 h 473869"/>
                  <a:gd name="connsiteX7" fmla="*/ 245270 w 730567"/>
                  <a:gd name="connsiteY7" fmla="*/ 176213 h 473869"/>
                  <a:gd name="connsiteX8" fmla="*/ 114301 w 730567"/>
                  <a:gd name="connsiteY8" fmla="*/ 95250 h 473869"/>
                  <a:gd name="connsiteX9" fmla="*/ 0 w 730567"/>
                  <a:gd name="connsiteY9" fmla="*/ 0 h 473869"/>
                  <a:gd name="connsiteX10" fmla="*/ 4762 w 730567"/>
                  <a:gd name="connsiteY10" fmla="*/ 469106 h 473869"/>
                  <a:gd name="connsiteX0" fmla="*/ 4762 w 730567"/>
                  <a:gd name="connsiteY0" fmla="*/ 469106 h 471488"/>
                  <a:gd name="connsiteX1" fmla="*/ 635793 w 730567"/>
                  <a:gd name="connsiteY1" fmla="*/ 471488 h 471488"/>
                  <a:gd name="connsiteX2" fmla="*/ 704850 w 730567"/>
                  <a:gd name="connsiteY2" fmla="*/ 414339 h 471488"/>
                  <a:gd name="connsiteX3" fmla="*/ 652465 w 730567"/>
                  <a:gd name="connsiteY3" fmla="*/ 345282 h 471488"/>
                  <a:gd name="connsiteX4" fmla="*/ 726282 w 730567"/>
                  <a:gd name="connsiteY4" fmla="*/ 342900 h 471488"/>
                  <a:gd name="connsiteX5" fmla="*/ 581027 w 730567"/>
                  <a:gd name="connsiteY5" fmla="*/ 342901 h 471488"/>
                  <a:gd name="connsiteX6" fmla="*/ 400051 w 730567"/>
                  <a:gd name="connsiteY6" fmla="*/ 266701 h 471488"/>
                  <a:gd name="connsiteX7" fmla="*/ 245270 w 730567"/>
                  <a:gd name="connsiteY7" fmla="*/ 176213 h 471488"/>
                  <a:gd name="connsiteX8" fmla="*/ 114301 w 730567"/>
                  <a:gd name="connsiteY8" fmla="*/ 95250 h 471488"/>
                  <a:gd name="connsiteX9" fmla="*/ 0 w 730567"/>
                  <a:gd name="connsiteY9" fmla="*/ 0 h 471488"/>
                  <a:gd name="connsiteX10" fmla="*/ 4762 w 730567"/>
                  <a:gd name="connsiteY10" fmla="*/ 469106 h 471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30567" h="471488">
                    <a:moveTo>
                      <a:pt x="4762" y="469106"/>
                    </a:moveTo>
                    <a:lnTo>
                      <a:pt x="635793" y="471488"/>
                    </a:lnTo>
                    <a:cubicBezTo>
                      <a:pt x="671512" y="441723"/>
                      <a:pt x="702071" y="435373"/>
                      <a:pt x="704850" y="414339"/>
                    </a:cubicBezTo>
                    <a:cubicBezTo>
                      <a:pt x="707629" y="393305"/>
                      <a:pt x="648893" y="357188"/>
                      <a:pt x="652465" y="345282"/>
                    </a:cubicBezTo>
                    <a:cubicBezTo>
                      <a:pt x="656037" y="333376"/>
                      <a:pt x="751682" y="342503"/>
                      <a:pt x="726282" y="342900"/>
                    </a:cubicBezTo>
                    <a:cubicBezTo>
                      <a:pt x="700882" y="343297"/>
                      <a:pt x="634605" y="354013"/>
                      <a:pt x="581027" y="342901"/>
                    </a:cubicBezTo>
                    <a:cubicBezTo>
                      <a:pt x="527449" y="331789"/>
                      <a:pt x="454423" y="285354"/>
                      <a:pt x="400051" y="266701"/>
                    </a:cubicBezTo>
                    <a:lnTo>
                      <a:pt x="245270" y="176213"/>
                    </a:lnTo>
                    <a:lnTo>
                      <a:pt x="114301" y="95250"/>
                    </a:lnTo>
                    <a:lnTo>
                      <a:pt x="0" y="0"/>
                    </a:lnTo>
                    <a:cubicBezTo>
                      <a:pt x="1587" y="169069"/>
                      <a:pt x="5556" y="302418"/>
                      <a:pt x="4762" y="469106"/>
                    </a:cubicBezTo>
                    <a:close/>
                  </a:path>
                </a:pathLst>
              </a:custGeom>
              <a:solidFill>
                <a:srgbClr val="FFC00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81" name="Rectangle 145"/>
              <p:cNvSpPr>
                <a:spLocks noChangeArrowheads="1"/>
              </p:cNvSpPr>
              <p:nvPr/>
            </p:nvSpPr>
            <p:spPr bwMode="auto">
              <a:xfrm rot="5400000">
                <a:off x="97603" y="471541"/>
                <a:ext cx="49682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800" dirty="0"/>
                  <a:t>Ng, Nm</a:t>
                </a:r>
              </a:p>
            </p:txBody>
          </p:sp>
          <p:cxnSp>
            <p:nvCxnSpPr>
              <p:cNvPr id="82" name="Straight Connector 81"/>
              <p:cNvCxnSpPr/>
              <p:nvPr/>
            </p:nvCxnSpPr>
            <p:spPr>
              <a:xfrm rot="5400000" flipV="1">
                <a:off x="-2749680" y="3556814"/>
                <a:ext cx="6388903" cy="17118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Group 82"/>
            <p:cNvGrpSpPr>
              <a:grpSpLocks noChangeAspect="1"/>
            </p:cNvGrpSpPr>
            <p:nvPr/>
          </p:nvGrpSpPr>
          <p:grpSpPr>
            <a:xfrm rot="5400000">
              <a:off x="-343067" y="832842"/>
              <a:ext cx="6810754" cy="5189532"/>
              <a:chOff x="74977" y="8238"/>
              <a:chExt cx="8961519" cy="6828331"/>
            </a:xfrm>
          </p:grpSpPr>
          <p:pic>
            <p:nvPicPr>
              <p:cNvPr id="84" name="Picture 2" descr="C:\My Documents\1 Geology\Strat column RSA\Strat Column RSA 2004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564"/>
              <a:stretch/>
            </p:blipFill>
            <p:spPr bwMode="auto">
              <a:xfrm>
                <a:off x="5900376" y="40022"/>
                <a:ext cx="3136120" cy="67965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85" name="Straight Connector 84"/>
              <p:cNvCxnSpPr/>
              <p:nvPr/>
            </p:nvCxnSpPr>
            <p:spPr>
              <a:xfrm flipH="1">
                <a:off x="4595813" y="2193417"/>
                <a:ext cx="1652587" cy="2599311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4596714" y="2796362"/>
                <a:ext cx="1649306" cy="390100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Rectangle 86"/>
              <p:cNvSpPr/>
              <p:nvPr/>
            </p:nvSpPr>
            <p:spPr>
              <a:xfrm>
                <a:off x="7608241" y="2401472"/>
                <a:ext cx="144016" cy="143565"/>
              </a:xfrm>
              <a:prstGeom prst="rect">
                <a:avLst/>
              </a:prstGeom>
              <a:solidFill>
                <a:srgbClr val="FCCCCA"/>
              </a:solidFill>
              <a:ln w="762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pic>
            <p:nvPicPr>
              <p:cNvPr id="88" name="Picture 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977" y="8238"/>
                <a:ext cx="5064849" cy="68122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9" name="Picture 88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03165" y="631232"/>
                <a:ext cx="568357" cy="2295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0" name="Picture 89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23928" y="633013"/>
                <a:ext cx="568357" cy="2295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27081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558848-8582-4575-93B2-8FD0A1D79078}"/>
              </a:ext>
            </a:extLst>
          </p:cNvPr>
          <p:cNvSpPr txBox="1"/>
          <p:nvPr/>
        </p:nvSpPr>
        <p:spPr>
          <a:xfrm>
            <a:off x="1115616" y="414908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rgbClr val="FF0000"/>
                </a:solidFill>
              </a:rPr>
              <a:t>Second interpretation of the Knysna Basin as a graben</a:t>
            </a:r>
          </a:p>
        </p:txBody>
      </p:sp>
    </p:spTree>
    <p:extLst>
      <p:ext uri="{BB962C8B-B14F-4D97-AF65-F5344CB8AC3E}">
        <p14:creationId xmlns:p14="http://schemas.microsoft.com/office/powerpoint/2010/main" val="663753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7C17FF-BCF3-43FF-870C-6A7C5A3AF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412"/>
            <a:ext cx="9144000" cy="467954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190765-A92D-406E-BEC6-56C154562E57}"/>
              </a:ext>
            </a:extLst>
          </p:cNvPr>
          <p:cNvCxnSpPr>
            <a:cxnSpLocks/>
          </p:cNvCxnSpPr>
          <p:nvPr/>
        </p:nvCxnSpPr>
        <p:spPr>
          <a:xfrm>
            <a:off x="3801979" y="1745439"/>
            <a:ext cx="1796716" cy="141170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15A5A1-2A6C-4CC3-B6A0-FA613DF2E9D6}"/>
              </a:ext>
            </a:extLst>
          </p:cNvPr>
          <p:cNvCxnSpPr>
            <a:cxnSpLocks/>
          </p:cNvCxnSpPr>
          <p:nvPr/>
        </p:nvCxnSpPr>
        <p:spPr>
          <a:xfrm>
            <a:off x="3545305" y="1901848"/>
            <a:ext cx="513346" cy="67376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C251E8-9768-4367-B28B-31751AED6F23}"/>
              </a:ext>
            </a:extLst>
          </p:cNvPr>
          <p:cNvCxnSpPr>
            <a:cxnSpLocks/>
          </p:cNvCxnSpPr>
          <p:nvPr/>
        </p:nvCxnSpPr>
        <p:spPr>
          <a:xfrm>
            <a:off x="3994485" y="2885246"/>
            <a:ext cx="705852" cy="67376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D18589E-8304-44A9-BDB6-ABF0C5B1914D}"/>
              </a:ext>
            </a:extLst>
          </p:cNvPr>
          <p:cNvCxnSpPr>
            <a:cxnSpLocks/>
          </p:cNvCxnSpPr>
          <p:nvPr/>
        </p:nvCxnSpPr>
        <p:spPr>
          <a:xfrm>
            <a:off x="5694949" y="3157144"/>
            <a:ext cx="1114925" cy="40187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5F8740-050F-45A4-A6B0-474C5492FDC5}"/>
              </a:ext>
            </a:extLst>
          </p:cNvPr>
          <p:cNvCxnSpPr>
            <a:cxnSpLocks/>
          </p:cNvCxnSpPr>
          <p:nvPr/>
        </p:nvCxnSpPr>
        <p:spPr>
          <a:xfrm>
            <a:off x="5358063" y="3654449"/>
            <a:ext cx="1548065" cy="8823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F6280CE-E8D4-4410-9DBB-C9C873F5EA7C}"/>
              </a:ext>
            </a:extLst>
          </p:cNvPr>
          <p:cNvSpPr/>
          <p:nvPr/>
        </p:nvSpPr>
        <p:spPr>
          <a:xfrm rot="2280000">
            <a:off x="4710522" y="2531913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4C01354-26EB-4511-A1D4-06D7220B037C}"/>
              </a:ext>
            </a:extLst>
          </p:cNvPr>
          <p:cNvSpPr/>
          <p:nvPr/>
        </p:nvSpPr>
        <p:spPr>
          <a:xfrm rot="2280000">
            <a:off x="3977353" y="1957661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90AA364-262B-49C1-8DA4-97AFFE93974F}"/>
              </a:ext>
            </a:extLst>
          </p:cNvPr>
          <p:cNvSpPr/>
          <p:nvPr/>
        </p:nvSpPr>
        <p:spPr>
          <a:xfrm rot="2580000">
            <a:off x="4298446" y="3131733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3B3C3E-9BE4-4D15-B671-C0C2D0CBBB8C}"/>
              </a:ext>
            </a:extLst>
          </p:cNvPr>
          <p:cNvSpPr/>
          <p:nvPr/>
        </p:nvSpPr>
        <p:spPr>
          <a:xfrm rot="3180000">
            <a:off x="3802022" y="2206937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B99C31D-22F5-4714-8ECF-CE6167090349}"/>
              </a:ext>
            </a:extLst>
          </p:cNvPr>
          <p:cNvSpPr/>
          <p:nvPr/>
        </p:nvSpPr>
        <p:spPr>
          <a:xfrm rot="180000">
            <a:off x="6041769" y="3591311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E2DE98-7DC7-489D-9975-F5708B64E4C5}"/>
              </a:ext>
            </a:extLst>
          </p:cNvPr>
          <p:cNvSpPr/>
          <p:nvPr/>
        </p:nvSpPr>
        <p:spPr>
          <a:xfrm rot="1200000">
            <a:off x="6151306" y="3349935"/>
            <a:ext cx="168626" cy="112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0F8A84E-901B-42AE-9A8E-153A2D82B7D9}"/>
              </a:ext>
            </a:extLst>
          </p:cNvPr>
          <p:cNvSpPr/>
          <p:nvPr/>
        </p:nvSpPr>
        <p:spPr>
          <a:xfrm>
            <a:off x="28575" y="3429000"/>
            <a:ext cx="1783896" cy="167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4FF8061-CFC9-4667-89FD-D5B094392E2A}"/>
              </a:ext>
            </a:extLst>
          </p:cNvPr>
          <p:cNvGrpSpPr/>
          <p:nvPr/>
        </p:nvGrpSpPr>
        <p:grpSpPr>
          <a:xfrm rot="19560000">
            <a:off x="332444" y="3718188"/>
            <a:ext cx="1114925" cy="401871"/>
            <a:chOff x="279300" y="4068822"/>
            <a:chExt cx="1114925" cy="401871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D9A5100-D30E-4093-BDCF-0280B4EAD840}"/>
                </a:ext>
              </a:extLst>
            </p:cNvPr>
            <p:cNvCxnSpPr>
              <a:cxnSpLocks/>
            </p:cNvCxnSpPr>
            <p:nvPr/>
          </p:nvCxnSpPr>
          <p:spPr>
            <a:xfrm>
              <a:off x="279300" y="4068822"/>
              <a:ext cx="1114925" cy="40187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EA8D04A-F137-4DFC-BC75-557BC90257CE}"/>
                </a:ext>
              </a:extLst>
            </p:cNvPr>
            <p:cNvSpPr/>
            <p:nvPr/>
          </p:nvSpPr>
          <p:spPr>
            <a:xfrm rot="1200000">
              <a:off x="735657" y="4261613"/>
              <a:ext cx="168626" cy="1120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F260E95-9BA0-4BB8-87AB-A6856B3D682C}"/>
              </a:ext>
            </a:extLst>
          </p:cNvPr>
          <p:cNvSpPr txBox="1"/>
          <p:nvPr/>
        </p:nvSpPr>
        <p:spPr>
          <a:xfrm>
            <a:off x="404130" y="3366636"/>
            <a:ext cx="100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LEGEND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1B101C6-1DF0-4847-AA26-AEF05C786038}"/>
              </a:ext>
            </a:extLst>
          </p:cNvPr>
          <p:cNvSpPr txBox="1"/>
          <p:nvPr/>
        </p:nvSpPr>
        <p:spPr>
          <a:xfrm>
            <a:off x="71802" y="4106769"/>
            <a:ext cx="18386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Inferred graben boundary fault with downthrown side indicated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AB4D4A3-2E0D-46D8-88FD-BB4DFA08093F}"/>
              </a:ext>
            </a:extLst>
          </p:cNvPr>
          <p:cNvSpPr txBox="1"/>
          <p:nvPr/>
        </p:nvSpPr>
        <p:spPr>
          <a:xfrm rot="20700000">
            <a:off x="602799" y="3844427"/>
            <a:ext cx="6041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3D2830-C547-4652-B4A2-7D122B447F82}"/>
              </a:ext>
            </a:extLst>
          </p:cNvPr>
          <p:cNvSpPr txBox="1"/>
          <p:nvPr/>
        </p:nvSpPr>
        <p:spPr>
          <a:xfrm rot="2340000">
            <a:off x="4245324" y="3062405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0139782-B811-42DC-AF33-E489D3C0113F}"/>
              </a:ext>
            </a:extLst>
          </p:cNvPr>
          <p:cNvSpPr txBox="1"/>
          <p:nvPr/>
        </p:nvSpPr>
        <p:spPr>
          <a:xfrm rot="2340000">
            <a:off x="4659664" y="2474227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34CFC80-ED06-4C11-9EDF-3913CF30CA0F}"/>
              </a:ext>
            </a:extLst>
          </p:cNvPr>
          <p:cNvSpPr txBox="1"/>
          <p:nvPr/>
        </p:nvSpPr>
        <p:spPr>
          <a:xfrm rot="2400000">
            <a:off x="3930993" y="1900338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3E219F2-0326-49B7-860C-49AC6519817F}"/>
              </a:ext>
            </a:extLst>
          </p:cNvPr>
          <p:cNvSpPr txBox="1"/>
          <p:nvPr/>
        </p:nvSpPr>
        <p:spPr>
          <a:xfrm rot="3180000">
            <a:off x="3754779" y="2143223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F8A100-9700-466A-B193-9D19E973867A}"/>
              </a:ext>
            </a:extLst>
          </p:cNvPr>
          <p:cNvSpPr txBox="1"/>
          <p:nvPr/>
        </p:nvSpPr>
        <p:spPr>
          <a:xfrm rot="180000">
            <a:off x="5986047" y="3519606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75282D7-61A5-47B2-8022-7B930A4FE471}"/>
              </a:ext>
            </a:extLst>
          </p:cNvPr>
          <p:cNvSpPr txBox="1"/>
          <p:nvPr/>
        </p:nvSpPr>
        <p:spPr>
          <a:xfrm rot="1080000">
            <a:off x="6090820" y="3281477"/>
            <a:ext cx="278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000AD32-AFA9-466C-9B12-B15ADA2D15A9}"/>
              </a:ext>
            </a:extLst>
          </p:cNvPr>
          <p:cNvGrpSpPr/>
          <p:nvPr/>
        </p:nvGrpSpPr>
        <p:grpSpPr>
          <a:xfrm>
            <a:off x="4694466" y="4522402"/>
            <a:ext cx="2036538" cy="584775"/>
            <a:chOff x="4694466" y="4552122"/>
            <a:chExt cx="2036538" cy="58477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B90C6B3-1BC4-40EB-88AE-1D8C639FBEE0}"/>
                </a:ext>
              </a:extLst>
            </p:cNvPr>
            <p:cNvSpPr/>
            <p:nvPr/>
          </p:nvSpPr>
          <p:spPr>
            <a:xfrm>
              <a:off x="4694466" y="4616894"/>
              <a:ext cx="1903154" cy="443982"/>
            </a:xfrm>
            <a:prstGeom prst="rect">
              <a:avLst/>
            </a:prstGeom>
            <a:solidFill>
              <a:srgbClr val="D2C2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ABA4220-549D-4E65-8283-520EFDAD67EE}"/>
                </a:ext>
              </a:extLst>
            </p:cNvPr>
            <p:cNvSpPr txBox="1"/>
            <p:nvPr/>
          </p:nvSpPr>
          <p:spPr>
            <a:xfrm>
              <a:off x="4706872" y="4552122"/>
              <a:ext cx="2024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Peninsula Formation quartzite</a:t>
              </a: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B8EFF54-81C0-4D0A-9765-8E4B3ACCAEF3}"/>
              </a:ext>
            </a:extLst>
          </p:cNvPr>
          <p:cNvCxnSpPr>
            <a:cxnSpLocks/>
          </p:cNvCxnSpPr>
          <p:nvPr/>
        </p:nvCxnSpPr>
        <p:spPr>
          <a:xfrm flipH="1">
            <a:off x="5598696" y="4264819"/>
            <a:ext cx="96253" cy="319003"/>
          </a:xfrm>
          <a:prstGeom prst="straightConnector1">
            <a:avLst/>
          </a:prstGeom>
          <a:ln w="22225">
            <a:solidFill>
              <a:schemeClr val="bg1"/>
            </a:solidFill>
            <a:headEnd type="triangle" w="med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6883CB0-93B2-44A0-81FB-1A0078D466E9}"/>
              </a:ext>
            </a:extLst>
          </p:cNvPr>
          <p:cNvCxnSpPr>
            <a:cxnSpLocks/>
          </p:cNvCxnSpPr>
          <p:nvPr/>
        </p:nvCxnSpPr>
        <p:spPr>
          <a:xfrm flipH="1">
            <a:off x="5358063" y="4251945"/>
            <a:ext cx="1132" cy="331877"/>
          </a:xfrm>
          <a:prstGeom prst="straightConnector1">
            <a:avLst/>
          </a:prstGeom>
          <a:ln w="22225">
            <a:solidFill>
              <a:schemeClr val="bg1"/>
            </a:solidFill>
            <a:headEnd type="triangle" w="med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957EA32-3071-403F-90C6-402D713CA130}"/>
              </a:ext>
            </a:extLst>
          </p:cNvPr>
          <p:cNvGrpSpPr/>
          <p:nvPr/>
        </p:nvGrpSpPr>
        <p:grpSpPr>
          <a:xfrm>
            <a:off x="6773639" y="4522402"/>
            <a:ext cx="2036538" cy="584775"/>
            <a:chOff x="6773639" y="4516744"/>
            <a:chExt cx="2036538" cy="584775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9C41301-BC21-47E6-A2A3-7144D50C3421}"/>
                </a:ext>
              </a:extLst>
            </p:cNvPr>
            <p:cNvSpPr/>
            <p:nvPr/>
          </p:nvSpPr>
          <p:spPr>
            <a:xfrm>
              <a:off x="6773639" y="4581516"/>
              <a:ext cx="1903154" cy="443982"/>
            </a:xfrm>
            <a:prstGeom prst="rect">
              <a:avLst/>
            </a:prstGeom>
            <a:solidFill>
              <a:srgbClr val="FF94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E8A96C5-2869-4BD3-A9E2-C973C919B63B}"/>
                </a:ext>
              </a:extLst>
            </p:cNvPr>
            <p:cNvSpPr txBox="1"/>
            <p:nvPr/>
          </p:nvSpPr>
          <p:spPr>
            <a:xfrm>
              <a:off x="6786045" y="4516744"/>
              <a:ext cx="2024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Ke</a:t>
              </a:r>
              <a:r>
                <a:rPr kumimoji="0" lang="en-ZA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Enon Formation conglomerate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1F25AC2-3C56-4716-8978-03286FBC0AB9}"/>
              </a:ext>
            </a:extLst>
          </p:cNvPr>
          <p:cNvCxnSpPr>
            <a:cxnSpLocks/>
          </p:cNvCxnSpPr>
          <p:nvPr/>
        </p:nvCxnSpPr>
        <p:spPr>
          <a:xfrm>
            <a:off x="7066547" y="3691618"/>
            <a:ext cx="425115" cy="916268"/>
          </a:xfrm>
          <a:prstGeom prst="straightConnector1">
            <a:avLst/>
          </a:prstGeom>
          <a:ln w="22225">
            <a:solidFill>
              <a:schemeClr val="bg1"/>
            </a:solidFill>
            <a:headEnd type="triangle" w="med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8188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ap, text&#10;&#10;Description automatically generated">
            <a:extLst>
              <a:ext uri="{FF2B5EF4-FFF2-40B4-BE49-F238E27FC236}">
                <a16:creationId xmlns:a16="http://schemas.microsoft.com/office/drawing/2014/main" id="{DEA3761D-C96C-4DAF-A69F-3A1B94AF9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4"/>
          <a:stretch/>
        </p:blipFill>
        <p:spPr>
          <a:xfrm rot="5400000">
            <a:off x="-2042895" y="2170616"/>
            <a:ext cx="6557650" cy="246686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6143574-908C-432A-BFB1-93392D2377A9}"/>
              </a:ext>
            </a:extLst>
          </p:cNvPr>
          <p:cNvGrpSpPr/>
          <p:nvPr/>
        </p:nvGrpSpPr>
        <p:grpSpPr>
          <a:xfrm>
            <a:off x="2575438" y="537411"/>
            <a:ext cx="6356604" cy="5920875"/>
            <a:chOff x="2751900" y="761999"/>
            <a:chExt cx="6356604" cy="5920875"/>
          </a:xfrm>
        </p:grpSpPr>
        <p:pic>
          <p:nvPicPr>
            <p:cNvPr id="2050" name="Picture 2" descr="C:\My Documents\1 Geology\2015 U3A GEOLOGY COURSE\2015 08 286 Bendigo Field trip\Bendigo Regional Geological Setting a.jp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10"/>
            <a:stretch/>
          </p:blipFill>
          <p:spPr bwMode="auto">
            <a:xfrm>
              <a:off x="2751900" y="761999"/>
              <a:ext cx="6356604" cy="59208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470862-7F87-4906-A08B-DB80EC1D0DEE}"/>
                </a:ext>
              </a:extLst>
            </p:cNvPr>
            <p:cNvSpPr txBox="1"/>
            <p:nvPr/>
          </p:nvSpPr>
          <p:spPr>
            <a:xfrm rot="5340000">
              <a:off x="6438016" y="6277402"/>
              <a:ext cx="264703" cy="338554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H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805FA0-B9BC-4A8B-847A-B2396CDACFFF}"/>
                </a:ext>
              </a:extLst>
            </p:cNvPr>
            <p:cNvSpPr txBox="1"/>
            <p:nvPr/>
          </p:nvSpPr>
          <p:spPr>
            <a:xfrm rot="5280000">
              <a:off x="6389895" y="1601127"/>
              <a:ext cx="264703" cy="338554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13C40E9-75DB-4FDE-A82E-38F2B2706D98}"/>
              </a:ext>
            </a:extLst>
          </p:cNvPr>
          <p:cNvSpPr txBox="1"/>
          <p:nvPr/>
        </p:nvSpPr>
        <p:spPr>
          <a:xfrm>
            <a:off x="7937365" y="6444670"/>
            <a:ext cx="999203" cy="3693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Figure 4</a:t>
            </a:r>
          </a:p>
        </p:txBody>
      </p:sp>
      <p:cxnSp>
        <p:nvCxnSpPr>
          <p:cNvPr id="3" name="Straight Connector 2"/>
          <p:cNvCxnSpPr>
            <a:cxnSpLocks/>
          </p:cNvCxnSpPr>
          <p:nvPr/>
        </p:nvCxnSpPr>
        <p:spPr>
          <a:xfrm>
            <a:off x="2045558" y="476672"/>
            <a:ext cx="4300226" cy="1207323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2045558" y="6086805"/>
            <a:ext cx="4348347" cy="492231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556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AB1850-9617-45D8-9F04-CB746FD0F28B}"/>
              </a:ext>
            </a:extLst>
          </p:cNvPr>
          <p:cNvSpPr txBox="1"/>
          <p:nvPr/>
        </p:nvSpPr>
        <p:spPr>
          <a:xfrm>
            <a:off x="1115616" y="414908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>
                <a:solidFill>
                  <a:srgbClr val="FF0000"/>
                </a:solidFill>
              </a:rPr>
              <a:t>Third interpretation of the Knysna Basin as a half graben structure</a:t>
            </a:r>
          </a:p>
        </p:txBody>
      </p:sp>
    </p:spTree>
    <p:extLst>
      <p:ext uri="{BB962C8B-B14F-4D97-AF65-F5344CB8AC3E}">
        <p14:creationId xmlns:p14="http://schemas.microsoft.com/office/powerpoint/2010/main" val="45808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1E00DFBB-6C0B-44DB-8938-59FB000A9987}"/>
              </a:ext>
            </a:extLst>
          </p:cNvPr>
          <p:cNvGrpSpPr/>
          <p:nvPr/>
        </p:nvGrpSpPr>
        <p:grpSpPr>
          <a:xfrm>
            <a:off x="0" y="452412"/>
            <a:ext cx="9144000" cy="4702994"/>
            <a:chOff x="0" y="452412"/>
            <a:chExt cx="9144000" cy="47029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37C17FF-BCF3-43FF-870C-6A7C5A3AF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52412"/>
              <a:ext cx="9144000" cy="4679548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E15A5A1-2A6C-4CC3-B6A0-FA613DF2E9D6}"/>
                </a:ext>
              </a:extLst>
            </p:cNvPr>
            <p:cNvCxnSpPr>
              <a:cxnSpLocks/>
            </p:cNvCxnSpPr>
            <p:nvPr/>
          </p:nvCxnSpPr>
          <p:spPr>
            <a:xfrm>
              <a:off x="3360802" y="1741079"/>
              <a:ext cx="533125" cy="150342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C251E8-9768-4367-B28B-31751AED6F23}"/>
                </a:ext>
              </a:extLst>
            </p:cNvPr>
            <p:cNvCxnSpPr>
              <a:cxnSpLocks/>
            </p:cNvCxnSpPr>
            <p:nvPr/>
          </p:nvCxnSpPr>
          <p:spPr>
            <a:xfrm>
              <a:off x="3902944" y="3214417"/>
              <a:ext cx="1455119" cy="73779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95F8740-050F-45A4-A6B0-474C5492FD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7080" y="3735620"/>
              <a:ext cx="1835825" cy="8663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0F8A84E-901B-42AE-9A8E-153A2D82B7D9}"/>
                </a:ext>
              </a:extLst>
            </p:cNvPr>
            <p:cNvSpPr/>
            <p:nvPr/>
          </p:nvSpPr>
          <p:spPr>
            <a:xfrm>
              <a:off x="28575" y="3429000"/>
              <a:ext cx="1783896" cy="16716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4FF8061-CFC9-4667-89FD-D5B094392E2A}"/>
                </a:ext>
              </a:extLst>
            </p:cNvPr>
            <p:cNvGrpSpPr/>
            <p:nvPr/>
          </p:nvGrpSpPr>
          <p:grpSpPr>
            <a:xfrm rot="19560000">
              <a:off x="332444" y="3718188"/>
              <a:ext cx="1114925" cy="401871"/>
              <a:chOff x="279300" y="4068822"/>
              <a:chExt cx="1114925" cy="401871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D9A5100-D30E-4093-BDCF-0280B4EAD8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300" y="4068822"/>
                <a:ext cx="1114925" cy="401871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EA8D04A-F137-4DFC-BC75-557BC90257CE}"/>
                  </a:ext>
                </a:extLst>
              </p:cNvPr>
              <p:cNvSpPr/>
              <p:nvPr/>
            </p:nvSpPr>
            <p:spPr>
              <a:xfrm rot="1200000">
                <a:off x="735657" y="4261613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F260E95-9BA0-4BB8-87AB-A6856B3D682C}"/>
                </a:ext>
              </a:extLst>
            </p:cNvPr>
            <p:cNvSpPr txBox="1"/>
            <p:nvPr/>
          </p:nvSpPr>
          <p:spPr>
            <a:xfrm>
              <a:off x="404130" y="3366636"/>
              <a:ext cx="1004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sng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B101C6-1DF0-4847-AA26-AEF05C786038}"/>
                </a:ext>
              </a:extLst>
            </p:cNvPr>
            <p:cNvSpPr txBox="1"/>
            <p:nvPr/>
          </p:nvSpPr>
          <p:spPr>
            <a:xfrm>
              <a:off x="71802" y="4106769"/>
              <a:ext cx="183867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Inferred half-graben boundary faults with downthrown side indicated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AB4D4A3-2E0D-46D8-88FD-BB4DFA08093F}"/>
                </a:ext>
              </a:extLst>
            </p:cNvPr>
            <p:cNvSpPr txBox="1"/>
            <p:nvPr/>
          </p:nvSpPr>
          <p:spPr>
            <a:xfrm rot="20700000">
              <a:off x="602799" y="3844427"/>
              <a:ext cx="6041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6F96FB3-081B-4D25-8A91-42391E0AF1FC}"/>
                </a:ext>
              </a:extLst>
            </p:cNvPr>
            <p:cNvGrpSpPr/>
            <p:nvPr/>
          </p:nvGrpSpPr>
          <p:grpSpPr>
            <a:xfrm rot="1680000">
              <a:off x="3729599" y="2861880"/>
              <a:ext cx="278297" cy="246221"/>
              <a:chOff x="4245324" y="3062405"/>
              <a:chExt cx="278297" cy="246221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90AA364-262B-49C1-8DA4-97AFFE93974F}"/>
                  </a:ext>
                </a:extLst>
              </p:cNvPr>
              <p:cNvSpPr/>
              <p:nvPr/>
            </p:nvSpPr>
            <p:spPr>
              <a:xfrm rot="2580000">
                <a:off x="4298446" y="3131733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53D2830-C547-4652-B4A2-7D122B447F82}"/>
                  </a:ext>
                </a:extLst>
              </p:cNvPr>
              <p:cNvSpPr txBox="1"/>
              <p:nvPr/>
            </p:nvSpPr>
            <p:spPr>
              <a:xfrm rot="2340000">
                <a:off x="4245324" y="3062405"/>
                <a:ext cx="27829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A0756AF-51DC-4896-87C4-1262D7752142}"/>
                </a:ext>
              </a:extLst>
            </p:cNvPr>
            <p:cNvGrpSpPr/>
            <p:nvPr/>
          </p:nvGrpSpPr>
          <p:grpSpPr>
            <a:xfrm rot="1140000">
              <a:off x="3474040" y="2071038"/>
              <a:ext cx="246221" cy="278297"/>
              <a:chOff x="3770817" y="2127185"/>
              <a:chExt cx="246221" cy="278297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D3B3C3E-9BE4-4D15-B671-C0C2D0CBBB8C}"/>
                  </a:ext>
                </a:extLst>
              </p:cNvPr>
              <p:cNvSpPr/>
              <p:nvPr/>
            </p:nvSpPr>
            <p:spPr>
              <a:xfrm rot="3180000">
                <a:off x="3802022" y="2206937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3E219F2-0326-49B7-860C-49AC6519817F}"/>
                  </a:ext>
                </a:extLst>
              </p:cNvPr>
              <p:cNvSpPr txBox="1"/>
              <p:nvPr/>
            </p:nvSpPr>
            <p:spPr>
              <a:xfrm rot="3180000">
                <a:off x="3754779" y="2143223"/>
                <a:ext cx="27829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DF2DEB5-43CD-468D-A5A4-990677B2AC55}"/>
                </a:ext>
              </a:extLst>
            </p:cNvPr>
            <p:cNvGrpSpPr/>
            <p:nvPr/>
          </p:nvGrpSpPr>
          <p:grpSpPr>
            <a:xfrm rot="21240000">
              <a:off x="6563559" y="3574875"/>
              <a:ext cx="278297" cy="246221"/>
              <a:chOff x="5986047" y="3519606"/>
              <a:chExt cx="278297" cy="24622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B99C31D-22F5-4714-8ECF-CE6167090349}"/>
                  </a:ext>
                </a:extLst>
              </p:cNvPr>
              <p:cNvSpPr/>
              <p:nvPr/>
            </p:nvSpPr>
            <p:spPr>
              <a:xfrm rot="180000">
                <a:off x="6041769" y="3591311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BF8A100-9700-466A-B193-9D19E973867A}"/>
                  </a:ext>
                </a:extLst>
              </p:cNvPr>
              <p:cNvSpPr txBox="1"/>
              <p:nvPr/>
            </p:nvSpPr>
            <p:spPr>
              <a:xfrm rot="180000">
                <a:off x="5986047" y="3519606"/>
                <a:ext cx="27829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</a:t>
                </a: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4000AD32-AFA9-466C-9B12-B15ADA2D15A9}"/>
                </a:ext>
              </a:extLst>
            </p:cNvPr>
            <p:cNvGrpSpPr/>
            <p:nvPr/>
          </p:nvGrpSpPr>
          <p:grpSpPr>
            <a:xfrm>
              <a:off x="4694466" y="4525667"/>
              <a:ext cx="2036538" cy="584775"/>
              <a:chOff x="4694466" y="4576816"/>
              <a:chExt cx="2036538" cy="584775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B90C6B3-1BC4-40EB-88AE-1D8C639FBEE0}"/>
                  </a:ext>
                </a:extLst>
              </p:cNvPr>
              <p:cNvSpPr/>
              <p:nvPr/>
            </p:nvSpPr>
            <p:spPr>
              <a:xfrm>
                <a:off x="4694466" y="4632935"/>
                <a:ext cx="1903154" cy="495131"/>
              </a:xfrm>
              <a:prstGeom prst="rect">
                <a:avLst/>
              </a:prstGeom>
              <a:solidFill>
                <a:srgbClr val="D2C2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ABA4220-549D-4E65-8283-520EFDAD67EE}"/>
                  </a:ext>
                </a:extLst>
              </p:cNvPr>
              <p:cNvSpPr txBox="1"/>
              <p:nvPr/>
            </p:nvSpPr>
            <p:spPr>
              <a:xfrm>
                <a:off x="4706872" y="4576816"/>
                <a:ext cx="202413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Op</a:t>
                </a:r>
                <a:r>
                  <a:rPr kumimoji="0" lang="en-ZA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: Peninsula Formation quartzite</a:t>
                </a:r>
              </a:p>
            </p:txBody>
          </p:sp>
        </p:grp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CB8EFF54-81C0-4D0A-9765-8E4B3ACCAEF3}"/>
                </a:ext>
              </a:extLst>
            </p:cNvPr>
            <p:cNvCxnSpPr>
              <a:cxnSpLocks/>
            </p:cNvCxnSpPr>
            <p:nvPr/>
          </p:nvCxnSpPr>
          <p:spPr>
            <a:xfrm rot="240000" flipH="1">
              <a:off x="5598696" y="4250533"/>
              <a:ext cx="96253" cy="319003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triangle" w="med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26883CB0-93B2-44A0-81FB-1A0078D466E9}"/>
                </a:ext>
              </a:extLst>
            </p:cNvPr>
            <p:cNvCxnSpPr>
              <a:cxnSpLocks/>
            </p:cNvCxnSpPr>
            <p:nvPr/>
          </p:nvCxnSpPr>
          <p:spPr>
            <a:xfrm rot="240000" flipH="1">
              <a:off x="5358063" y="4237659"/>
              <a:ext cx="1132" cy="331877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triangle" w="med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957EA32-3071-403F-90C6-402D713CA130}"/>
                </a:ext>
              </a:extLst>
            </p:cNvPr>
            <p:cNvGrpSpPr/>
            <p:nvPr/>
          </p:nvGrpSpPr>
          <p:grpSpPr>
            <a:xfrm>
              <a:off x="6773639" y="4522402"/>
              <a:ext cx="2036538" cy="633004"/>
              <a:chOff x="6773639" y="4516744"/>
              <a:chExt cx="2036538" cy="584775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D9C41301-BC21-47E6-A2A3-7144D50C3421}"/>
                  </a:ext>
                </a:extLst>
              </p:cNvPr>
              <p:cNvSpPr/>
              <p:nvPr/>
            </p:nvSpPr>
            <p:spPr>
              <a:xfrm>
                <a:off x="6773639" y="4581516"/>
                <a:ext cx="1903154" cy="443982"/>
              </a:xfrm>
              <a:prstGeom prst="rect">
                <a:avLst/>
              </a:prstGeom>
              <a:solidFill>
                <a:srgbClr val="FF94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6E8A96C5-2869-4BD3-A9E2-C973C919B63B}"/>
                  </a:ext>
                </a:extLst>
              </p:cNvPr>
              <p:cNvSpPr txBox="1"/>
              <p:nvPr/>
            </p:nvSpPr>
            <p:spPr>
              <a:xfrm>
                <a:off x="6786045" y="4516744"/>
                <a:ext cx="202413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Ke</a:t>
                </a:r>
                <a:r>
                  <a:rPr kumimoji="0" lang="en-ZA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: Enon Formation conglomerate</a:t>
                </a:r>
              </a:p>
            </p:txBody>
          </p:sp>
        </p:grp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1F25AC2-3C56-4716-8978-03286FBC0AB9}"/>
                </a:ext>
              </a:extLst>
            </p:cNvPr>
            <p:cNvCxnSpPr>
              <a:cxnSpLocks/>
            </p:cNvCxnSpPr>
            <p:nvPr/>
          </p:nvCxnSpPr>
          <p:spPr>
            <a:xfrm>
              <a:off x="6906126" y="3617612"/>
              <a:ext cx="585536" cy="990274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triangle" w="med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25E6892-5714-4461-8C96-94CC1F3FDF18}"/>
                </a:ext>
              </a:extLst>
            </p:cNvPr>
            <p:cNvGrpSpPr/>
            <p:nvPr/>
          </p:nvGrpSpPr>
          <p:grpSpPr>
            <a:xfrm rot="20640000">
              <a:off x="4417025" y="3351415"/>
              <a:ext cx="278297" cy="246221"/>
              <a:chOff x="4245324" y="3062405"/>
              <a:chExt cx="278297" cy="246221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620188D-99F1-4A90-B8B6-8A679A1DC72D}"/>
                  </a:ext>
                </a:extLst>
              </p:cNvPr>
              <p:cNvSpPr/>
              <p:nvPr/>
            </p:nvSpPr>
            <p:spPr>
              <a:xfrm rot="2580000">
                <a:off x="4298446" y="3131733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89FB57B-8DE9-4E9A-9597-A59A362F260E}"/>
                  </a:ext>
                </a:extLst>
              </p:cNvPr>
              <p:cNvSpPr txBox="1"/>
              <p:nvPr/>
            </p:nvSpPr>
            <p:spPr>
              <a:xfrm rot="2340000">
                <a:off x="4245324" y="3062405"/>
                <a:ext cx="27829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0F7694D-7C58-4D30-B5B9-0F0CEE8A4460}"/>
                </a:ext>
              </a:extLst>
            </p:cNvPr>
            <p:cNvGrpSpPr/>
            <p:nvPr/>
          </p:nvGrpSpPr>
          <p:grpSpPr>
            <a:xfrm rot="18840000">
              <a:off x="5560784" y="3633653"/>
              <a:ext cx="278297" cy="246221"/>
              <a:chOff x="4245324" y="3062405"/>
              <a:chExt cx="278297" cy="246221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F86DC95-CAAE-467D-8664-FAFF5A09FC01}"/>
                  </a:ext>
                </a:extLst>
              </p:cNvPr>
              <p:cNvSpPr/>
              <p:nvPr/>
            </p:nvSpPr>
            <p:spPr>
              <a:xfrm rot="2580000">
                <a:off x="4298446" y="3131733"/>
                <a:ext cx="168626" cy="11201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Z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6A6C316-3CEC-43BA-9948-044A7315E0D2}"/>
                  </a:ext>
                </a:extLst>
              </p:cNvPr>
              <p:cNvSpPr txBox="1"/>
              <p:nvPr/>
            </p:nvSpPr>
            <p:spPr>
              <a:xfrm rot="2340000">
                <a:off x="4245324" y="3062405"/>
                <a:ext cx="27829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ZA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8656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13B0D182-E02C-44FD-A642-7550428F0CD6}"/>
              </a:ext>
            </a:extLst>
          </p:cNvPr>
          <p:cNvGrpSpPr/>
          <p:nvPr/>
        </p:nvGrpSpPr>
        <p:grpSpPr>
          <a:xfrm>
            <a:off x="-158347" y="28905"/>
            <a:ext cx="9229940" cy="3328087"/>
            <a:chOff x="-158347" y="1095517"/>
            <a:chExt cx="9229940" cy="3328087"/>
          </a:xfrm>
        </p:grpSpPr>
        <p:sp>
          <p:nvSpPr>
            <p:cNvPr id="10" name="Freeform 9"/>
            <p:cNvSpPr/>
            <p:nvPr/>
          </p:nvSpPr>
          <p:spPr>
            <a:xfrm>
              <a:off x="456655" y="3016865"/>
              <a:ext cx="8517924" cy="1133737"/>
            </a:xfrm>
            <a:custGeom>
              <a:avLst/>
              <a:gdLst>
                <a:gd name="connsiteX0" fmla="*/ 0 w 8517924"/>
                <a:gd name="connsiteY0" fmla="*/ 906162 h 1664043"/>
                <a:gd name="connsiteX1" fmla="*/ 0 w 8517924"/>
                <a:gd name="connsiteY1" fmla="*/ 1647568 h 1664043"/>
                <a:gd name="connsiteX2" fmla="*/ 8517924 w 8517924"/>
                <a:gd name="connsiteY2" fmla="*/ 1664043 h 1664043"/>
                <a:gd name="connsiteX3" fmla="*/ 8501448 w 8517924"/>
                <a:gd name="connsiteY3" fmla="*/ 222422 h 1664043"/>
                <a:gd name="connsiteX4" fmla="*/ 7842421 w 8517924"/>
                <a:gd name="connsiteY4" fmla="*/ 140043 h 1664043"/>
                <a:gd name="connsiteX5" fmla="*/ 7035113 w 8517924"/>
                <a:gd name="connsiteY5" fmla="*/ 304800 h 1664043"/>
                <a:gd name="connsiteX6" fmla="*/ 6178378 w 8517924"/>
                <a:gd name="connsiteY6" fmla="*/ 181232 h 1664043"/>
                <a:gd name="connsiteX7" fmla="*/ 5577016 w 8517924"/>
                <a:gd name="connsiteY7" fmla="*/ 469557 h 1664043"/>
                <a:gd name="connsiteX8" fmla="*/ 4744994 w 8517924"/>
                <a:gd name="connsiteY8" fmla="*/ 0 h 1664043"/>
                <a:gd name="connsiteX9" fmla="*/ 3723502 w 8517924"/>
                <a:gd name="connsiteY9" fmla="*/ 271849 h 1664043"/>
                <a:gd name="connsiteX10" fmla="*/ 2430162 w 8517924"/>
                <a:gd name="connsiteY10" fmla="*/ 354227 h 1664043"/>
                <a:gd name="connsiteX11" fmla="*/ 1293340 w 8517924"/>
                <a:gd name="connsiteY11" fmla="*/ 914400 h 1664043"/>
                <a:gd name="connsiteX12" fmla="*/ 16475 w 8517924"/>
                <a:gd name="connsiteY12" fmla="*/ 955589 h 1664043"/>
                <a:gd name="connsiteX13" fmla="*/ 8238 w 8517924"/>
                <a:gd name="connsiteY13" fmla="*/ 955589 h 1664043"/>
                <a:gd name="connsiteX14" fmla="*/ 0 w 8517924"/>
                <a:gd name="connsiteY14" fmla="*/ 988541 h 1664043"/>
                <a:gd name="connsiteX0" fmla="*/ 0 w 8517924"/>
                <a:gd name="connsiteY0" fmla="*/ 906162 h 1664043"/>
                <a:gd name="connsiteX1" fmla="*/ 0 w 8517924"/>
                <a:gd name="connsiteY1" fmla="*/ 1647568 h 1664043"/>
                <a:gd name="connsiteX2" fmla="*/ 8517924 w 8517924"/>
                <a:gd name="connsiteY2" fmla="*/ 1664043 h 1664043"/>
                <a:gd name="connsiteX3" fmla="*/ 8501448 w 8517924"/>
                <a:gd name="connsiteY3" fmla="*/ 222422 h 1664043"/>
                <a:gd name="connsiteX4" fmla="*/ 7842421 w 8517924"/>
                <a:gd name="connsiteY4" fmla="*/ 140043 h 1664043"/>
                <a:gd name="connsiteX5" fmla="*/ 7035113 w 8517924"/>
                <a:gd name="connsiteY5" fmla="*/ 304800 h 1664043"/>
                <a:gd name="connsiteX6" fmla="*/ 6178378 w 8517924"/>
                <a:gd name="connsiteY6" fmla="*/ 181232 h 1664043"/>
                <a:gd name="connsiteX7" fmla="*/ 5577016 w 8517924"/>
                <a:gd name="connsiteY7" fmla="*/ 469557 h 1664043"/>
                <a:gd name="connsiteX8" fmla="*/ 4744994 w 8517924"/>
                <a:gd name="connsiteY8" fmla="*/ 0 h 1664043"/>
                <a:gd name="connsiteX9" fmla="*/ 3723502 w 8517924"/>
                <a:gd name="connsiteY9" fmla="*/ 271849 h 1664043"/>
                <a:gd name="connsiteX10" fmla="*/ 2142031 w 8517924"/>
                <a:gd name="connsiteY10" fmla="*/ 259861 h 1664043"/>
                <a:gd name="connsiteX11" fmla="*/ 1293340 w 8517924"/>
                <a:gd name="connsiteY11" fmla="*/ 914400 h 1664043"/>
                <a:gd name="connsiteX12" fmla="*/ 16475 w 8517924"/>
                <a:gd name="connsiteY12" fmla="*/ 955589 h 1664043"/>
                <a:gd name="connsiteX13" fmla="*/ 8238 w 8517924"/>
                <a:gd name="connsiteY13" fmla="*/ 955589 h 1664043"/>
                <a:gd name="connsiteX14" fmla="*/ 0 w 8517924"/>
                <a:gd name="connsiteY14" fmla="*/ 988541 h 1664043"/>
                <a:gd name="connsiteX0" fmla="*/ 0 w 8517924"/>
                <a:gd name="connsiteY0" fmla="*/ 906162 h 1664043"/>
                <a:gd name="connsiteX1" fmla="*/ 0 w 8517924"/>
                <a:gd name="connsiteY1" fmla="*/ 1647568 h 1664043"/>
                <a:gd name="connsiteX2" fmla="*/ 8517924 w 8517924"/>
                <a:gd name="connsiteY2" fmla="*/ 1664043 h 1664043"/>
                <a:gd name="connsiteX3" fmla="*/ 8501448 w 8517924"/>
                <a:gd name="connsiteY3" fmla="*/ 222422 h 1664043"/>
                <a:gd name="connsiteX4" fmla="*/ 7842421 w 8517924"/>
                <a:gd name="connsiteY4" fmla="*/ 140043 h 1664043"/>
                <a:gd name="connsiteX5" fmla="*/ 7489701 w 8517924"/>
                <a:gd name="connsiteY5" fmla="*/ 207616 h 1664043"/>
                <a:gd name="connsiteX6" fmla="*/ 7035113 w 8517924"/>
                <a:gd name="connsiteY6" fmla="*/ 304800 h 1664043"/>
                <a:gd name="connsiteX7" fmla="*/ 6178378 w 8517924"/>
                <a:gd name="connsiteY7" fmla="*/ 181232 h 1664043"/>
                <a:gd name="connsiteX8" fmla="*/ 5577016 w 8517924"/>
                <a:gd name="connsiteY8" fmla="*/ 469557 h 1664043"/>
                <a:gd name="connsiteX9" fmla="*/ 4744994 w 8517924"/>
                <a:gd name="connsiteY9" fmla="*/ 0 h 1664043"/>
                <a:gd name="connsiteX10" fmla="*/ 3723502 w 8517924"/>
                <a:gd name="connsiteY10" fmla="*/ 271849 h 1664043"/>
                <a:gd name="connsiteX11" fmla="*/ 2142031 w 8517924"/>
                <a:gd name="connsiteY11" fmla="*/ 259861 h 1664043"/>
                <a:gd name="connsiteX12" fmla="*/ 1293340 w 8517924"/>
                <a:gd name="connsiteY12" fmla="*/ 914400 h 1664043"/>
                <a:gd name="connsiteX13" fmla="*/ 16475 w 8517924"/>
                <a:gd name="connsiteY13" fmla="*/ 955589 h 1664043"/>
                <a:gd name="connsiteX14" fmla="*/ 8238 w 8517924"/>
                <a:gd name="connsiteY14" fmla="*/ 955589 h 1664043"/>
                <a:gd name="connsiteX15" fmla="*/ 0 w 8517924"/>
                <a:gd name="connsiteY15" fmla="*/ 988541 h 1664043"/>
                <a:gd name="connsiteX0" fmla="*/ 0 w 8517924"/>
                <a:gd name="connsiteY0" fmla="*/ 906162 h 1664043"/>
                <a:gd name="connsiteX1" fmla="*/ 0 w 8517924"/>
                <a:gd name="connsiteY1" fmla="*/ 1647568 h 1664043"/>
                <a:gd name="connsiteX2" fmla="*/ 8517924 w 8517924"/>
                <a:gd name="connsiteY2" fmla="*/ 1664043 h 1664043"/>
                <a:gd name="connsiteX3" fmla="*/ 8501448 w 8517924"/>
                <a:gd name="connsiteY3" fmla="*/ 222422 h 1664043"/>
                <a:gd name="connsiteX4" fmla="*/ 7842421 w 8517924"/>
                <a:gd name="connsiteY4" fmla="*/ 140043 h 1664043"/>
                <a:gd name="connsiteX5" fmla="*/ 7644482 w 8517924"/>
                <a:gd name="connsiteY5" fmla="*/ 441787 h 1664043"/>
                <a:gd name="connsiteX6" fmla="*/ 7035113 w 8517924"/>
                <a:gd name="connsiteY6" fmla="*/ 304800 h 1664043"/>
                <a:gd name="connsiteX7" fmla="*/ 6178378 w 8517924"/>
                <a:gd name="connsiteY7" fmla="*/ 181232 h 1664043"/>
                <a:gd name="connsiteX8" fmla="*/ 5577016 w 8517924"/>
                <a:gd name="connsiteY8" fmla="*/ 469557 h 1664043"/>
                <a:gd name="connsiteX9" fmla="*/ 4744994 w 8517924"/>
                <a:gd name="connsiteY9" fmla="*/ 0 h 1664043"/>
                <a:gd name="connsiteX10" fmla="*/ 3723502 w 8517924"/>
                <a:gd name="connsiteY10" fmla="*/ 271849 h 1664043"/>
                <a:gd name="connsiteX11" fmla="*/ 2142031 w 8517924"/>
                <a:gd name="connsiteY11" fmla="*/ 259861 h 1664043"/>
                <a:gd name="connsiteX12" fmla="*/ 1293340 w 8517924"/>
                <a:gd name="connsiteY12" fmla="*/ 914400 h 1664043"/>
                <a:gd name="connsiteX13" fmla="*/ 16475 w 8517924"/>
                <a:gd name="connsiteY13" fmla="*/ 955589 h 1664043"/>
                <a:gd name="connsiteX14" fmla="*/ 8238 w 8517924"/>
                <a:gd name="connsiteY14" fmla="*/ 955589 h 1664043"/>
                <a:gd name="connsiteX15" fmla="*/ 0 w 8517924"/>
                <a:gd name="connsiteY15" fmla="*/ 988541 h 1664043"/>
                <a:gd name="connsiteX0" fmla="*/ 0 w 8517924"/>
                <a:gd name="connsiteY0" fmla="*/ 906162 h 1664043"/>
                <a:gd name="connsiteX1" fmla="*/ 0 w 8517924"/>
                <a:gd name="connsiteY1" fmla="*/ 1647568 h 1664043"/>
                <a:gd name="connsiteX2" fmla="*/ 8517924 w 8517924"/>
                <a:gd name="connsiteY2" fmla="*/ 1664043 h 1664043"/>
                <a:gd name="connsiteX3" fmla="*/ 8501448 w 8517924"/>
                <a:gd name="connsiteY3" fmla="*/ 222422 h 1664043"/>
                <a:gd name="connsiteX4" fmla="*/ 7842421 w 8517924"/>
                <a:gd name="connsiteY4" fmla="*/ 140043 h 1664043"/>
                <a:gd name="connsiteX5" fmla="*/ 7439695 w 8517924"/>
                <a:gd name="connsiteY5" fmla="*/ 242566 h 1664043"/>
                <a:gd name="connsiteX6" fmla="*/ 7035113 w 8517924"/>
                <a:gd name="connsiteY6" fmla="*/ 304800 h 1664043"/>
                <a:gd name="connsiteX7" fmla="*/ 6178378 w 8517924"/>
                <a:gd name="connsiteY7" fmla="*/ 181232 h 1664043"/>
                <a:gd name="connsiteX8" fmla="*/ 5577016 w 8517924"/>
                <a:gd name="connsiteY8" fmla="*/ 469557 h 1664043"/>
                <a:gd name="connsiteX9" fmla="*/ 4744994 w 8517924"/>
                <a:gd name="connsiteY9" fmla="*/ 0 h 1664043"/>
                <a:gd name="connsiteX10" fmla="*/ 3723502 w 8517924"/>
                <a:gd name="connsiteY10" fmla="*/ 271849 h 1664043"/>
                <a:gd name="connsiteX11" fmla="*/ 2142031 w 8517924"/>
                <a:gd name="connsiteY11" fmla="*/ 259861 h 1664043"/>
                <a:gd name="connsiteX12" fmla="*/ 1293340 w 8517924"/>
                <a:gd name="connsiteY12" fmla="*/ 914400 h 1664043"/>
                <a:gd name="connsiteX13" fmla="*/ 16475 w 8517924"/>
                <a:gd name="connsiteY13" fmla="*/ 955589 h 1664043"/>
                <a:gd name="connsiteX14" fmla="*/ 8238 w 8517924"/>
                <a:gd name="connsiteY14" fmla="*/ 955589 h 1664043"/>
                <a:gd name="connsiteX15" fmla="*/ 0 w 8517924"/>
                <a:gd name="connsiteY15" fmla="*/ 988541 h 166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17924" h="1664043">
                  <a:moveTo>
                    <a:pt x="0" y="906162"/>
                  </a:moveTo>
                  <a:lnTo>
                    <a:pt x="0" y="1647568"/>
                  </a:lnTo>
                  <a:lnTo>
                    <a:pt x="8517924" y="1664043"/>
                  </a:lnTo>
                  <a:lnTo>
                    <a:pt x="8501448" y="222422"/>
                  </a:lnTo>
                  <a:lnTo>
                    <a:pt x="7842421" y="140043"/>
                  </a:lnTo>
                  <a:lnTo>
                    <a:pt x="7439695" y="242566"/>
                  </a:lnTo>
                  <a:lnTo>
                    <a:pt x="7035113" y="304800"/>
                  </a:lnTo>
                  <a:lnTo>
                    <a:pt x="6178378" y="181232"/>
                  </a:lnTo>
                  <a:lnTo>
                    <a:pt x="5577016" y="469557"/>
                  </a:lnTo>
                  <a:lnTo>
                    <a:pt x="4744994" y="0"/>
                  </a:lnTo>
                  <a:lnTo>
                    <a:pt x="3723502" y="271849"/>
                  </a:lnTo>
                  <a:lnTo>
                    <a:pt x="2142031" y="259861"/>
                  </a:lnTo>
                  <a:lnTo>
                    <a:pt x="1293340" y="914400"/>
                  </a:lnTo>
                  <a:lnTo>
                    <a:pt x="16475" y="955589"/>
                  </a:lnTo>
                  <a:lnTo>
                    <a:pt x="8238" y="955589"/>
                  </a:lnTo>
                  <a:lnTo>
                    <a:pt x="0" y="988541"/>
                  </a:lnTo>
                </a:path>
              </a:pathLst>
            </a:custGeom>
            <a:solidFill>
              <a:srgbClr val="FFC588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4" name="Freeform 103"/>
            <p:cNvSpPr/>
            <p:nvPr/>
          </p:nvSpPr>
          <p:spPr>
            <a:xfrm>
              <a:off x="3405801" y="3376436"/>
              <a:ext cx="1568044" cy="762288"/>
            </a:xfrm>
            <a:custGeom>
              <a:avLst/>
              <a:gdLst>
                <a:gd name="connsiteX0" fmla="*/ 107091 w 1013254"/>
                <a:gd name="connsiteY0" fmla="*/ 642552 h 650789"/>
                <a:gd name="connsiteX1" fmla="*/ 724929 w 1013254"/>
                <a:gd name="connsiteY1" fmla="*/ 650789 h 650789"/>
                <a:gd name="connsiteX2" fmla="*/ 790832 w 1013254"/>
                <a:gd name="connsiteY2" fmla="*/ 543697 h 650789"/>
                <a:gd name="connsiteX3" fmla="*/ 914400 w 1013254"/>
                <a:gd name="connsiteY3" fmla="*/ 411892 h 650789"/>
                <a:gd name="connsiteX4" fmla="*/ 1013254 w 1013254"/>
                <a:gd name="connsiteY4" fmla="*/ 181233 h 650789"/>
                <a:gd name="connsiteX5" fmla="*/ 873210 w 1013254"/>
                <a:gd name="connsiteY5" fmla="*/ 148281 h 650789"/>
                <a:gd name="connsiteX6" fmla="*/ 708454 w 1013254"/>
                <a:gd name="connsiteY6" fmla="*/ 329514 h 650789"/>
                <a:gd name="connsiteX7" fmla="*/ 584886 w 1013254"/>
                <a:gd name="connsiteY7" fmla="*/ 428368 h 650789"/>
                <a:gd name="connsiteX8" fmla="*/ 395416 w 1013254"/>
                <a:gd name="connsiteY8" fmla="*/ 428368 h 650789"/>
                <a:gd name="connsiteX9" fmla="*/ 387178 w 1013254"/>
                <a:gd name="connsiteY9" fmla="*/ 337752 h 650789"/>
                <a:gd name="connsiteX10" fmla="*/ 469556 w 1013254"/>
                <a:gd name="connsiteY10" fmla="*/ 205946 h 650789"/>
                <a:gd name="connsiteX11" fmla="*/ 601362 w 1013254"/>
                <a:gd name="connsiteY11" fmla="*/ 65903 h 650789"/>
                <a:gd name="connsiteX12" fmla="*/ 510745 w 1013254"/>
                <a:gd name="connsiteY12" fmla="*/ 0 h 650789"/>
                <a:gd name="connsiteX13" fmla="*/ 296562 w 1013254"/>
                <a:gd name="connsiteY13" fmla="*/ 82379 h 650789"/>
                <a:gd name="connsiteX14" fmla="*/ 131805 w 1013254"/>
                <a:gd name="connsiteY14" fmla="*/ 247135 h 650789"/>
                <a:gd name="connsiteX15" fmla="*/ 0 w 1013254"/>
                <a:gd name="connsiteY15" fmla="*/ 420130 h 650789"/>
                <a:gd name="connsiteX16" fmla="*/ 16475 w 1013254"/>
                <a:gd name="connsiteY16" fmla="*/ 502508 h 650789"/>
                <a:gd name="connsiteX17" fmla="*/ 107091 w 1013254"/>
                <a:gd name="connsiteY17" fmla="*/ 642552 h 650789"/>
                <a:gd name="connsiteX0" fmla="*/ 0 w 1169773"/>
                <a:gd name="connsiteY0" fmla="*/ 650790 h 650790"/>
                <a:gd name="connsiteX1" fmla="*/ 881448 w 1169773"/>
                <a:gd name="connsiteY1" fmla="*/ 650789 h 650790"/>
                <a:gd name="connsiteX2" fmla="*/ 947351 w 1169773"/>
                <a:gd name="connsiteY2" fmla="*/ 543697 h 650790"/>
                <a:gd name="connsiteX3" fmla="*/ 1070919 w 1169773"/>
                <a:gd name="connsiteY3" fmla="*/ 411892 h 650790"/>
                <a:gd name="connsiteX4" fmla="*/ 1169773 w 1169773"/>
                <a:gd name="connsiteY4" fmla="*/ 181233 h 650790"/>
                <a:gd name="connsiteX5" fmla="*/ 1029729 w 1169773"/>
                <a:gd name="connsiteY5" fmla="*/ 148281 h 650790"/>
                <a:gd name="connsiteX6" fmla="*/ 864973 w 1169773"/>
                <a:gd name="connsiteY6" fmla="*/ 329514 h 650790"/>
                <a:gd name="connsiteX7" fmla="*/ 741405 w 1169773"/>
                <a:gd name="connsiteY7" fmla="*/ 428368 h 650790"/>
                <a:gd name="connsiteX8" fmla="*/ 551935 w 1169773"/>
                <a:gd name="connsiteY8" fmla="*/ 428368 h 650790"/>
                <a:gd name="connsiteX9" fmla="*/ 543697 w 1169773"/>
                <a:gd name="connsiteY9" fmla="*/ 337752 h 650790"/>
                <a:gd name="connsiteX10" fmla="*/ 626075 w 1169773"/>
                <a:gd name="connsiteY10" fmla="*/ 205946 h 650790"/>
                <a:gd name="connsiteX11" fmla="*/ 757881 w 1169773"/>
                <a:gd name="connsiteY11" fmla="*/ 65903 h 650790"/>
                <a:gd name="connsiteX12" fmla="*/ 667264 w 1169773"/>
                <a:gd name="connsiteY12" fmla="*/ 0 h 650790"/>
                <a:gd name="connsiteX13" fmla="*/ 453081 w 1169773"/>
                <a:gd name="connsiteY13" fmla="*/ 82379 h 650790"/>
                <a:gd name="connsiteX14" fmla="*/ 288324 w 1169773"/>
                <a:gd name="connsiteY14" fmla="*/ 247135 h 650790"/>
                <a:gd name="connsiteX15" fmla="*/ 156519 w 1169773"/>
                <a:gd name="connsiteY15" fmla="*/ 420130 h 650790"/>
                <a:gd name="connsiteX16" fmla="*/ 172994 w 1169773"/>
                <a:gd name="connsiteY16" fmla="*/ 502508 h 650790"/>
                <a:gd name="connsiteX17" fmla="*/ 0 w 1169773"/>
                <a:gd name="connsiteY17" fmla="*/ 650790 h 650790"/>
                <a:gd name="connsiteX0" fmla="*/ 30155 w 1199928"/>
                <a:gd name="connsiteY0" fmla="*/ 650790 h 650790"/>
                <a:gd name="connsiteX1" fmla="*/ 911603 w 1199928"/>
                <a:gd name="connsiteY1" fmla="*/ 650789 h 650790"/>
                <a:gd name="connsiteX2" fmla="*/ 977506 w 1199928"/>
                <a:gd name="connsiteY2" fmla="*/ 543697 h 650790"/>
                <a:gd name="connsiteX3" fmla="*/ 1101074 w 1199928"/>
                <a:gd name="connsiteY3" fmla="*/ 411892 h 650790"/>
                <a:gd name="connsiteX4" fmla="*/ 1199928 w 1199928"/>
                <a:gd name="connsiteY4" fmla="*/ 181233 h 650790"/>
                <a:gd name="connsiteX5" fmla="*/ 1059884 w 1199928"/>
                <a:gd name="connsiteY5" fmla="*/ 148281 h 650790"/>
                <a:gd name="connsiteX6" fmla="*/ 895128 w 1199928"/>
                <a:gd name="connsiteY6" fmla="*/ 329514 h 650790"/>
                <a:gd name="connsiteX7" fmla="*/ 771560 w 1199928"/>
                <a:gd name="connsiteY7" fmla="*/ 428368 h 650790"/>
                <a:gd name="connsiteX8" fmla="*/ 582090 w 1199928"/>
                <a:gd name="connsiteY8" fmla="*/ 428368 h 650790"/>
                <a:gd name="connsiteX9" fmla="*/ 573852 w 1199928"/>
                <a:gd name="connsiteY9" fmla="*/ 337752 h 650790"/>
                <a:gd name="connsiteX10" fmla="*/ 656230 w 1199928"/>
                <a:gd name="connsiteY10" fmla="*/ 205946 h 650790"/>
                <a:gd name="connsiteX11" fmla="*/ 788036 w 1199928"/>
                <a:gd name="connsiteY11" fmla="*/ 65903 h 650790"/>
                <a:gd name="connsiteX12" fmla="*/ 697419 w 1199928"/>
                <a:gd name="connsiteY12" fmla="*/ 0 h 650790"/>
                <a:gd name="connsiteX13" fmla="*/ 483236 w 1199928"/>
                <a:gd name="connsiteY13" fmla="*/ 82379 h 650790"/>
                <a:gd name="connsiteX14" fmla="*/ 318479 w 1199928"/>
                <a:gd name="connsiteY14" fmla="*/ 247135 h 650790"/>
                <a:gd name="connsiteX15" fmla="*/ 186674 w 1199928"/>
                <a:gd name="connsiteY15" fmla="*/ 420130 h 650790"/>
                <a:gd name="connsiteX16" fmla="*/ 203149 w 1199928"/>
                <a:gd name="connsiteY16" fmla="*/ 502508 h 650790"/>
                <a:gd name="connsiteX17" fmla="*/ 30155 w 1199928"/>
                <a:gd name="connsiteY17" fmla="*/ 650790 h 650790"/>
                <a:gd name="connsiteX0" fmla="*/ 30155 w 1199928"/>
                <a:gd name="connsiteY0" fmla="*/ 650790 h 650790"/>
                <a:gd name="connsiteX1" fmla="*/ 911603 w 1199928"/>
                <a:gd name="connsiteY1" fmla="*/ 650789 h 650790"/>
                <a:gd name="connsiteX2" fmla="*/ 977506 w 1199928"/>
                <a:gd name="connsiteY2" fmla="*/ 543697 h 650790"/>
                <a:gd name="connsiteX3" fmla="*/ 1101074 w 1199928"/>
                <a:gd name="connsiteY3" fmla="*/ 411892 h 650790"/>
                <a:gd name="connsiteX4" fmla="*/ 1199928 w 1199928"/>
                <a:gd name="connsiteY4" fmla="*/ 181233 h 650790"/>
                <a:gd name="connsiteX5" fmla="*/ 1059884 w 1199928"/>
                <a:gd name="connsiteY5" fmla="*/ 148281 h 650790"/>
                <a:gd name="connsiteX6" fmla="*/ 895128 w 1199928"/>
                <a:gd name="connsiteY6" fmla="*/ 329514 h 650790"/>
                <a:gd name="connsiteX7" fmla="*/ 771560 w 1199928"/>
                <a:gd name="connsiteY7" fmla="*/ 428368 h 650790"/>
                <a:gd name="connsiteX8" fmla="*/ 582090 w 1199928"/>
                <a:gd name="connsiteY8" fmla="*/ 428368 h 650790"/>
                <a:gd name="connsiteX9" fmla="*/ 573852 w 1199928"/>
                <a:gd name="connsiteY9" fmla="*/ 337752 h 650790"/>
                <a:gd name="connsiteX10" fmla="*/ 656230 w 1199928"/>
                <a:gd name="connsiteY10" fmla="*/ 205946 h 650790"/>
                <a:gd name="connsiteX11" fmla="*/ 788036 w 1199928"/>
                <a:gd name="connsiteY11" fmla="*/ 65903 h 650790"/>
                <a:gd name="connsiteX12" fmla="*/ 697419 w 1199928"/>
                <a:gd name="connsiteY12" fmla="*/ 0 h 650790"/>
                <a:gd name="connsiteX13" fmla="*/ 483236 w 1199928"/>
                <a:gd name="connsiteY13" fmla="*/ 82379 h 650790"/>
                <a:gd name="connsiteX14" fmla="*/ 318479 w 1199928"/>
                <a:gd name="connsiteY14" fmla="*/ 247135 h 650790"/>
                <a:gd name="connsiteX15" fmla="*/ 186674 w 1199928"/>
                <a:gd name="connsiteY15" fmla="*/ 420130 h 650790"/>
                <a:gd name="connsiteX16" fmla="*/ 203149 w 1199928"/>
                <a:gd name="connsiteY16" fmla="*/ 502508 h 650790"/>
                <a:gd name="connsiteX17" fmla="*/ 30155 w 1199928"/>
                <a:gd name="connsiteY17" fmla="*/ 650790 h 650790"/>
                <a:gd name="connsiteX0" fmla="*/ 30155 w 1199928"/>
                <a:gd name="connsiteY0" fmla="*/ 650790 h 650790"/>
                <a:gd name="connsiteX1" fmla="*/ 911603 w 1199928"/>
                <a:gd name="connsiteY1" fmla="*/ 650789 h 650790"/>
                <a:gd name="connsiteX2" fmla="*/ 977506 w 1199928"/>
                <a:gd name="connsiteY2" fmla="*/ 543697 h 650790"/>
                <a:gd name="connsiteX3" fmla="*/ 1101074 w 1199928"/>
                <a:gd name="connsiteY3" fmla="*/ 411892 h 650790"/>
                <a:gd name="connsiteX4" fmla="*/ 1199928 w 1199928"/>
                <a:gd name="connsiteY4" fmla="*/ 181233 h 650790"/>
                <a:gd name="connsiteX5" fmla="*/ 1059884 w 1199928"/>
                <a:gd name="connsiteY5" fmla="*/ 148281 h 650790"/>
                <a:gd name="connsiteX6" fmla="*/ 895128 w 1199928"/>
                <a:gd name="connsiteY6" fmla="*/ 329514 h 650790"/>
                <a:gd name="connsiteX7" fmla="*/ 771560 w 1199928"/>
                <a:gd name="connsiteY7" fmla="*/ 428368 h 650790"/>
                <a:gd name="connsiteX8" fmla="*/ 582090 w 1199928"/>
                <a:gd name="connsiteY8" fmla="*/ 428368 h 650790"/>
                <a:gd name="connsiteX9" fmla="*/ 573852 w 1199928"/>
                <a:gd name="connsiteY9" fmla="*/ 337752 h 650790"/>
                <a:gd name="connsiteX10" fmla="*/ 656230 w 1199928"/>
                <a:gd name="connsiteY10" fmla="*/ 205946 h 650790"/>
                <a:gd name="connsiteX11" fmla="*/ 788036 w 1199928"/>
                <a:gd name="connsiteY11" fmla="*/ 65903 h 650790"/>
                <a:gd name="connsiteX12" fmla="*/ 697419 w 1199928"/>
                <a:gd name="connsiteY12" fmla="*/ 0 h 650790"/>
                <a:gd name="connsiteX13" fmla="*/ 483236 w 1199928"/>
                <a:gd name="connsiteY13" fmla="*/ 82379 h 650790"/>
                <a:gd name="connsiteX14" fmla="*/ 318479 w 1199928"/>
                <a:gd name="connsiteY14" fmla="*/ 247135 h 650790"/>
                <a:gd name="connsiteX15" fmla="*/ 186674 w 1199928"/>
                <a:gd name="connsiteY15" fmla="*/ 420130 h 650790"/>
                <a:gd name="connsiteX16" fmla="*/ 203149 w 1199928"/>
                <a:gd name="connsiteY16" fmla="*/ 502508 h 650790"/>
                <a:gd name="connsiteX17" fmla="*/ 30155 w 1199928"/>
                <a:gd name="connsiteY17" fmla="*/ 650790 h 650790"/>
                <a:gd name="connsiteX0" fmla="*/ 30155 w 1199928"/>
                <a:gd name="connsiteY0" fmla="*/ 650944 h 650944"/>
                <a:gd name="connsiteX1" fmla="*/ 911603 w 1199928"/>
                <a:gd name="connsiteY1" fmla="*/ 650943 h 650944"/>
                <a:gd name="connsiteX2" fmla="*/ 977506 w 1199928"/>
                <a:gd name="connsiteY2" fmla="*/ 543851 h 650944"/>
                <a:gd name="connsiteX3" fmla="*/ 1101074 w 1199928"/>
                <a:gd name="connsiteY3" fmla="*/ 412046 h 650944"/>
                <a:gd name="connsiteX4" fmla="*/ 1199928 w 1199928"/>
                <a:gd name="connsiteY4" fmla="*/ 181387 h 650944"/>
                <a:gd name="connsiteX5" fmla="*/ 1059884 w 1199928"/>
                <a:gd name="connsiteY5" fmla="*/ 148435 h 650944"/>
                <a:gd name="connsiteX6" fmla="*/ 895128 w 1199928"/>
                <a:gd name="connsiteY6" fmla="*/ 329668 h 650944"/>
                <a:gd name="connsiteX7" fmla="*/ 771560 w 1199928"/>
                <a:gd name="connsiteY7" fmla="*/ 428522 h 650944"/>
                <a:gd name="connsiteX8" fmla="*/ 582090 w 1199928"/>
                <a:gd name="connsiteY8" fmla="*/ 428522 h 650944"/>
                <a:gd name="connsiteX9" fmla="*/ 573852 w 1199928"/>
                <a:gd name="connsiteY9" fmla="*/ 337906 h 650944"/>
                <a:gd name="connsiteX10" fmla="*/ 656230 w 1199928"/>
                <a:gd name="connsiteY10" fmla="*/ 206100 h 650944"/>
                <a:gd name="connsiteX11" fmla="*/ 788036 w 1199928"/>
                <a:gd name="connsiteY11" fmla="*/ 66057 h 650944"/>
                <a:gd name="connsiteX12" fmla="*/ 697419 w 1199928"/>
                <a:gd name="connsiteY12" fmla="*/ 154 h 650944"/>
                <a:gd name="connsiteX13" fmla="*/ 483236 w 1199928"/>
                <a:gd name="connsiteY13" fmla="*/ 82533 h 650944"/>
                <a:gd name="connsiteX14" fmla="*/ 318479 w 1199928"/>
                <a:gd name="connsiteY14" fmla="*/ 247289 h 650944"/>
                <a:gd name="connsiteX15" fmla="*/ 186674 w 1199928"/>
                <a:gd name="connsiteY15" fmla="*/ 420284 h 650944"/>
                <a:gd name="connsiteX16" fmla="*/ 203149 w 1199928"/>
                <a:gd name="connsiteY16" fmla="*/ 502662 h 650944"/>
                <a:gd name="connsiteX17" fmla="*/ 30155 w 1199928"/>
                <a:gd name="connsiteY17" fmla="*/ 650944 h 650944"/>
                <a:gd name="connsiteX0" fmla="*/ 30155 w 1199928"/>
                <a:gd name="connsiteY0" fmla="*/ 681973 h 681973"/>
                <a:gd name="connsiteX1" fmla="*/ 911603 w 1199928"/>
                <a:gd name="connsiteY1" fmla="*/ 681972 h 681973"/>
                <a:gd name="connsiteX2" fmla="*/ 977506 w 1199928"/>
                <a:gd name="connsiteY2" fmla="*/ 574880 h 681973"/>
                <a:gd name="connsiteX3" fmla="*/ 1101074 w 1199928"/>
                <a:gd name="connsiteY3" fmla="*/ 443075 h 681973"/>
                <a:gd name="connsiteX4" fmla="*/ 1199928 w 1199928"/>
                <a:gd name="connsiteY4" fmla="*/ 212416 h 681973"/>
                <a:gd name="connsiteX5" fmla="*/ 1059884 w 1199928"/>
                <a:gd name="connsiteY5" fmla="*/ 179464 h 681973"/>
                <a:gd name="connsiteX6" fmla="*/ 895128 w 1199928"/>
                <a:gd name="connsiteY6" fmla="*/ 360697 h 681973"/>
                <a:gd name="connsiteX7" fmla="*/ 771560 w 1199928"/>
                <a:gd name="connsiteY7" fmla="*/ 459551 h 681973"/>
                <a:gd name="connsiteX8" fmla="*/ 582090 w 1199928"/>
                <a:gd name="connsiteY8" fmla="*/ 459551 h 681973"/>
                <a:gd name="connsiteX9" fmla="*/ 573852 w 1199928"/>
                <a:gd name="connsiteY9" fmla="*/ 368935 h 681973"/>
                <a:gd name="connsiteX10" fmla="*/ 656230 w 1199928"/>
                <a:gd name="connsiteY10" fmla="*/ 237129 h 681973"/>
                <a:gd name="connsiteX11" fmla="*/ 903366 w 1199928"/>
                <a:gd name="connsiteY11" fmla="*/ 14707 h 681973"/>
                <a:gd name="connsiteX12" fmla="*/ 697419 w 1199928"/>
                <a:gd name="connsiteY12" fmla="*/ 31183 h 681973"/>
                <a:gd name="connsiteX13" fmla="*/ 483236 w 1199928"/>
                <a:gd name="connsiteY13" fmla="*/ 113562 h 681973"/>
                <a:gd name="connsiteX14" fmla="*/ 318479 w 1199928"/>
                <a:gd name="connsiteY14" fmla="*/ 278318 h 681973"/>
                <a:gd name="connsiteX15" fmla="*/ 186674 w 1199928"/>
                <a:gd name="connsiteY15" fmla="*/ 451313 h 681973"/>
                <a:gd name="connsiteX16" fmla="*/ 203149 w 1199928"/>
                <a:gd name="connsiteY16" fmla="*/ 533691 h 681973"/>
                <a:gd name="connsiteX17" fmla="*/ 30155 w 1199928"/>
                <a:gd name="connsiteY17" fmla="*/ 681973 h 681973"/>
                <a:gd name="connsiteX0" fmla="*/ 30155 w 1199928"/>
                <a:gd name="connsiteY0" fmla="*/ 681973 h 681973"/>
                <a:gd name="connsiteX1" fmla="*/ 911603 w 1199928"/>
                <a:gd name="connsiteY1" fmla="*/ 681972 h 681973"/>
                <a:gd name="connsiteX2" fmla="*/ 977506 w 1199928"/>
                <a:gd name="connsiteY2" fmla="*/ 574880 h 681973"/>
                <a:gd name="connsiteX3" fmla="*/ 1101074 w 1199928"/>
                <a:gd name="connsiteY3" fmla="*/ 443075 h 681973"/>
                <a:gd name="connsiteX4" fmla="*/ 1199928 w 1199928"/>
                <a:gd name="connsiteY4" fmla="*/ 212416 h 681973"/>
                <a:gd name="connsiteX5" fmla="*/ 1059884 w 1199928"/>
                <a:gd name="connsiteY5" fmla="*/ 179464 h 681973"/>
                <a:gd name="connsiteX6" fmla="*/ 895128 w 1199928"/>
                <a:gd name="connsiteY6" fmla="*/ 360697 h 681973"/>
                <a:gd name="connsiteX7" fmla="*/ 771560 w 1199928"/>
                <a:gd name="connsiteY7" fmla="*/ 459551 h 681973"/>
                <a:gd name="connsiteX8" fmla="*/ 582090 w 1199928"/>
                <a:gd name="connsiteY8" fmla="*/ 459551 h 681973"/>
                <a:gd name="connsiteX9" fmla="*/ 573852 w 1199928"/>
                <a:gd name="connsiteY9" fmla="*/ 368935 h 681973"/>
                <a:gd name="connsiteX10" fmla="*/ 656230 w 1199928"/>
                <a:gd name="connsiteY10" fmla="*/ 237129 h 681973"/>
                <a:gd name="connsiteX11" fmla="*/ 903366 w 1199928"/>
                <a:gd name="connsiteY11" fmla="*/ 14707 h 681973"/>
                <a:gd name="connsiteX12" fmla="*/ 697419 w 1199928"/>
                <a:gd name="connsiteY12" fmla="*/ 31183 h 681973"/>
                <a:gd name="connsiteX13" fmla="*/ 483236 w 1199928"/>
                <a:gd name="connsiteY13" fmla="*/ 113562 h 681973"/>
                <a:gd name="connsiteX14" fmla="*/ 318479 w 1199928"/>
                <a:gd name="connsiteY14" fmla="*/ 278318 h 681973"/>
                <a:gd name="connsiteX15" fmla="*/ 186674 w 1199928"/>
                <a:gd name="connsiteY15" fmla="*/ 451313 h 681973"/>
                <a:gd name="connsiteX16" fmla="*/ 203149 w 1199928"/>
                <a:gd name="connsiteY16" fmla="*/ 533691 h 681973"/>
                <a:gd name="connsiteX17" fmla="*/ 30155 w 1199928"/>
                <a:gd name="connsiteY17" fmla="*/ 681973 h 681973"/>
                <a:gd name="connsiteX0" fmla="*/ 30155 w 1199928"/>
                <a:gd name="connsiteY0" fmla="*/ 681973 h 681973"/>
                <a:gd name="connsiteX1" fmla="*/ 911603 w 1199928"/>
                <a:gd name="connsiteY1" fmla="*/ 681972 h 681973"/>
                <a:gd name="connsiteX2" fmla="*/ 977506 w 1199928"/>
                <a:gd name="connsiteY2" fmla="*/ 574880 h 681973"/>
                <a:gd name="connsiteX3" fmla="*/ 1101074 w 1199928"/>
                <a:gd name="connsiteY3" fmla="*/ 443075 h 681973"/>
                <a:gd name="connsiteX4" fmla="*/ 1199928 w 1199928"/>
                <a:gd name="connsiteY4" fmla="*/ 212416 h 681973"/>
                <a:gd name="connsiteX5" fmla="*/ 1059884 w 1199928"/>
                <a:gd name="connsiteY5" fmla="*/ 179464 h 681973"/>
                <a:gd name="connsiteX6" fmla="*/ 895128 w 1199928"/>
                <a:gd name="connsiteY6" fmla="*/ 360697 h 681973"/>
                <a:gd name="connsiteX7" fmla="*/ 771560 w 1199928"/>
                <a:gd name="connsiteY7" fmla="*/ 459551 h 681973"/>
                <a:gd name="connsiteX8" fmla="*/ 582090 w 1199928"/>
                <a:gd name="connsiteY8" fmla="*/ 459551 h 681973"/>
                <a:gd name="connsiteX9" fmla="*/ 573852 w 1199928"/>
                <a:gd name="connsiteY9" fmla="*/ 368935 h 681973"/>
                <a:gd name="connsiteX10" fmla="*/ 656230 w 1199928"/>
                <a:gd name="connsiteY10" fmla="*/ 237129 h 681973"/>
                <a:gd name="connsiteX11" fmla="*/ 903366 w 1199928"/>
                <a:gd name="connsiteY11" fmla="*/ 14707 h 681973"/>
                <a:gd name="connsiteX12" fmla="*/ 697419 w 1199928"/>
                <a:gd name="connsiteY12" fmla="*/ 31183 h 681973"/>
                <a:gd name="connsiteX13" fmla="*/ 483236 w 1199928"/>
                <a:gd name="connsiteY13" fmla="*/ 113562 h 681973"/>
                <a:gd name="connsiteX14" fmla="*/ 318479 w 1199928"/>
                <a:gd name="connsiteY14" fmla="*/ 278318 h 681973"/>
                <a:gd name="connsiteX15" fmla="*/ 186674 w 1199928"/>
                <a:gd name="connsiteY15" fmla="*/ 451313 h 681973"/>
                <a:gd name="connsiteX16" fmla="*/ 203149 w 1199928"/>
                <a:gd name="connsiteY16" fmla="*/ 533691 h 681973"/>
                <a:gd name="connsiteX17" fmla="*/ 30155 w 1199928"/>
                <a:gd name="connsiteY17" fmla="*/ 681973 h 681973"/>
                <a:gd name="connsiteX0" fmla="*/ 30155 w 1199928"/>
                <a:gd name="connsiteY0" fmla="*/ 681973 h 681973"/>
                <a:gd name="connsiteX1" fmla="*/ 911603 w 1199928"/>
                <a:gd name="connsiteY1" fmla="*/ 681972 h 681973"/>
                <a:gd name="connsiteX2" fmla="*/ 977506 w 1199928"/>
                <a:gd name="connsiteY2" fmla="*/ 574880 h 681973"/>
                <a:gd name="connsiteX3" fmla="*/ 1101074 w 1199928"/>
                <a:gd name="connsiteY3" fmla="*/ 443075 h 681973"/>
                <a:gd name="connsiteX4" fmla="*/ 1199928 w 1199928"/>
                <a:gd name="connsiteY4" fmla="*/ 212416 h 681973"/>
                <a:gd name="connsiteX5" fmla="*/ 1059884 w 1199928"/>
                <a:gd name="connsiteY5" fmla="*/ 179464 h 681973"/>
                <a:gd name="connsiteX6" fmla="*/ 895128 w 1199928"/>
                <a:gd name="connsiteY6" fmla="*/ 360697 h 681973"/>
                <a:gd name="connsiteX7" fmla="*/ 771560 w 1199928"/>
                <a:gd name="connsiteY7" fmla="*/ 459551 h 681973"/>
                <a:gd name="connsiteX8" fmla="*/ 582090 w 1199928"/>
                <a:gd name="connsiteY8" fmla="*/ 459551 h 681973"/>
                <a:gd name="connsiteX9" fmla="*/ 573852 w 1199928"/>
                <a:gd name="connsiteY9" fmla="*/ 368935 h 681973"/>
                <a:gd name="connsiteX10" fmla="*/ 656230 w 1199928"/>
                <a:gd name="connsiteY10" fmla="*/ 237129 h 681973"/>
                <a:gd name="connsiteX11" fmla="*/ 903366 w 1199928"/>
                <a:gd name="connsiteY11" fmla="*/ 14707 h 681973"/>
                <a:gd name="connsiteX12" fmla="*/ 697419 w 1199928"/>
                <a:gd name="connsiteY12" fmla="*/ 31183 h 681973"/>
                <a:gd name="connsiteX13" fmla="*/ 483236 w 1199928"/>
                <a:gd name="connsiteY13" fmla="*/ 113562 h 681973"/>
                <a:gd name="connsiteX14" fmla="*/ 318479 w 1199928"/>
                <a:gd name="connsiteY14" fmla="*/ 278318 h 681973"/>
                <a:gd name="connsiteX15" fmla="*/ 186674 w 1199928"/>
                <a:gd name="connsiteY15" fmla="*/ 451313 h 681973"/>
                <a:gd name="connsiteX16" fmla="*/ 203149 w 1199928"/>
                <a:gd name="connsiteY16" fmla="*/ 533691 h 681973"/>
                <a:gd name="connsiteX17" fmla="*/ 30155 w 1199928"/>
                <a:gd name="connsiteY17" fmla="*/ 681973 h 681973"/>
                <a:gd name="connsiteX0" fmla="*/ 30155 w 1199928"/>
                <a:gd name="connsiteY0" fmla="*/ 681973 h 681973"/>
                <a:gd name="connsiteX1" fmla="*/ 911603 w 1199928"/>
                <a:gd name="connsiteY1" fmla="*/ 681972 h 681973"/>
                <a:gd name="connsiteX2" fmla="*/ 977506 w 1199928"/>
                <a:gd name="connsiteY2" fmla="*/ 574880 h 681973"/>
                <a:gd name="connsiteX3" fmla="*/ 1101074 w 1199928"/>
                <a:gd name="connsiteY3" fmla="*/ 443075 h 681973"/>
                <a:gd name="connsiteX4" fmla="*/ 1199928 w 1199928"/>
                <a:gd name="connsiteY4" fmla="*/ 212416 h 681973"/>
                <a:gd name="connsiteX5" fmla="*/ 1059884 w 1199928"/>
                <a:gd name="connsiteY5" fmla="*/ 179464 h 681973"/>
                <a:gd name="connsiteX6" fmla="*/ 895128 w 1199928"/>
                <a:gd name="connsiteY6" fmla="*/ 360697 h 681973"/>
                <a:gd name="connsiteX7" fmla="*/ 771560 w 1199928"/>
                <a:gd name="connsiteY7" fmla="*/ 459551 h 681973"/>
                <a:gd name="connsiteX8" fmla="*/ 582090 w 1199928"/>
                <a:gd name="connsiteY8" fmla="*/ 459551 h 681973"/>
                <a:gd name="connsiteX9" fmla="*/ 573852 w 1199928"/>
                <a:gd name="connsiteY9" fmla="*/ 368935 h 681973"/>
                <a:gd name="connsiteX10" fmla="*/ 656230 w 1199928"/>
                <a:gd name="connsiteY10" fmla="*/ 237129 h 681973"/>
                <a:gd name="connsiteX11" fmla="*/ 903366 w 1199928"/>
                <a:gd name="connsiteY11" fmla="*/ 14707 h 681973"/>
                <a:gd name="connsiteX12" fmla="*/ 697419 w 1199928"/>
                <a:gd name="connsiteY12" fmla="*/ 31183 h 681973"/>
                <a:gd name="connsiteX13" fmla="*/ 483236 w 1199928"/>
                <a:gd name="connsiteY13" fmla="*/ 113562 h 681973"/>
                <a:gd name="connsiteX14" fmla="*/ 318479 w 1199928"/>
                <a:gd name="connsiteY14" fmla="*/ 278318 h 681973"/>
                <a:gd name="connsiteX15" fmla="*/ 186674 w 1199928"/>
                <a:gd name="connsiteY15" fmla="*/ 451313 h 681973"/>
                <a:gd name="connsiteX16" fmla="*/ 203149 w 1199928"/>
                <a:gd name="connsiteY16" fmla="*/ 533691 h 681973"/>
                <a:gd name="connsiteX17" fmla="*/ 30155 w 1199928"/>
                <a:gd name="connsiteY17" fmla="*/ 681973 h 681973"/>
                <a:gd name="connsiteX0" fmla="*/ 30155 w 1265830"/>
                <a:gd name="connsiteY0" fmla="*/ 681973 h 681973"/>
                <a:gd name="connsiteX1" fmla="*/ 911603 w 1265830"/>
                <a:gd name="connsiteY1" fmla="*/ 681972 h 681973"/>
                <a:gd name="connsiteX2" fmla="*/ 977506 w 1265830"/>
                <a:gd name="connsiteY2" fmla="*/ 574880 h 681973"/>
                <a:gd name="connsiteX3" fmla="*/ 1101074 w 1265830"/>
                <a:gd name="connsiteY3" fmla="*/ 443075 h 681973"/>
                <a:gd name="connsiteX4" fmla="*/ 1265830 w 1265830"/>
                <a:gd name="connsiteY4" fmla="*/ 80610 h 681973"/>
                <a:gd name="connsiteX5" fmla="*/ 1059884 w 1265830"/>
                <a:gd name="connsiteY5" fmla="*/ 179464 h 681973"/>
                <a:gd name="connsiteX6" fmla="*/ 895128 w 1265830"/>
                <a:gd name="connsiteY6" fmla="*/ 360697 h 681973"/>
                <a:gd name="connsiteX7" fmla="*/ 771560 w 1265830"/>
                <a:gd name="connsiteY7" fmla="*/ 459551 h 681973"/>
                <a:gd name="connsiteX8" fmla="*/ 582090 w 1265830"/>
                <a:gd name="connsiteY8" fmla="*/ 459551 h 681973"/>
                <a:gd name="connsiteX9" fmla="*/ 573852 w 1265830"/>
                <a:gd name="connsiteY9" fmla="*/ 368935 h 681973"/>
                <a:gd name="connsiteX10" fmla="*/ 656230 w 1265830"/>
                <a:gd name="connsiteY10" fmla="*/ 237129 h 681973"/>
                <a:gd name="connsiteX11" fmla="*/ 903366 w 1265830"/>
                <a:gd name="connsiteY11" fmla="*/ 14707 h 681973"/>
                <a:gd name="connsiteX12" fmla="*/ 697419 w 1265830"/>
                <a:gd name="connsiteY12" fmla="*/ 31183 h 681973"/>
                <a:gd name="connsiteX13" fmla="*/ 483236 w 1265830"/>
                <a:gd name="connsiteY13" fmla="*/ 113562 h 681973"/>
                <a:gd name="connsiteX14" fmla="*/ 318479 w 1265830"/>
                <a:gd name="connsiteY14" fmla="*/ 278318 h 681973"/>
                <a:gd name="connsiteX15" fmla="*/ 186674 w 1265830"/>
                <a:gd name="connsiteY15" fmla="*/ 451313 h 681973"/>
                <a:gd name="connsiteX16" fmla="*/ 203149 w 1265830"/>
                <a:gd name="connsiteY16" fmla="*/ 533691 h 681973"/>
                <a:gd name="connsiteX17" fmla="*/ 30155 w 1265830"/>
                <a:gd name="connsiteY17" fmla="*/ 681973 h 681973"/>
                <a:gd name="connsiteX0" fmla="*/ 30155 w 1265830"/>
                <a:gd name="connsiteY0" fmla="*/ 681973 h 681973"/>
                <a:gd name="connsiteX1" fmla="*/ 911603 w 1265830"/>
                <a:gd name="connsiteY1" fmla="*/ 681972 h 681973"/>
                <a:gd name="connsiteX2" fmla="*/ 977506 w 1265830"/>
                <a:gd name="connsiteY2" fmla="*/ 574880 h 681973"/>
                <a:gd name="connsiteX3" fmla="*/ 1101074 w 1265830"/>
                <a:gd name="connsiteY3" fmla="*/ 443075 h 681973"/>
                <a:gd name="connsiteX4" fmla="*/ 1265830 w 1265830"/>
                <a:gd name="connsiteY4" fmla="*/ 80610 h 681973"/>
                <a:gd name="connsiteX5" fmla="*/ 1059884 w 1265830"/>
                <a:gd name="connsiteY5" fmla="*/ 179464 h 681973"/>
                <a:gd name="connsiteX6" fmla="*/ 895128 w 1265830"/>
                <a:gd name="connsiteY6" fmla="*/ 360697 h 681973"/>
                <a:gd name="connsiteX7" fmla="*/ 771560 w 1265830"/>
                <a:gd name="connsiteY7" fmla="*/ 459551 h 681973"/>
                <a:gd name="connsiteX8" fmla="*/ 582090 w 1265830"/>
                <a:gd name="connsiteY8" fmla="*/ 459551 h 681973"/>
                <a:gd name="connsiteX9" fmla="*/ 573852 w 1265830"/>
                <a:gd name="connsiteY9" fmla="*/ 368935 h 681973"/>
                <a:gd name="connsiteX10" fmla="*/ 656230 w 1265830"/>
                <a:gd name="connsiteY10" fmla="*/ 237129 h 681973"/>
                <a:gd name="connsiteX11" fmla="*/ 903366 w 1265830"/>
                <a:gd name="connsiteY11" fmla="*/ 14707 h 681973"/>
                <a:gd name="connsiteX12" fmla="*/ 697419 w 1265830"/>
                <a:gd name="connsiteY12" fmla="*/ 31183 h 681973"/>
                <a:gd name="connsiteX13" fmla="*/ 483236 w 1265830"/>
                <a:gd name="connsiteY13" fmla="*/ 113562 h 681973"/>
                <a:gd name="connsiteX14" fmla="*/ 318479 w 1265830"/>
                <a:gd name="connsiteY14" fmla="*/ 278318 h 681973"/>
                <a:gd name="connsiteX15" fmla="*/ 186674 w 1265830"/>
                <a:gd name="connsiteY15" fmla="*/ 451313 h 681973"/>
                <a:gd name="connsiteX16" fmla="*/ 203149 w 1265830"/>
                <a:gd name="connsiteY16" fmla="*/ 533691 h 681973"/>
                <a:gd name="connsiteX17" fmla="*/ 30155 w 1265830"/>
                <a:gd name="connsiteY17" fmla="*/ 681973 h 681973"/>
                <a:gd name="connsiteX0" fmla="*/ 30155 w 1265830"/>
                <a:gd name="connsiteY0" fmla="*/ 1122797 h 1122797"/>
                <a:gd name="connsiteX1" fmla="*/ 911603 w 1265830"/>
                <a:gd name="connsiteY1" fmla="*/ 1122796 h 1122797"/>
                <a:gd name="connsiteX2" fmla="*/ 977506 w 1265830"/>
                <a:gd name="connsiteY2" fmla="*/ 1015704 h 1122797"/>
                <a:gd name="connsiteX3" fmla="*/ 1101074 w 1265830"/>
                <a:gd name="connsiteY3" fmla="*/ 883899 h 1122797"/>
                <a:gd name="connsiteX4" fmla="*/ 1265830 w 1265830"/>
                <a:gd name="connsiteY4" fmla="*/ 521434 h 1122797"/>
                <a:gd name="connsiteX5" fmla="*/ 1059884 w 1265830"/>
                <a:gd name="connsiteY5" fmla="*/ 620288 h 1122797"/>
                <a:gd name="connsiteX6" fmla="*/ 895128 w 1265830"/>
                <a:gd name="connsiteY6" fmla="*/ 801521 h 1122797"/>
                <a:gd name="connsiteX7" fmla="*/ 771560 w 1265830"/>
                <a:gd name="connsiteY7" fmla="*/ 900375 h 1122797"/>
                <a:gd name="connsiteX8" fmla="*/ 582090 w 1265830"/>
                <a:gd name="connsiteY8" fmla="*/ 900375 h 1122797"/>
                <a:gd name="connsiteX9" fmla="*/ 573852 w 1265830"/>
                <a:gd name="connsiteY9" fmla="*/ 809759 h 1122797"/>
                <a:gd name="connsiteX10" fmla="*/ 656230 w 1265830"/>
                <a:gd name="connsiteY10" fmla="*/ 677953 h 1122797"/>
                <a:gd name="connsiteX11" fmla="*/ 903366 w 1265830"/>
                <a:gd name="connsiteY11" fmla="*/ 455531 h 1122797"/>
                <a:gd name="connsiteX12" fmla="*/ 746846 w 1265830"/>
                <a:gd name="connsiteY12" fmla="*/ 453 h 1122797"/>
                <a:gd name="connsiteX13" fmla="*/ 483236 w 1265830"/>
                <a:gd name="connsiteY13" fmla="*/ 554386 h 1122797"/>
                <a:gd name="connsiteX14" fmla="*/ 318479 w 1265830"/>
                <a:gd name="connsiteY14" fmla="*/ 719142 h 1122797"/>
                <a:gd name="connsiteX15" fmla="*/ 186674 w 1265830"/>
                <a:gd name="connsiteY15" fmla="*/ 892137 h 1122797"/>
                <a:gd name="connsiteX16" fmla="*/ 203149 w 1265830"/>
                <a:gd name="connsiteY16" fmla="*/ 974515 h 1122797"/>
                <a:gd name="connsiteX17" fmla="*/ 30155 w 1265830"/>
                <a:gd name="connsiteY17" fmla="*/ 1122797 h 1122797"/>
                <a:gd name="connsiteX0" fmla="*/ 30155 w 1265830"/>
                <a:gd name="connsiteY0" fmla="*/ 1152575 h 1152575"/>
                <a:gd name="connsiteX1" fmla="*/ 911603 w 1265830"/>
                <a:gd name="connsiteY1" fmla="*/ 1152574 h 1152575"/>
                <a:gd name="connsiteX2" fmla="*/ 977506 w 1265830"/>
                <a:gd name="connsiteY2" fmla="*/ 1045482 h 1152575"/>
                <a:gd name="connsiteX3" fmla="*/ 1101074 w 1265830"/>
                <a:gd name="connsiteY3" fmla="*/ 913677 h 1152575"/>
                <a:gd name="connsiteX4" fmla="*/ 1265830 w 1265830"/>
                <a:gd name="connsiteY4" fmla="*/ 551212 h 1152575"/>
                <a:gd name="connsiteX5" fmla="*/ 1059884 w 1265830"/>
                <a:gd name="connsiteY5" fmla="*/ 650066 h 1152575"/>
                <a:gd name="connsiteX6" fmla="*/ 895128 w 1265830"/>
                <a:gd name="connsiteY6" fmla="*/ 831299 h 1152575"/>
                <a:gd name="connsiteX7" fmla="*/ 771560 w 1265830"/>
                <a:gd name="connsiteY7" fmla="*/ 930153 h 1152575"/>
                <a:gd name="connsiteX8" fmla="*/ 582090 w 1265830"/>
                <a:gd name="connsiteY8" fmla="*/ 930153 h 1152575"/>
                <a:gd name="connsiteX9" fmla="*/ 573852 w 1265830"/>
                <a:gd name="connsiteY9" fmla="*/ 839537 h 1152575"/>
                <a:gd name="connsiteX10" fmla="*/ 656230 w 1265830"/>
                <a:gd name="connsiteY10" fmla="*/ 707731 h 1152575"/>
                <a:gd name="connsiteX11" fmla="*/ 860503 w 1265830"/>
                <a:gd name="connsiteY11" fmla="*/ 90365 h 1152575"/>
                <a:gd name="connsiteX12" fmla="*/ 746846 w 1265830"/>
                <a:gd name="connsiteY12" fmla="*/ 30231 h 1152575"/>
                <a:gd name="connsiteX13" fmla="*/ 483236 w 1265830"/>
                <a:gd name="connsiteY13" fmla="*/ 584164 h 1152575"/>
                <a:gd name="connsiteX14" fmla="*/ 318479 w 1265830"/>
                <a:gd name="connsiteY14" fmla="*/ 748920 h 1152575"/>
                <a:gd name="connsiteX15" fmla="*/ 186674 w 1265830"/>
                <a:gd name="connsiteY15" fmla="*/ 921915 h 1152575"/>
                <a:gd name="connsiteX16" fmla="*/ 203149 w 1265830"/>
                <a:gd name="connsiteY16" fmla="*/ 1004293 h 1152575"/>
                <a:gd name="connsiteX17" fmla="*/ 30155 w 1265830"/>
                <a:gd name="connsiteY17" fmla="*/ 1152575 h 1152575"/>
                <a:gd name="connsiteX0" fmla="*/ 30155 w 1265830"/>
                <a:gd name="connsiteY0" fmla="*/ 1122344 h 1122344"/>
                <a:gd name="connsiteX1" fmla="*/ 911603 w 1265830"/>
                <a:gd name="connsiteY1" fmla="*/ 1122343 h 1122344"/>
                <a:gd name="connsiteX2" fmla="*/ 977506 w 1265830"/>
                <a:gd name="connsiteY2" fmla="*/ 1015251 h 1122344"/>
                <a:gd name="connsiteX3" fmla="*/ 1101074 w 1265830"/>
                <a:gd name="connsiteY3" fmla="*/ 883446 h 1122344"/>
                <a:gd name="connsiteX4" fmla="*/ 1265830 w 1265830"/>
                <a:gd name="connsiteY4" fmla="*/ 520981 h 1122344"/>
                <a:gd name="connsiteX5" fmla="*/ 1059884 w 1265830"/>
                <a:gd name="connsiteY5" fmla="*/ 619835 h 1122344"/>
                <a:gd name="connsiteX6" fmla="*/ 895128 w 1265830"/>
                <a:gd name="connsiteY6" fmla="*/ 801068 h 1122344"/>
                <a:gd name="connsiteX7" fmla="*/ 771560 w 1265830"/>
                <a:gd name="connsiteY7" fmla="*/ 899922 h 1122344"/>
                <a:gd name="connsiteX8" fmla="*/ 582090 w 1265830"/>
                <a:gd name="connsiteY8" fmla="*/ 899922 h 1122344"/>
                <a:gd name="connsiteX9" fmla="*/ 573852 w 1265830"/>
                <a:gd name="connsiteY9" fmla="*/ 809306 h 1122344"/>
                <a:gd name="connsiteX10" fmla="*/ 656230 w 1265830"/>
                <a:gd name="connsiteY10" fmla="*/ 677500 h 1122344"/>
                <a:gd name="connsiteX11" fmla="*/ 860503 w 1265830"/>
                <a:gd name="connsiteY11" fmla="*/ 60134 h 1122344"/>
                <a:gd name="connsiteX12" fmla="*/ 746846 w 1265830"/>
                <a:gd name="connsiteY12" fmla="*/ 0 h 1122344"/>
                <a:gd name="connsiteX13" fmla="*/ 483236 w 1265830"/>
                <a:gd name="connsiteY13" fmla="*/ 553933 h 1122344"/>
                <a:gd name="connsiteX14" fmla="*/ 318479 w 1265830"/>
                <a:gd name="connsiteY14" fmla="*/ 718689 h 1122344"/>
                <a:gd name="connsiteX15" fmla="*/ 186674 w 1265830"/>
                <a:gd name="connsiteY15" fmla="*/ 891684 h 1122344"/>
                <a:gd name="connsiteX16" fmla="*/ 203149 w 1265830"/>
                <a:gd name="connsiteY16" fmla="*/ 974062 h 1122344"/>
                <a:gd name="connsiteX17" fmla="*/ 30155 w 1265830"/>
                <a:gd name="connsiteY17" fmla="*/ 1122344 h 1122344"/>
                <a:gd name="connsiteX0" fmla="*/ 30155 w 1265830"/>
                <a:gd name="connsiteY0" fmla="*/ 1122344 h 1122344"/>
                <a:gd name="connsiteX1" fmla="*/ 911603 w 1265830"/>
                <a:gd name="connsiteY1" fmla="*/ 1122343 h 1122344"/>
                <a:gd name="connsiteX2" fmla="*/ 977506 w 1265830"/>
                <a:gd name="connsiteY2" fmla="*/ 1015251 h 1122344"/>
                <a:gd name="connsiteX3" fmla="*/ 1101074 w 1265830"/>
                <a:gd name="connsiteY3" fmla="*/ 883446 h 1122344"/>
                <a:gd name="connsiteX4" fmla="*/ 1265830 w 1265830"/>
                <a:gd name="connsiteY4" fmla="*/ 520981 h 1122344"/>
                <a:gd name="connsiteX5" fmla="*/ 1059884 w 1265830"/>
                <a:gd name="connsiteY5" fmla="*/ 619835 h 1122344"/>
                <a:gd name="connsiteX6" fmla="*/ 895128 w 1265830"/>
                <a:gd name="connsiteY6" fmla="*/ 801068 h 1122344"/>
                <a:gd name="connsiteX7" fmla="*/ 771560 w 1265830"/>
                <a:gd name="connsiteY7" fmla="*/ 899922 h 1122344"/>
                <a:gd name="connsiteX8" fmla="*/ 582090 w 1265830"/>
                <a:gd name="connsiteY8" fmla="*/ 899922 h 1122344"/>
                <a:gd name="connsiteX9" fmla="*/ 573852 w 1265830"/>
                <a:gd name="connsiteY9" fmla="*/ 809306 h 1122344"/>
                <a:gd name="connsiteX10" fmla="*/ 656230 w 1265830"/>
                <a:gd name="connsiteY10" fmla="*/ 677500 h 1122344"/>
                <a:gd name="connsiteX11" fmla="*/ 860503 w 1265830"/>
                <a:gd name="connsiteY11" fmla="*/ 60134 h 1122344"/>
                <a:gd name="connsiteX12" fmla="*/ 746846 w 1265830"/>
                <a:gd name="connsiteY12" fmla="*/ 0 h 1122344"/>
                <a:gd name="connsiteX13" fmla="*/ 483236 w 1265830"/>
                <a:gd name="connsiteY13" fmla="*/ 553933 h 1122344"/>
                <a:gd name="connsiteX14" fmla="*/ 318479 w 1265830"/>
                <a:gd name="connsiteY14" fmla="*/ 718689 h 1122344"/>
                <a:gd name="connsiteX15" fmla="*/ 186674 w 1265830"/>
                <a:gd name="connsiteY15" fmla="*/ 891684 h 1122344"/>
                <a:gd name="connsiteX16" fmla="*/ 203149 w 1265830"/>
                <a:gd name="connsiteY16" fmla="*/ 974062 h 1122344"/>
                <a:gd name="connsiteX17" fmla="*/ 30155 w 1265830"/>
                <a:gd name="connsiteY17" fmla="*/ 1122344 h 1122344"/>
                <a:gd name="connsiteX0" fmla="*/ 30155 w 1265830"/>
                <a:gd name="connsiteY0" fmla="*/ 1122344 h 1122344"/>
                <a:gd name="connsiteX1" fmla="*/ 911603 w 1265830"/>
                <a:gd name="connsiteY1" fmla="*/ 1122343 h 1122344"/>
                <a:gd name="connsiteX2" fmla="*/ 977506 w 1265830"/>
                <a:gd name="connsiteY2" fmla="*/ 1015251 h 1122344"/>
                <a:gd name="connsiteX3" fmla="*/ 1101074 w 1265830"/>
                <a:gd name="connsiteY3" fmla="*/ 883446 h 1122344"/>
                <a:gd name="connsiteX4" fmla="*/ 1265830 w 1265830"/>
                <a:gd name="connsiteY4" fmla="*/ 520981 h 1122344"/>
                <a:gd name="connsiteX5" fmla="*/ 1059884 w 1265830"/>
                <a:gd name="connsiteY5" fmla="*/ 619835 h 1122344"/>
                <a:gd name="connsiteX6" fmla="*/ 895128 w 1265830"/>
                <a:gd name="connsiteY6" fmla="*/ 801068 h 1122344"/>
                <a:gd name="connsiteX7" fmla="*/ 771560 w 1265830"/>
                <a:gd name="connsiteY7" fmla="*/ 899922 h 1122344"/>
                <a:gd name="connsiteX8" fmla="*/ 582090 w 1265830"/>
                <a:gd name="connsiteY8" fmla="*/ 899922 h 1122344"/>
                <a:gd name="connsiteX9" fmla="*/ 573852 w 1265830"/>
                <a:gd name="connsiteY9" fmla="*/ 809306 h 1122344"/>
                <a:gd name="connsiteX10" fmla="*/ 656230 w 1265830"/>
                <a:gd name="connsiteY10" fmla="*/ 677500 h 1122344"/>
                <a:gd name="connsiteX11" fmla="*/ 867647 w 1265830"/>
                <a:gd name="connsiteY11" fmla="*/ 49648 h 1122344"/>
                <a:gd name="connsiteX12" fmla="*/ 746846 w 1265830"/>
                <a:gd name="connsiteY12" fmla="*/ 0 h 1122344"/>
                <a:gd name="connsiteX13" fmla="*/ 483236 w 1265830"/>
                <a:gd name="connsiteY13" fmla="*/ 553933 h 1122344"/>
                <a:gd name="connsiteX14" fmla="*/ 318479 w 1265830"/>
                <a:gd name="connsiteY14" fmla="*/ 718689 h 1122344"/>
                <a:gd name="connsiteX15" fmla="*/ 186674 w 1265830"/>
                <a:gd name="connsiteY15" fmla="*/ 891684 h 1122344"/>
                <a:gd name="connsiteX16" fmla="*/ 203149 w 1265830"/>
                <a:gd name="connsiteY16" fmla="*/ 974062 h 1122344"/>
                <a:gd name="connsiteX17" fmla="*/ 30155 w 1265830"/>
                <a:gd name="connsiteY17" fmla="*/ 1122344 h 1122344"/>
                <a:gd name="connsiteX0" fmla="*/ 30155 w 1265830"/>
                <a:gd name="connsiteY0" fmla="*/ 1118849 h 1118849"/>
                <a:gd name="connsiteX1" fmla="*/ 911603 w 1265830"/>
                <a:gd name="connsiteY1" fmla="*/ 1118848 h 1118849"/>
                <a:gd name="connsiteX2" fmla="*/ 977506 w 1265830"/>
                <a:gd name="connsiteY2" fmla="*/ 1011756 h 1118849"/>
                <a:gd name="connsiteX3" fmla="*/ 1101074 w 1265830"/>
                <a:gd name="connsiteY3" fmla="*/ 879951 h 1118849"/>
                <a:gd name="connsiteX4" fmla="*/ 1265830 w 1265830"/>
                <a:gd name="connsiteY4" fmla="*/ 517486 h 1118849"/>
                <a:gd name="connsiteX5" fmla="*/ 1059884 w 1265830"/>
                <a:gd name="connsiteY5" fmla="*/ 616340 h 1118849"/>
                <a:gd name="connsiteX6" fmla="*/ 895128 w 1265830"/>
                <a:gd name="connsiteY6" fmla="*/ 797573 h 1118849"/>
                <a:gd name="connsiteX7" fmla="*/ 771560 w 1265830"/>
                <a:gd name="connsiteY7" fmla="*/ 896427 h 1118849"/>
                <a:gd name="connsiteX8" fmla="*/ 582090 w 1265830"/>
                <a:gd name="connsiteY8" fmla="*/ 896427 h 1118849"/>
                <a:gd name="connsiteX9" fmla="*/ 573852 w 1265830"/>
                <a:gd name="connsiteY9" fmla="*/ 805811 h 1118849"/>
                <a:gd name="connsiteX10" fmla="*/ 656230 w 1265830"/>
                <a:gd name="connsiteY10" fmla="*/ 674005 h 1118849"/>
                <a:gd name="connsiteX11" fmla="*/ 867647 w 1265830"/>
                <a:gd name="connsiteY11" fmla="*/ 46153 h 1118849"/>
                <a:gd name="connsiteX12" fmla="*/ 739702 w 1265830"/>
                <a:gd name="connsiteY12" fmla="*/ 0 h 1118849"/>
                <a:gd name="connsiteX13" fmla="*/ 483236 w 1265830"/>
                <a:gd name="connsiteY13" fmla="*/ 550438 h 1118849"/>
                <a:gd name="connsiteX14" fmla="*/ 318479 w 1265830"/>
                <a:gd name="connsiteY14" fmla="*/ 715194 h 1118849"/>
                <a:gd name="connsiteX15" fmla="*/ 186674 w 1265830"/>
                <a:gd name="connsiteY15" fmla="*/ 888189 h 1118849"/>
                <a:gd name="connsiteX16" fmla="*/ 203149 w 1265830"/>
                <a:gd name="connsiteY16" fmla="*/ 970567 h 1118849"/>
                <a:gd name="connsiteX17" fmla="*/ 30155 w 1265830"/>
                <a:gd name="connsiteY17" fmla="*/ 1118849 h 1118849"/>
                <a:gd name="connsiteX0" fmla="*/ 30155 w 1265830"/>
                <a:gd name="connsiteY0" fmla="*/ 1118849 h 1118849"/>
                <a:gd name="connsiteX1" fmla="*/ 911603 w 1265830"/>
                <a:gd name="connsiteY1" fmla="*/ 1118848 h 1118849"/>
                <a:gd name="connsiteX2" fmla="*/ 977506 w 1265830"/>
                <a:gd name="connsiteY2" fmla="*/ 1011756 h 1118849"/>
                <a:gd name="connsiteX3" fmla="*/ 1101074 w 1265830"/>
                <a:gd name="connsiteY3" fmla="*/ 879951 h 1118849"/>
                <a:gd name="connsiteX4" fmla="*/ 1265830 w 1265830"/>
                <a:gd name="connsiteY4" fmla="*/ 517486 h 1118849"/>
                <a:gd name="connsiteX5" fmla="*/ 1059884 w 1265830"/>
                <a:gd name="connsiteY5" fmla="*/ 616340 h 1118849"/>
                <a:gd name="connsiteX6" fmla="*/ 895128 w 1265830"/>
                <a:gd name="connsiteY6" fmla="*/ 797573 h 1118849"/>
                <a:gd name="connsiteX7" fmla="*/ 771560 w 1265830"/>
                <a:gd name="connsiteY7" fmla="*/ 896427 h 1118849"/>
                <a:gd name="connsiteX8" fmla="*/ 582090 w 1265830"/>
                <a:gd name="connsiteY8" fmla="*/ 896427 h 1118849"/>
                <a:gd name="connsiteX9" fmla="*/ 573852 w 1265830"/>
                <a:gd name="connsiteY9" fmla="*/ 805811 h 1118849"/>
                <a:gd name="connsiteX10" fmla="*/ 656230 w 1265830"/>
                <a:gd name="connsiteY10" fmla="*/ 674005 h 1118849"/>
                <a:gd name="connsiteX11" fmla="*/ 867647 w 1265830"/>
                <a:gd name="connsiteY11" fmla="*/ 46153 h 1118849"/>
                <a:gd name="connsiteX12" fmla="*/ 739702 w 1265830"/>
                <a:gd name="connsiteY12" fmla="*/ 0 h 1118849"/>
                <a:gd name="connsiteX13" fmla="*/ 483236 w 1265830"/>
                <a:gd name="connsiteY13" fmla="*/ 550438 h 1118849"/>
                <a:gd name="connsiteX14" fmla="*/ 318479 w 1265830"/>
                <a:gd name="connsiteY14" fmla="*/ 715194 h 1118849"/>
                <a:gd name="connsiteX15" fmla="*/ 186674 w 1265830"/>
                <a:gd name="connsiteY15" fmla="*/ 888189 h 1118849"/>
                <a:gd name="connsiteX16" fmla="*/ 203149 w 1265830"/>
                <a:gd name="connsiteY16" fmla="*/ 970567 h 1118849"/>
                <a:gd name="connsiteX17" fmla="*/ 30155 w 1265830"/>
                <a:gd name="connsiteY17" fmla="*/ 1118849 h 1118849"/>
                <a:gd name="connsiteX0" fmla="*/ 39172 w 1274847"/>
                <a:gd name="connsiteY0" fmla="*/ 1118849 h 1118849"/>
                <a:gd name="connsiteX1" fmla="*/ 920620 w 1274847"/>
                <a:gd name="connsiteY1" fmla="*/ 1118848 h 1118849"/>
                <a:gd name="connsiteX2" fmla="*/ 986523 w 1274847"/>
                <a:gd name="connsiteY2" fmla="*/ 1011756 h 1118849"/>
                <a:gd name="connsiteX3" fmla="*/ 1110091 w 1274847"/>
                <a:gd name="connsiteY3" fmla="*/ 879951 h 1118849"/>
                <a:gd name="connsiteX4" fmla="*/ 1274847 w 1274847"/>
                <a:gd name="connsiteY4" fmla="*/ 517486 h 1118849"/>
                <a:gd name="connsiteX5" fmla="*/ 1068901 w 1274847"/>
                <a:gd name="connsiteY5" fmla="*/ 616340 h 1118849"/>
                <a:gd name="connsiteX6" fmla="*/ 904145 w 1274847"/>
                <a:gd name="connsiteY6" fmla="*/ 797573 h 1118849"/>
                <a:gd name="connsiteX7" fmla="*/ 780577 w 1274847"/>
                <a:gd name="connsiteY7" fmla="*/ 896427 h 1118849"/>
                <a:gd name="connsiteX8" fmla="*/ 591107 w 1274847"/>
                <a:gd name="connsiteY8" fmla="*/ 896427 h 1118849"/>
                <a:gd name="connsiteX9" fmla="*/ 582869 w 1274847"/>
                <a:gd name="connsiteY9" fmla="*/ 805811 h 1118849"/>
                <a:gd name="connsiteX10" fmla="*/ 665247 w 1274847"/>
                <a:gd name="connsiteY10" fmla="*/ 674005 h 1118849"/>
                <a:gd name="connsiteX11" fmla="*/ 876664 w 1274847"/>
                <a:gd name="connsiteY11" fmla="*/ 46153 h 1118849"/>
                <a:gd name="connsiteX12" fmla="*/ 748719 w 1274847"/>
                <a:gd name="connsiteY12" fmla="*/ 0 h 1118849"/>
                <a:gd name="connsiteX13" fmla="*/ 492253 w 1274847"/>
                <a:gd name="connsiteY13" fmla="*/ 550438 h 1118849"/>
                <a:gd name="connsiteX14" fmla="*/ 327496 w 1274847"/>
                <a:gd name="connsiteY14" fmla="*/ 715194 h 1118849"/>
                <a:gd name="connsiteX15" fmla="*/ 195691 w 1274847"/>
                <a:gd name="connsiteY15" fmla="*/ 888189 h 1118849"/>
                <a:gd name="connsiteX16" fmla="*/ 131204 w 1274847"/>
                <a:gd name="connsiteY16" fmla="*/ 1022992 h 1118849"/>
                <a:gd name="connsiteX17" fmla="*/ 39172 w 1274847"/>
                <a:gd name="connsiteY17" fmla="*/ 1118849 h 1118849"/>
                <a:gd name="connsiteX0" fmla="*/ 34744 w 1270419"/>
                <a:gd name="connsiteY0" fmla="*/ 1118849 h 1118849"/>
                <a:gd name="connsiteX1" fmla="*/ 916192 w 1270419"/>
                <a:gd name="connsiteY1" fmla="*/ 1118848 h 1118849"/>
                <a:gd name="connsiteX2" fmla="*/ 982095 w 1270419"/>
                <a:gd name="connsiteY2" fmla="*/ 1011756 h 1118849"/>
                <a:gd name="connsiteX3" fmla="*/ 1105663 w 1270419"/>
                <a:gd name="connsiteY3" fmla="*/ 879951 h 1118849"/>
                <a:gd name="connsiteX4" fmla="*/ 1270419 w 1270419"/>
                <a:gd name="connsiteY4" fmla="*/ 517486 h 1118849"/>
                <a:gd name="connsiteX5" fmla="*/ 1064473 w 1270419"/>
                <a:gd name="connsiteY5" fmla="*/ 616340 h 1118849"/>
                <a:gd name="connsiteX6" fmla="*/ 899717 w 1270419"/>
                <a:gd name="connsiteY6" fmla="*/ 797573 h 1118849"/>
                <a:gd name="connsiteX7" fmla="*/ 776149 w 1270419"/>
                <a:gd name="connsiteY7" fmla="*/ 896427 h 1118849"/>
                <a:gd name="connsiteX8" fmla="*/ 586679 w 1270419"/>
                <a:gd name="connsiteY8" fmla="*/ 896427 h 1118849"/>
                <a:gd name="connsiteX9" fmla="*/ 578441 w 1270419"/>
                <a:gd name="connsiteY9" fmla="*/ 805811 h 1118849"/>
                <a:gd name="connsiteX10" fmla="*/ 660819 w 1270419"/>
                <a:gd name="connsiteY10" fmla="*/ 674005 h 1118849"/>
                <a:gd name="connsiteX11" fmla="*/ 872236 w 1270419"/>
                <a:gd name="connsiteY11" fmla="*/ 46153 h 1118849"/>
                <a:gd name="connsiteX12" fmla="*/ 744291 w 1270419"/>
                <a:gd name="connsiteY12" fmla="*/ 0 h 1118849"/>
                <a:gd name="connsiteX13" fmla="*/ 487825 w 1270419"/>
                <a:gd name="connsiteY13" fmla="*/ 550438 h 1118849"/>
                <a:gd name="connsiteX14" fmla="*/ 323068 w 1270419"/>
                <a:gd name="connsiteY14" fmla="*/ 715194 h 1118849"/>
                <a:gd name="connsiteX15" fmla="*/ 191263 w 1270419"/>
                <a:gd name="connsiteY15" fmla="*/ 888189 h 1118849"/>
                <a:gd name="connsiteX16" fmla="*/ 34744 w 1270419"/>
                <a:gd name="connsiteY16" fmla="*/ 1118849 h 1118849"/>
                <a:gd name="connsiteX0" fmla="*/ 0 w 1235675"/>
                <a:gd name="connsiteY0" fmla="*/ 1118849 h 1118849"/>
                <a:gd name="connsiteX1" fmla="*/ 881448 w 1235675"/>
                <a:gd name="connsiteY1" fmla="*/ 1118848 h 1118849"/>
                <a:gd name="connsiteX2" fmla="*/ 947351 w 1235675"/>
                <a:gd name="connsiteY2" fmla="*/ 1011756 h 1118849"/>
                <a:gd name="connsiteX3" fmla="*/ 1070919 w 1235675"/>
                <a:gd name="connsiteY3" fmla="*/ 879951 h 1118849"/>
                <a:gd name="connsiteX4" fmla="*/ 1235675 w 1235675"/>
                <a:gd name="connsiteY4" fmla="*/ 517486 h 1118849"/>
                <a:gd name="connsiteX5" fmla="*/ 1029729 w 1235675"/>
                <a:gd name="connsiteY5" fmla="*/ 616340 h 1118849"/>
                <a:gd name="connsiteX6" fmla="*/ 864973 w 1235675"/>
                <a:gd name="connsiteY6" fmla="*/ 797573 h 1118849"/>
                <a:gd name="connsiteX7" fmla="*/ 741405 w 1235675"/>
                <a:gd name="connsiteY7" fmla="*/ 896427 h 1118849"/>
                <a:gd name="connsiteX8" fmla="*/ 551935 w 1235675"/>
                <a:gd name="connsiteY8" fmla="*/ 896427 h 1118849"/>
                <a:gd name="connsiteX9" fmla="*/ 543697 w 1235675"/>
                <a:gd name="connsiteY9" fmla="*/ 805811 h 1118849"/>
                <a:gd name="connsiteX10" fmla="*/ 626075 w 1235675"/>
                <a:gd name="connsiteY10" fmla="*/ 674005 h 1118849"/>
                <a:gd name="connsiteX11" fmla="*/ 837492 w 1235675"/>
                <a:gd name="connsiteY11" fmla="*/ 46153 h 1118849"/>
                <a:gd name="connsiteX12" fmla="*/ 709547 w 1235675"/>
                <a:gd name="connsiteY12" fmla="*/ 0 h 1118849"/>
                <a:gd name="connsiteX13" fmla="*/ 453081 w 1235675"/>
                <a:gd name="connsiteY13" fmla="*/ 550438 h 1118849"/>
                <a:gd name="connsiteX14" fmla="*/ 288324 w 1235675"/>
                <a:gd name="connsiteY14" fmla="*/ 715194 h 1118849"/>
                <a:gd name="connsiteX15" fmla="*/ 156519 w 1235675"/>
                <a:gd name="connsiteY15" fmla="*/ 888189 h 1118849"/>
                <a:gd name="connsiteX16" fmla="*/ 0 w 1235675"/>
                <a:gd name="connsiteY16" fmla="*/ 1118849 h 1118849"/>
                <a:gd name="connsiteX0" fmla="*/ 0 w 1566668"/>
                <a:gd name="connsiteY0" fmla="*/ 1118849 h 1118849"/>
                <a:gd name="connsiteX1" fmla="*/ 881448 w 1566668"/>
                <a:gd name="connsiteY1" fmla="*/ 1118848 h 1118849"/>
                <a:gd name="connsiteX2" fmla="*/ 947351 w 1566668"/>
                <a:gd name="connsiteY2" fmla="*/ 1011756 h 1118849"/>
                <a:gd name="connsiteX3" fmla="*/ 1070919 w 1566668"/>
                <a:gd name="connsiteY3" fmla="*/ 879951 h 1118849"/>
                <a:gd name="connsiteX4" fmla="*/ 1566668 w 1566668"/>
                <a:gd name="connsiteY4" fmla="*/ 21186 h 1118849"/>
                <a:gd name="connsiteX5" fmla="*/ 1029729 w 1566668"/>
                <a:gd name="connsiteY5" fmla="*/ 616340 h 1118849"/>
                <a:gd name="connsiteX6" fmla="*/ 864973 w 1566668"/>
                <a:gd name="connsiteY6" fmla="*/ 797573 h 1118849"/>
                <a:gd name="connsiteX7" fmla="*/ 741405 w 1566668"/>
                <a:gd name="connsiteY7" fmla="*/ 896427 h 1118849"/>
                <a:gd name="connsiteX8" fmla="*/ 551935 w 1566668"/>
                <a:gd name="connsiteY8" fmla="*/ 896427 h 1118849"/>
                <a:gd name="connsiteX9" fmla="*/ 543697 w 1566668"/>
                <a:gd name="connsiteY9" fmla="*/ 805811 h 1118849"/>
                <a:gd name="connsiteX10" fmla="*/ 626075 w 1566668"/>
                <a:gd name="connsiteY10" fmla="*/ 674005 h 1118849"/>
                <a:gd name="connsiteX11" fmla="*/ 837492 w 1566668"/>
                <a:gd name="connsiteY11" fmla="*/ 46153 h 1118849"/>
                <a:gd name="connsiteX12" fmla="*/ 709547 w 1566668"/>
                <a:gd name="connsiteY12" fmla="*/ 0 h 1118849"/>
                <a:gd name="connsiteX13" fmla="*/ 453081 w 1566668"/>
                <a:gd name="connsiteY13" fmla="*/ 550438 h 1118849"/>
                <a:gd name="connsiteX14" fmla="*/ 288324 w 1566668"/>
                <a:gd name="connsiteY14" fmla="*/ 715194 h 1118849"/>
                <a:gd name="connsiteX15" fmla="*/ 156519 w 1566668"/>
                <a:gd name="connsiteY15" fmla="*/ 888189 h 1118849"/>
                <a:gd name="connsiteX16" fmla="*/ 0 w 1566668"/>
                <a:gd name="connsiteY16" fmla="*/ 1118849 h 1118849"/>
                <a:gd name="connsiteX0" fmla="*/ 0 w 1566705"/>
                <a:gd name="connsiteY0" fmla="*/ 1118849 h 1118849"/>
                <a:gd name="connsiteX1" fmla="*/ 881448 w 1566705"/>
                <a:gd name="connsiteY1" fmla="*/ 1118848 h 1118849"/>
                <a:gd name="connsiteX2" fmla="*/ 947351 w 1566705"/>
                <a:gd name="connsiteY2" fmla="*/ 1011756 h 1118849"/>
                <a:gd name="connsiteX3" fmla="*/ 1070919 w 1566705"/>
                <a:gd name="connsiteY3" fmla="*/ 879951 h 1118849"/>
                <a:gd name="connsiteX4" fmla="*/ 1566668 w 1566705"/>
                <a:gd name="connsiteY4" fmla="*/ 21186 h 1118849"/>
                <a:gd name="connsiteX5" fmla="*/ 1097269 w 1566705"/>
                <a:gd name="connsiteY5" fmla="*/ 532170 h 1118849"/>
                <a:gd name="connsiteX6" fmla="*/ 1029729 w 1566705"/>
                <a:gd name="connsiteY6" fmla="*/ 616340 h 1118849"/>
                <a:gd name="connsiteX7" fmla="*/ 864973 w 1566705"/>
                <a:gd name="connsiteY7" fmla="*/ 797573 h 1118849"/>
                <a:gd name="connsiteX8" fmla="*/ 741405 w 1566705"/>
                <a:gd name="connsiteY8" fmla="*/ 896427 h 1118849"/>
                <a:gd name="connsiteX9" fmla="*/ 551935 w 1566705"/>
                <a:gd name="connsiteY9" fmla="*/ 896427 h 1118849"/>
                <a:gd name="connsiteX10" fmla="*/ 543697 w 1566705"/>
                <a:gd name="connsiteY10" fmla="*/ 805811 h 1118849"/>
                <a:gd name="connsiteX11" fmla="*/ 626075 w 1566705"/>
                <a:gd name="connsiteY11" fmla="*/ 674005 h 1118849"/>
                <a:gd name="connsiteX12" fmla="*/ 837492 w 1566705"/>
                <a:gd name="connsiteY12" fmla="*/ 46153 h 1118849"/>
                <a:gd name="connsiteX13" fmla="*/ 709547 w 1566705"/>
                <a:gd name="connsiteY13" fmla="*/ 0 h 1118849"/>
                <a:gd name="connsiteX14" fmla="*/ 453081 w 1566705"/>
                <a:gd name="connsiteY14" fmla="*/ 550438 h 1118849"/>
                <a:gd name="connsiteX15" fmla="*/ 288324 w 1566705"/>
                <a:gd name="connsiteY15" fmla="*/ 715194 h 1118849"/>
                <a:gd name="connsiteX16" fmla="*/ 156519 w 1566705"/>
                <a:gd name="connsiteY16" fmla="*/ 888189 h 1118849"/>
                <a:gd name="connsiteX17" fmla="*/ 0 w 1566705"/>
                <a:gd name="connsiteY17" fmla="*/ 1118849 h 1118849"/>
                <a:gd name="connsiteX0" fmla="*/ 0 w 1566704"/>
                <a:gd name="connsiteY0" fmla="*/ 1118849 h 1118849"/>
                <a:gd name="connsiteX1" fmla="*/ 881448 w 1566704"/>
                <a:gd name="connsiteY1" fmla="*/ 1118848 h 1118849"/>
                <a:gd name="connsiteX2" fmla="*/ 947351 w 1566704"/>
                <a:gd name="connsiteY2" fmla="*/ 1011756 h 1118849"/>
                <a:gd name="connsiteX3" fmla="*/ 1070919 w 1566704"/>
                <a:gd name="connsiteY3" fmla="*/ 879951 h 1118849"/>
                <a:gd name="connsiteX4" fmla="*/ 1566668 w 1566704"/>
                <a:gd name="connsiteY4" fmla="*/ 21186 h 1118849"/>
                <a:gd name="connsiteX5" fmla="*/ 1090125 w 1566704"/>
                <a:gd name="connsiteY5" fmla="*/ 532170 h 1118849"/>
                <a:gd name="connsiteX6" fmla="*/ 1029729 w 1566704"/>
                <a:gd name="connsiteY6" fmla="*/ 616340 h 1118849"/>
                <a:gd name="connsiteX7" fmla="*/ 864973 w 1566704"/>
                <a:gd name="connsiteY7" fmla="*/ 797573 h 1118849"/>
                <a:gd name="connsiteX8" fmla="*/ 741405 w 1566704"/>
                <a:gd name="connsiteY8" fmla="*/ 896427 h 1118849"/>
                <a:gd name="connsiteX9" fmla="*/ 551935 w 1566704"/>
                <a:gd name="connsiteY9" fmla="*/ 896427 h 1118849"/>
                <a:gd name="connsiteX10" fmla="*/ 543697 w 1566704"/>
                <a:gd name="connsiteY10" fmla="*/ 805811 h 1118849"/>
                <a:gd name="connsiteX11" fmla="*/ 626075 w 1566704"/>
                <a:gd name="connsiteY11" fmla="*/ 674005 h 1118849"/>
                <a:gd name="connsiteX12" fmla="*/ 837492 w 1566704"/>
                <a:gd name="connsiteY12" fmla="*/ 46153 h 1118849"/>
                <a:gd name="connsiteX13" fmla="*/ 709547 w 1566704"/>
                <a:gd name="connsiteY13" fmla="*/ 0 h 1118849"/>
                <a:gd name="connsiteX14" fmla="*/ 453081 w 1566704"/>
                <a:gd name="connsiteY14" fmla="*/ 550438 h 1118849"/>
                <a:gd name="connsiteX15" fmla="*/ 288324 w 1566704"/>
                <a:gd name="connsiteY15" fmla="*/ 715194 h 1118849"/>
                <a:gd name="connsiteX16" fmla="*/ 156519 w 1566704"/>
                <a:gd name="connsiteY16" fmla="*/ 888189 h 1118849"/>
                <a:gd name="connsiteX17" fmla="*/ 0 w 1566704"/>
                <a:gd name="connsiteY17" fmla="*/ 1118849 h 1118849"/>
                <a:gd name="connsiteX0" fmla="*/ 0 w 1567603"/>
                <a:gd name="connsiteY0" fmla="*/ 1118849 h 1118849"/>
                <a:gd name="connsiteX1" fmla="*/ 881448 w 1567603"/>
                <a:gd name="connsiteY1" fmla="*/ 1118848 h 1118849"/>
                <a:gd name="connsiteX2" fmla="*/ 947351 w 1567603"/>
                <a:gd name="connsiteY2" fmla="*/ 1011756 h 1118849"/>
                <a:gd name="connsiteX3" fmla="*/ 1070919 w 1567603"/>
                <a:gd name="connsiteY3" fmla="*/ 879951 h 1118849"/>
                <a:gd name="connsiteX4" fmla="*/ 1566668 w 1567603"/>
                <a:gd name="connsiteY4" fmla="*/ 21186 h 1118849"/>
                <a:gd name="connsiteX5" fmla="*/ 1192519 w 1567603"/>
                <a:gd name="connsiteY5" fmla="*/ 409842 h 1118849"/>
                <a:gd name="connsiteX6" fmla="*/ 1090125 w 1567603"/>
                <a:gd name="connsiteY6" fmla="*/ 532170 h 1118849"/>
                <a:gd name="connsiteX7" fmla="*/ 1029729 w 1567603"/>
                <a:gd name="connsiteY7" fmla="*/ 616340 h 1118849"/>
                <a:gd name="connsiteX8" fmla="*/ 864973 w 1567603"/>
                <a:gd name="connsiteY8" fmla="*/ 797573 h 1118849"/>
                <a:gd name="connsiteX9" fmla="*/ 741405 w 1567603"/>
                <a:gd name="connsiteY9" fmla="*/ 896427 h 1118849"/>
                <a:gd name="connsiteX10" fmla="*/ 551935 w 1567603"/>
                <a:gd name="connsiteY10" fmla="*/ 896427 h 1118849"/>
                <a:gd name="connsiteX11" fmla="*/ 543697 w 1567603"/>
                <a:gd name="connsiteY11" fmla="*/ 805811 h 1118849"/>
                <a:gd name="connsiteX12" fmla="*/ 626075 w 1567603"/>
                <a:gd name="connsiteY12" fmla="*/ 674005 h 1118849"/>
                <a:gd name="connsiteX13" fmla="*/ 837492 w 1567603"/>
                <a:gd name="connsiteY13" fmla="*/ 46153 h 1118849"/>
                <a:gd name="connsiteX14" fmla="*/ 709547 w 1567603"/>
                <a:gd name="connsiteY14" fmla="*/ 0 h 1118849"/>
                <a:gd name="connsiteX15" fmla="*/ 453081 w 1567603"/>
                <a:gd name="connsiteY15" fmla="*/ 550438 h 1118849"/>
                <a:gd name="connsiteX16" fmla="*/ 288324 w 1567603"/>
                <a:gd name="connsiteY16" fmla="*/ 715194 h 1118849"/>
                <a:gd name="connsiteX17" fmla="*/ 156519 w 1567603"/>
                <a:gd name="connsiteY17" fmla="*/ 888189 h 1118849"/>
                <a:gd name="connsiteX18" fmla="*/ 0 w 1567603"/>
                <a:gd name="connsiteY18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090125 w 1568044"/>
                <a:gd name="connsiteY6" fmla="*/ 532170 h 1118849"/>
                <a:gd name="connsiteX7" fmla="*/ 1029729 w 1568044"/>
                <a:gd name="connsiteY7" fmla="*/ 616340 h 1118849"/>
                <a:gd name="connsiteX8" fmla="*/ 864973 w 1568044"/>
                <a:gd name="connsiteY8" fmla="*/ 797573 h 1118849"/>
                <a:gd name="connsiteX9" fmla="*/ 741405 w 1568044"/>
                <a:gd name="connsiteY9" fmla="*/ 896427 h 1118849"/>
                <a:gd name="connsiteX10" fmla="*/ 551935 w 1568044"/>
                <a:gd name="connsiteY10" fmla="*/ 896427 h 1118849"/>
                <a:gd name="connsiteX11" fmla="*/ 543697 w 1568044"/>
                <a:gd name="connsiteY11" fmla="*/ 805811 h 1118849"/>
                <a:gd name="connsiteX12" fmla="*/ 626075 w 1568044"/>
                <a:gd name="connsiteY12" fmla="*/ 674005 h 1118849"/>
                <a:gd name="connsiteX13" fmla="*/ 837492 w 1568044"/>
                <a:gd name="connsiteY13" fmla="*/ 46153 h 1118849"/>
                <a:gd name="connsiteX14" fmla="*/ 709547 w 1568044"/>
                <a:gd name="connsiteY14" fmla="*/ 0 h 1118849"/>
                <a:gd name="connsiteX15" fmla="*/ 453081 w 1568044"/>
                <a:gd name="connsiteY15" fmla="*/ 550438 h 1118849"/>
                <a:gd name="connsiteX16" fmla="*/ 288324 w 1568044"/>
                <a:gd name="connsiteY16" fmla="*/ 715194 h 1118849"/>
                <a:gd name="connsiteX17" fmla="*/ 156519 w 1568044"/>
                <a:gd name="connsiteY17" fmla="*/ 888189 h 1118849"/>
                <a:gd name="connsiteX18" fmla="*/ 0 w 1568044"/>
                <a:gd name="connsiteY18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29729 w 1568044"/>
                <a:gd name="connsiteY7" fmla="*/ 616340 h 1118849"/>
                <a:gd name="connsiteX8" fmla="*/ 864973 w 1568044"/>
                <a:gd name="connsiteY8" fmla="*/ 797573 h 1118849"/>
                <a:gd name="connsiteX9" fmla="*/ 741405 w 1568044"/>
                <a:gd name="connsiteY9" fmla="*/ 896427 h 1118849"/>
                <a:gd name="connsiteX10" fmla="*/ 551935 w 1568044"/>
                <a:gd name="connsiteY10" fmla="*/ 896427 h 1118849"/>
                <a:gd name="connsiteX11" fmla="*/ 543697 w 1568044"/>
                <a:gd name="connsiteY11" fmla="*/ 805811 h 1118849"/>
                <a:gd name="connsiteX12" fmla="*/ 626075 w 1568044"/>
                <a:gd name="connsiteY12" fmla="*/ 674005 h 1118849"/>
                <a:gd name="connsiteX13" fmla="*/ 837492 w 1568044"/>
                <a:gd name="connsiteY13" fmla="*/ 46153 h 1118849"/>
                <a:gd name="connsiteX14" fmla="*/ 709547 w 1568044"/>
                <a:gd name="connsiteY14" fmla="*/ 0 h 1118849"/>
                <a:gd name="connsiteX15" fmla="*/ 453081 w 1568044"/>
                <a:gd name="connsiteY15" fmla="*/ 550438 h 1118849"/>
                <a:gd name="connsiteX16" fmla="*/ 288324 w 1568044"/>
                <a:gd name="connsiteY16" fmla="*/ 715194 h 1118849"/>
                <a:gd name="connsiteX17" fmla="*/ 156519 w 1568044"/>
                <a:gd name="connsiteY17" fmla="*/ 888189 h 1118849"/>
                <a:gd name="connsiteX18" fmla="*/ 0 w 1568044"/>
                <a:gd name="connsiteY18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32110 w 1568044"/>
                <a:gd name="connsiteY7" fmla="*/ 616339 h 1118849"/>
                <a:gd name="connsiteX8" fmla="*/ 864973 w 1568044"/>
                <a:gd name="connsiteY8" fmla="*/ 797573 h 1118849"/>
                <a:gd name="connsiteX9" fmla="*/ 741405 w 1568044"/>
                <a:gd name="connsiteY9" fmla="*/ 896427 h 1118849"/>
                <a:gd name="connsiteX10" fmla="*/ 551935 w 1568044"/>
                <a:gd name="connsiteY10" fmla="*/ 896427 h 1118849"/>
                <a:gd name="connsiteX11" fmla="*/ 543697 w 1568044"/>
                <a:gd name="connsiteY11" fmla="*/ 805811 h 1118849"/>
                <a:gd name="connsiteX12" fmla="*/ 626075 w 1568044"/>
                <a:gd name="connsiteY12" fmla="*/ 674005 h 1118849"/>
                <a:gd name="connsiteX13" fmla="*/ 837492 w 1568044"/>
                <a:gd name="connsiteY13" fmla="*/ 46153 h 1118849"/>
                <a:gd name="connsiteX14" fmla="*/ 709547 w 1568044"/>
                <a:gd name="connsiteY14" fmla="*/ 0 h 1118849"/>
                <a:gd name="connsiteX15" fmla="*/ 453081 w 1568044"/>
                <a:gd name="connsiteY15" fmla="*/ 550438 h 1118849"/>
                <a:gd name="connsiteX16" fmla="*/ 288324 w 1568044"/>
                <a:gd name="connsiteY16" fmla="*/ 715194 h 1118849"/>
                <a:gd name="connsiteX17" fmla="*/ 156519 w 1568044"/>
                <a:gd name="connsiteY17" fmla="*/ 888189 h 1118849"/>
                <a:gd name="connsiteX18" fmla="*/ 0 w 1568044"/>
                <a:gd name="connsiteY18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82980 w 1568044"/>
                <a:gd name="connsiteY7" fmla="*/ 210622 h 1118849"/>
                <a:gd name="connsiteX8" fmla="*/ 1032110 w 1568044"/>
                <a:gd name="connsiteY8" fmla="*/ 616339 h 1118849"/>
                <a:gd name="connsiteX9" fmla="*/ 864973 w 1568044"/>
                <a:gd name="connsiteY9" fmla="*/ 797573 h 1118849"/>
                <a:gd name="connsiteX10" fmla="*/ 741405 w 1568044"/>
                <a:gd name="connsiteY10" fmla="*/ 896427 h 1118849"/>
                <a:gd name="connsiteX11" fmla="*/ 551935 w 1568044"/>
                <a:gd name="connsiteY11" fmla="*/ 896427 h 1118849"/>
                <a:gd name="connsiteX12" fmla="*/ 543697 w 1568044"/>
                <a:gd name="connsiteY12" fmla="*/ 805811 h 1118849"/>
                <a:gd name="connsiteX13" fmla="*/ 626075 w 1568044"/>
                <a:gd name="connsiteY13" fmla="*/ 674005 h 1118849"/>
                <a:gd name="connsiteX14" fmla="*/ 837492 w 1568044"/>
                <a:gd name="connsiteY14" fmla="*/ 46153 h 1118849"/>
                <a:gd name="connsiteX15" fmla="*/ 709547 w 1568044"/>
                <a:gd name="connsiteY15" fmla="*/ 0 h 1118849"/>
                <a:gd name="connsiteX16" fmla="*/ 453081 w 1568044"/>
                <a:gd name="connsiteY16" fmla="*/ 550438 h 1118849"/>
                <a:gd name="connsiteX17" fmla="*/ 288324 w 1568044"/>
                <a:gd name="connsiteY17" fmla="*/ 715194 h 1118849"/>
                <a:gd name="connsiteX18" fmla="*/ 156519 w 1568044"/>
                <a:gd name="connsiteY18" fmla="*/ 888189 h 1118849"/>
                <a:gd name="connsiteX19" fmla="*/ 0 w 1568044"/>
                <a:gd name="connsiteY19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56786 w 1568044"/>
                <a:gd name="connsiteY7" fmla="*/ 84799 h 1118849"/>
                <a:gd name="connsiteX8" fmla="*/ 1032110 w 1568044"/>
                <a:gd name="connsiteY8" fmla="*/ 616339 h 1118849"/>
                <a:gd name="connsiteX9" fmla="*/ 864973 w 1568044"/>
                <a:gd name="connsiteY9" fmla="*/ 797573 h 1118849"/>
                <a:gd name="connsiteX10" fmla="*/ 741405 w 1568044"/>
                <a:gd name="connsiteY10" fmla="*/ 896427 h 1118849"/>
                <a:gd name="connsiteX11" fmla="*/ 551935 w 1568044"/>
                <a:gd name="connsiteY11" fmla="*/ 896427 h 1118849"/>
                <a:gd name="connsiteX12" fmla="*/ 543697 w 1568044"/>
                <a:gd name="connsiteY12" fmla="*/ 805811 h 1118849"/>
                <a:gd name="connsiteX13" fmla="*/ 626075 w 1568044"/>
                <a:gd name="connsiteY13" fmla="*/ 674005 h 1118849"/>
                <a:gd name="connsiteX14" fmla="*/ 837492 w 1568044"/>
                <a:gd name="connsiteY14" fmla="*/ 46153 h 1118849"/>
                <a:gd name="connsiteX15" fmla="*/ 709547 w 1568044"/>
                <a:gd name="connsiteY15" fmla="*/ 0 h 1118849"/>
                <a:gd name="connsiteX16" fmla="*/ 453081 w 1568044"/>
                <a:gd name="connsiteY16" fmla="*/ 550438 h 1118849"/>
                <a:gd name="connsiteX17" fmla="*/ 288324 w 1568044"/>
                <a:gd name="connsiteY17" fmla="*/ 715194 h 1118849"/>
                <a:gd name="connsiteX18" fmla="*/ 156519 w 1568044"/>
                <a:gd name="connsiteY18" fmla="*/ 888189 h 1118849"/>
                <a:gd name="connsiteX19" fmla="*/ 0 w 1568044"/>
                <a:gd name="connsiteY19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56786 w 1568044"/>
                <a:gd name="connsiteY7" fmla="*/ 84799 h 1118849"/>
                <a:gd name="connsiteX8" fmla="*/ 1032110 w 1568044"/>
                <a:gd name="connsiteY8" fmla="*/ 616339 h 1118849"/>
                <a:gd name="connsiteX9" fmla="*/ 864973 w 1568044"/>
                <a:gd name="connsiteY9" fmla="*/ 797573 h 1118849"/>
                <a:gd name="connsiteX10" fmla="*/ 741405 w 1568044"/>
                <a:gd name="connsiteY10" fmla="*/ 896427 h 1118849"/>
                <a:gd name="connsiteX11" fmla="*/ 551935 w 1568044"/>
                <a:gd name="connsiteY11" fmla="*/ 896427 h 1118849"/>
                <a:gd name="connsiteX12" fmla="*/ 543697 w 1568044"/>
                <a:gd name="connsiteY12" fmla="*/ 805811 h 1118849"/>
                <a:gd name="connsiteX13" fmla="*/ 626075 w 1568044"/>
                <a:gd name="connsiteY13" fmla="*/ 674005 h 1118849"/>
                <a:gd name="connsiteX14" fmla="*/ 837492 w 1568044"/>
                <a:gd name="connsiteY14" fmla="*/ 46153 h 1118849"/>
                <a:gd name="connsiteX15" fmla="*/ 709547 w 1568044"/>
                <a:gd name="connsiteY15" fmla="*/ 0 h 1118849"/>
                <a:gd name="connsiteX16" fmla="*/ 453081 w 1568044"/>
                <a:gd name="connsiteY16" fmla="*/ 550438 h 1118849"/>
                <a:gd name="connsiteX17" fmla="*/ 288324 w 1568044"/>
                <a:gd name="connsiteY17" fmla="*/ 715194 h 1118849"/>
                <a:gd name="connsiteX18" fmla="*/ 156519 w 1568044"/>
                <a:gd name="connsiteY18" fmla="*/ 888189 h 1118849"/>
                <a:gd name="connsiteX19" fmla="*/ 0 w 1568044"/>
                <a:gd name="connsiteY19" fmla="*/ 1118849 h 1118849"/>
                <a:gd name="connsiteX0" fmla="*/ 0 w 1568044"/>
                <a:gd name="connsiteY0" fmla="*/ 1118849 h 1118849"/>
                <a:gd name="connsiteX1" fmla="*/ 881448 w 1568044"/>
                <a:gd name="connsiteY1" fmla="*/ 1118848 h 1118849"/>
                <a:gd name="connsiteX2" fmla="*/ 947351 w 1568044"/>
                <a:gd name="connsiteY2" fmla="*/ 1011756 h 1118849"/>
                <a:gd name="connsiteX3" fmla="*/ 1070919 w 1568044"/>
                <a:gd name="connsiteY3" fmla="*/ 879951 h 1118849"/>
                <a:gd name="connsiteX4" fmla="*/ 1566668 w 1568044"/>
                <a:gd name="connsiteY4" fmla="*/ 21186 h 1118849"/>
                <a:gd name="connsiteX5" fmla="*/ 1192519 w 1568044"/>
                <a:gd name="connsiteY5" fmla="*/ 409842 h 1118849"/>
                <a:gd name="connsiteX6" fmla="*/ 1109175 w 1568044"/>
                <a:gd name="connsiteY6" fmla="*/ 84799 h 1118849"/>
                <a:gd name="connsiteX7" fmla="*/ 1056786 w 1568044"/>
                <a:gd name="connsiteY7" fmla="*/ 84799 h 1118849"/>
                <a:gd name="connsiteX8" fmla="*/ 1032110 w 1568044"/>
                <a:gd name="connsiteY8" fmla="*/ 616339 h 1118849"/>
                <a:gd name="connsiteX9" fmla="*/ 864973 w 1568044"/>
                <a:gd name="connsiteY9" fmla="*/ 797573 h 1118849"/>
                <a:gd name="connsiteX10" fmla="*/ 741405 w 1568044"/>
                <a:gd name="connsiteY10" fmla="*/ 896427 h 1118849"/>
                <a:gd name="connsiteX11" fmla="*/ 551935 w 1568044"/>
                <a:gd name="connsiteY11" fmla="*/ 896427 h 1118849"/>
                <a:gd name="connsiteX12" fmla="*/ 543697 w 1568044"/>
                <a:gd name="connsiteY12" fmla="*/ 805811 h 1118849"/>
                <a:gd name="connsiteX13" fmla="*/ 626075 w 1568044"/>
                <a:gd name="connsiteY13" fmla="*/ 674005 h 1118849"/>
                <a:gd name="connsiteX14" fmla="*/ 837492 w 1568044"/>
                <a:gd name="connsiteY14" fmla="*/ 46153 h 1118849"/>
                <a:gd name="connsiteX15" fmla="*/ 709547 w 1568044"/>
                <a:gd name="connsiteY15" fmla="*/ 0 h 1118849"/>
                <a:gd name="connsiteX16" fmla="*/ 453081 w 1568044"/>
                <a:gd name="connsiteY16" fmla="*/ 550438 h 1118849"/>
                <a:gd name="connsiteX17" fmla="*/ 288324 w 1568044"/>
                <a:gd name="connsiteY17" fmla="*/ 715194 h 1118849"/>
                <a:gd name="connsiteX18" fmla="*/ 156519 w 1568044"/>
                <a:gd name="connsiteY18" fmla="*/ 888189 h 1118849"/>
                <a:gd name="connsiteX19" fmla="*/ 0 w 1568044"/>
                <a:gd name="connsiteY19" fmla="*/ 1118849 h 111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8044" h="1118849">
                  <a:moveTo>
                    <a:pt x="0" y="1118849"/>
                  </a:moveTo>
                  <a:lnTo>
                    <a:pt x="881448" y="1118848"/>
                  </a:lnTo>
                  <a:cubicBezTo>
                    <a:pt x="914399" y="1065302"/>
                    <a:pt x="915773" y="1051572"/>
                    <a:pt x="947351" y="1011756"/>
                  </a:cubicBezTo>
                  <a:cubicBezTo>
                    <a:pt x="978929" y="971940"/>
                    <a:pt x="1022865" y="962329"/>
                    <a:pt x="1070919" y="879951"/>
                  </a:cubicBezTo>
                  <a:lnTo>
                    <a:pt x="1566668" y="21186"/>
                  </a:lnTo>
                  <a:cubicBezTo>
                    <a:pt x="1586935" y="-57165"/>
                    <a:pt x="1379593" y="215514"/>
                    <a:pt x="1192519" y="409842"/>
                  </a:cubicBezTo>
                  <a:cubicBezTo>
                    <a:pt x="1113095" y="495006"/>
                    <a:pt x="1136307" y="50383"/>
                    <a:pt x="1109175" y="84799"/>
                  </a:cubicBezTo>
                  <a:cubicBezTo>
                    <a:pt x="1090919" y="51596"/>
                    <a:pt x="1069630" y="-3791"/>
                    <a:pt x="1056786" y="84799"/>
                  </a:cubicBezTo>
                  <a:cubicBezTo>
                    <a:pt x="1043942" y="173389"/>
                    <a:pt x="1064079" y="497543"/>
                    <a:pt x="1032110" y="616339"/>
                  </a:cubicBezTo>
                  <a:cubicBezTo>
                    <a:pt x="1000141" y="735135"/>
                    <a:pt x="913424" y="750892"/>
                    <a:pt x="864973" y="797573"/>
                  </a:cubicBezTo>
                  <a:cubicBezTo>
                    <a:pt x="816522" y="844254"/>
                    <a:pt x="793578" y="879951"/>
                    <a:pt x="741405" y="896427"/>
                  </a:cubicBezTo>
                  <a:cubicBezTo>
                    <a:pt x="689232" y="912903"/>
                    <a:pt x="584886" y="911530"/>
                    <a:pt x="551935" y="896427"/>
                  </a:cubicBezTo>
                  <a:cubicBezTo>
                    <a:pt x="518984" y="881324"/>
                    <a:pt x="531340" y="842881"/>
                    <a:pt x="543697" y="805811"/>
                  </a:cubicBezTo>
                  <a:cubicBezTo>
                    <a:pt x="556054" y="768741"/>
                    <a:pt x="571156" y="733043"/>
                    <a:pt x="626075" y="674005"/>
                  </a:cubicBezTo>
                  <a:lnTo>
                    <a:pt x="837492" y="46153"/>
                  </a:lnTo>
                  <a:lnTo>
                    <a:pt x="709547" y="0"/>
                  </a:lnTo>
                  <a:cubicBezTo>
                    <a:pt x="646669" y="82300"/>
                    <a:pt x="523285" y="431239"/>
                    <a:pt x="453081" y="550438"/>
                  </a:cubicBezTo>
                  <a:cubicBezTo>
                    <a:pt x="382877" y="669637"/>
                    <a:pt x="332259" y="657529"/>
                    <a:pt x="288324" y="715194"/>
                  </a:cubicBezTo>
                  <a:lnTo>
                    <a:pt x="156519" y="888189"/>
                  </a:lnTo>
                  <a:cubicBezTo>
                    <a:pt x="108465" y="955465"/>
                    <a:pt x="78259" y="1003519"/>
                    <a:pt x="0" y="1118849"/>
                  </a:cubicBezTo>
                  <a:close/>
                </a:path>
              </a:pathLst>
            </a:custGeom>
            <a:solidFill>
              <a:srgbClr val="FFCDCC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-28673" y="1120899"/>
              <a:ext cx="9001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Generalised N-S Stratigraphic Geological Cross Section along Longitude 23° East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2371542" y="2697778"/>
              <a:ext cx="6582813" cy="932369"/>
            </a:xfrm>
            <a:custGeom>
              <a:avLst/>
              <a:gdLst>
                <a:gd name="connsiteX0" fmla="*/ 0 w 6582813"/>
                <a:gd name="connsiteY0" fmla="*/ 212349 h 1321763"/>
                <a:gd name="connsiteX1" fmla="*/ 676049 w 6582813"/>
                <a:gd name="connsiteY1" fmla="*/ 338025 h 1321763"/>
                <a:gd name="connsiteX2" fmla="*/ 1287094 w 6582813"/>
                <a:gd name="connsiteY2" fmla="*/ 0 h 1321763"/>
                <a:gd name="connsiteX3" fmla="*/ 1950142 w 6582813"/>
                <a:gd name="connsiteY3" fmla="*/ 303356 h 1321763"/>
                <a:gd name="connsiteX4" fmla="*/ 2552519 w 6582813"/>
                <a:gd name="connsiteY4" fmla="*/ 173346 h 1321763"/>
                <a:gd name="connsiteX5" fmla="*/ 2652193 w 6582813"/>
                <a:gd name="connsiteY5" fmla="*/ 195014 h 1321763"/>
                <a:gd name="connsiteX6" fmla="*/ 2673862 w 6582813"/>
                <a:gd name="connsiteY6" fmla="*/ 216683 h 1321763"/>
                <a:gd name="connsiteX7" fmla="*/ 2712864 w 6582813"/>
                <a:gd name="connsiteY7" fmla="*/ 264353 h 1321763"/>
                <a:gd name="connsiteX8" fmla="*/ 2738866 w 6582813"/>
                <a:gd name="connsiteY8" fmla="*/ 299022 h 1321763"/>
                <a:gd name="connsiteX9" fmla="*/ 2790870 w 6582813"/>
                <a:gd name="connsiteY9" fmla="*/ 290355 h 1321763"/>
                <a:gd name="connsiteX10" fmla="*/ 2868876 w 6582813"/>
                <a:gd name="connsiteY10" fmla="*/ 273020 h 1321763"/>
                <a:gd name="connsiteX11" fmla="*/ 2938214 w 6582813"/>
                <a:gd name="connsiteY11" fmla="*/ 286021 h 1321763"/>
                <a:gd name="connsiteX12" fmla="*/ 3046555 w 6582813"/>
                <a:gd name="connsiteY12" fmla="*/ 299022 h 1321763"/>
                <a:gd name="connsiteX13" fmla="*/ 3146229 w 6582813"/>
                <a:gd name="connsiteY13" fmla="*/ 299022 h 1321763"/>
                <a:gd name="connsiteX14" fmla="*/ 3219901 w 6582813"/>
                <a:gd name="connsiteY14" fmla="*/ 299022 h 1321763"/>
                <a:gd name="connsiteX15" fmla="*/ 3293573 w 6582813"/>
                <a:gd name="connsiteY15" fmla="*/ 312023 h 1321763"/>
                <a:gd name="connsiteX16" fmla="*/ 3302241 w 6582813"/>
                <a:gd name="connsiteY16" fmla="*/ 312023 h 1321763"/>
                <a:gd name="connsiteX17" fmla="*/ 3709604 w 6582813"/>
                <a:gd name="connsiteY17" fmla="*/ 602377 h 1321763"/>
                <a:gd name="connsiteX18" fmla="*/ 3991291 w 6582813"/>
                <a:gd name="connsiteY18" fmla="*/ 429031 h 1321763"/>
                <a:gd name="connsiteX19" fmla="*/ 4008626 w 6582813"/>
                <a:gd name="connsiteY19" fmla="*/ 481035 h 1321763"/>
                <a:gd name="connsiteX20" fmla="*/ 4051962 w 6582813"/>
                <a:gd name="connsiteY20" fmla="*/ 511371 h 1321763"/>
                <a:gd name="connsiteX21" fmla="*/ 4095299 w 6582813"/>
                <a:gd name="connsiteY21" fmla="*/ 541706 h 1321763"/>
                <a:gd name="connsiteX22" fmla="*/ 4121301 w 6582813"/>
                <a:gd name="connsiteY22" fmla="*/ 520038 h 1321763"/>
                <a:gd name="connsiteX23" fmla="*/ 4142969 w 6582813"/>
                <a:gd name="connsiteY23" fmla="*/ 494036 h 1321763"/>
                <a:gd name="connsiteX24" fmla="*/ 4173304 w 6582813"/>
                <a:gd name="connsiteY24" fmla="*/ 472368 h 1321763"/>
                <a:gd name="connsiteX25" fmla="*/ 4216641 w 6582813"/>
                <a:gd name="connsiteY25" fmla="*/ 476702 h 1321763"/>
                <a:gd name="connsiteX26" fmla="*/ 4246976 w 6582813"/>
                <a:gd name="connsiteY26" fmla="*/ 446366 h 1321763"/>
                <a:gd name="connsiteX27" fmla="*/ 4316315 w 6582813"/>
                <a:gd name="connsiteY27" fmla="*/ 528705 h 1321763"/>
                <a:gd name="connsiteX28" fmla="*/ 4385653 w 6582813"/>
                <a:gd name="connsiteY28" fmla="*/ 572042 h 1321763"/>
                <a:gd name="connsiteX29" fmla="*/ 4983697 w 6582813"/>
                <a:gd name="connsiteY29" fmla="*/ 602377 h 1321763"/>
                <a:gd name="connsiteX30" fmla="*/ 5430063 w 6582813"/>
                <a:gd name="connsiteY30" fmla="*/ 606711 h 1321763"/>
                <a:gd name="connsiteX31" fmla="*/ 5733418 w 6582813"/>
                <a:gd name="connsiteY31" fmla="*/ 528705 h 1321763"/>
                <a:gd name="connsiteX32" fmla="*/ 5967435 w 6582813"/>
                <a:gd name="connsiteY32" fmla="*/ 485369 h 1321763"/>
                <a:gd name="connsiteX33" fmla="*/ 6158116 w 6582813"/>
                <a:gd name="connsiteY33" fmla="*/ 511371 h 1321763"/>
                <a:gd name="connsiteX34" fmla="*/ 6188451 w 6582813"/>
                <a:gd name="connsiteY34" fmla="*/ 567708 h 1321763"/>
                <a:gd name="connsiteX35" fmla="*/ 6582813 w 6582813"/>
                <a:gd name="connsiteY35" fmla="*/ 567708 h 1321763"/>
                <a:gd name="connsiteX36" fmla="*/ 6578480 w 6582813"/>
                <a:gd name="connsiteY36" fmla="*/ 858063 h 1321763"/>
                <a:gd name="connsiteX37" fmla="*/ 6452804 w 6582813"/>
                <a:gd name="connsiteY37" fmla="*/ 797392 h 1321763"/>
                <a:gd name="connsiteX38" fmla="*/ 6214453 w 6582813"/>
                <a:gd name="connsiteY38" fmla="*/ 728053 h 1321763"/>
                <a:gd name="connsiteX39" fmla="*/ 6002104 w 6582813"/>
                <a:gd name="connsiteY39" fmla="*/ 706385 h 1321763"/>
                <a:gd name="connsiteX40" fmla="*/ 5802756 w 6582813"/>
                <a:gd name="connsiteY40" fmla="*/ 689050 h 1321763"/>
                <a:gd name="connsiteX41" fmla="*/ 5616410 w 6582813"/>
                <a:gd name="connsiteY41" fmla="*/ 741054 h 1321763"/>
                <a:gd name="connsiteX42" fmla="*/ 5369392 w 6582813"/>
                <a:gd name="connsiteY42" fmla="*/ 823394 h 1321763"/>
                <a:gd name="connsiteX43" fmla="*/ 5139708 w 6582813"/>
                <a:gd name="connsiteY43" fmla="*/ 866730 h 1321763"/>
                <a:gd name="connsiteX44" fmla="*/ 4949028 w 6582813"/>
                <a:gd name="connsiteY44" fmla="*/ 814726 h 1321763"/>
                <a:gd name="connsiteX45" fmla="*/ 4749680 w 6582813"/>
                <a:gd name="connsiteY45" fmla="*/ 775723 h 1321763"/>
                <a:gd name="connsiteX46" fmla="*/ 4528664 w 6582813"/>
                <a:gd name="connsiteY46" fmla="*/ 762722 h 1321763"/>
                <a:gd name="connsiteX47" fmla="*/ 4346650 w 6582813"/>
                <a:gd name="connsiteY47" fmla="*/ 823394 h 1321763"/>
                <a:gd name="connsiteX48" fmla="*/ 4194973 w 6582813"/>
                <a:gd name="connsiteY48" fmla="*/ 953403 h 1321763"/>
                <a:gd name="connsiteX49" fmla="*/ 4034628 w 6582813"/>
                <a:gd name="connsiteY49" fmla="*/ 1083413 h 1321763"/>
                <a:gd name="connsiteX50" fmla="*/ 3869949 w 6582813"/>
                <a:gd name="connsiteY50" fmla="*/ 1222089 h 1321763"/>
                <a:gd name="connsiteX51" fmla="*/ 3722605 w 6582813"/>
                <a:gd name="connsiteY51" fmla="*/ 1256758 h 1321763"/>
                <a:gd name="connsiteX52" fmla="*/ 3553592 w 6582813"/>
                <a:gd name="connsiteY52" fmla="*/ 1157085 h 1321763"/>
                <a:gd name="connsiteX53" fmla="*/ 3367246 w 6582813"/>
                <a:gd name="connsiteY53" fmla="*/ 1014074 h 1321763"/>
                <a:gd name="connsiteX54" fmla="*/ 3267572 w 6582813"/>
                <a:gd name="connsiteY54" fmla="*/ 858063 h 1321763"/>
                <a:gd name="connsiteX55" fmla="*/ 3133228 w 6582813"/>
                <a:gd name="connsiteY55" fmla="*/ 749722 h 1321763"/>
                <a:gd name="connsiteX56" fmla="*/ 2985884 w 6582813"/>
                <a:gd name="connsiteY56" fmla="*/ 693384 h 1321763"/>
                <a:gd name="connsiteX57" fmla="*/ 2764868 w 6582813"/>
                <a:gd name="connsiteY57" fmla="*/ 706385 h 1321763"/>
                <a:gd name="connsiteX58" fmla="*/ 2574188 w 6582813"/>
                <a:gd name="connsiteY58" fmla="*/ 862396 h 1321763"/>
                <a:gd name="connsiteX59" fmla="*/ 2435511 w 6582813"/>
                <a:gd name="connsiteY59" fmla="*/ 970738 h 1321763"/>
                <a:gd name="connsiteX60" fmla="*/ 2231829 w 6582813"/>
                <a:gd name="connsiteY60" fmla="*/ 1061744 h 1321763"/>
                <a:gd name="connsiteX61" fmla="*/ 2049816 w 6582813"/>
                <a:gd name="connsiteY61" fmla="*/ 1087746 h 1321763"/>
                <a:gd name="connsiteX62" fmla="*/ 1802798 w 6582813"/>
                <a:gd name="connsiteY62" fmla="*/ 1031409 h 1321763"/>
                <a:gd name="connsiteX63" fmla="*/ 1607784 w 6582813"/>
                <a:gd name="connsiteY63" fmla="*/ 944736 h 1321763"/>
                <a:gd name="connsiteX64" fmla="*/ 1425771 w 6582813"/>
                <a:gd name="connsiteY64" fmla="*/ 953403 h 1321763"/>
                <a:gd name="connsiteX65" fmla="*/ 1222089 w 6582813"/>
                <a:gd name="connsiteY65" fmla="*/ 1100747 h 1321763"/>
                <a:gd name="connsiteX66" fmla="*/ 1057410 w 6582813"/>
                <a:gd name="connsiteY66" fmla="*/ 1230757 h 1321763"/>
                <a:gd name="connsiteX67" fmla="*/ 871064 w 6582813"/>
                <a:gd name="connsiteY67" fmla="*/ 1321763 h 1321763"/>
                <a:gd name="connsiteX68" fmla="*/ 693384 w 6582813"/>
                <a:gd name="connsiteY68" fmla="*/ 1295761 h 1321763"/>
                <a:gd name="connsiteX69" fmla="*/ 559041 w 6582813"/>
                <a:gd name="connsiteY69" fmla="*/ 1222089 h 1321763"/>
                <a:gd name="connsiteX70" fmla="*/ 325024 w 6582813"/>
                <a:gd name="connsiteY70" fmla="*/ 1092080 h 1321763"/>
                <a:gd name="connsiteX71" fmla="*/ 303355 w 6582813"/>
                <a:gd name="connsiteY71" fmla="*/ 1027075 h 1321763"/>
                <a:gd name="connsiteX72" fmla="*/ 182013 w 6582813"/>
                <a:gd name="connsiteY72" fmla="*/ 793058 h 1321763"/>
                <a:gd name="connsiteX73" fmla="*/ 99674 w 6582813"/>
                <a:gd name="connsiteY73" fmla="*/ 550374 h 1321763"/>
                <a:gd name="connsiteX74" fmla="*/ 52004 w 6582813"/>
                <a:gd name="connsiteY74" fmla="*/ 390029 h 1321763"/>
                <a:gd name="connsiteX75" fmla="*/ 0 w 6582813"/>
                <a:gd name="connsiteY75" fmla="*/ 212349 h 1321763"/>
                <a:gd name="connsiteX0" fmla="*/ 0 w 6582813"/>
                <a:gd name="connsiteY0" fmla="*/ 212349 h 1321763"/>
                <a:gd name="connsiteX1" fmla="*/ 676049 w 6582813"/>
                <a:gd name="connsiteY1" fmla="*/ 338025 h 1321763"/>
                <a:gd name="connsiteX2" fmla="*/ 1287094 w 6582813"/>
                <a:gd name="connsiteY2" fmla="*/ 0 h 1321763"/>
                <a:gd name="connsiteX3" fmla="*/ 1950142 w 6582813"/>
                <a:gd name="connsiteY3" fmla="*/ 303356 h 1321763"/>
                <a:gd name="connsiteX4" fmla="*/ 2552519 w 6582813"/>
                <a:gd name="connsiteY4" fmla="*/ 173346 h 1321763"/>
                <a:gd name="connsiteX5" fmla="*/ 2652193 w 6582813"/>
                <a:gd name="connsiteY5" fmla="*/ 195014 h 1321763"/>
                <a:gd name="connsiteX6" fmla="*/ 2673862 w 6582813"/>
                <a:gd name="connsiteY6" fmla="*/ 216683 h 1321763"/>
                <a:gd name="connsiteX7" fmla="*/ 2712864 w 6582813"/>
                <a:gd name="connsiteY7" fmla="*/ 264353 h 1321763"/>
                <a:gd name="connsiteX8" fmla="*/ 2738866 w 6582813"/>
                <a:gd name="connsiteY8" fmla="*/ 299022 h 1321763"/>
                <a:gd name="connsiteX9" fmla="*/ 2790870 w 6582813"/>
                <a:gd name="connsiteY9" fmla="*/ 290355 h 1321763"/>
                <a:gd name="connsiteX10" fmla="*/ 2868876 w 6582813"/>
                <a:gd name="connsiteY10" fmla="*/ 273020 h 1321763"/>
                <a:gd name="connsiteX11" fmla="*/ 2938214 w 6582813"/>
                <a:gd name="connsiteY11" fmla="*/ 286021 h 1321763"/>
                <a:gd name="connsiteX12" fmla="*/ 3046555 w 6582813"/>
                <a:gd name="connsiteY12" fmla="*/ 299022 h 1321763"/>
                <a:gd name="connsiteX13" fmla="*/ 3146229 w 6582813"/>
                <a:gd name="connsiteY13" fmla="*/ 299022 h 1321763"/>
                <a:gd name="connsiteX14" fmla="*/ 3219901 w 6582813"/>
                <a:gd name="connsiteY14" fmla="*/ 299022 h 1321763"/>
                <a:gd name="connsiteX15" fmla="*/ 3293573 w 6582813"/>
                <a:gd name="connsiteY15" fmla="*/ 312023 h 1321763"/>
                <a:gd name="connsiteX16" fmla="*/ 3302241 w 6582813"/>
                <a:gd name="connsiteY16" fmla="*/ 312023 h 1321763"/>
                <a:gd name="connsiteX17" fmla="*/ 3709604 w 6582813"/>
                <a:gd name="connsiteY17" fmla="*/ 602377 h 1321763"/>
                <a:gd name="connsiteX18" fmla="*/ 3991291 w 6582813"/>
                <a:gd name="connsiteY18" fmla="*/ 429031 h 1321763"/>
                <a:gd name="connsiteX19" fmla="*/ 4008626 w 6582813"/>
                <a:gd name="connsiteY19" fmla="*/ 481035 h 1321763"/>
                <a:gd name="connsiteX20" fmla="*/ 4051962 w 6582813"/>
                <a:gd name="connsiteY20" fmla="*/ 511371 h 1321763"/>
                <a:gd name="connsiteX21" fmla="*/ 4095299 w 6582813"/>
                <a:gd name="connsiteY21" fmla="*/ 541706 h 1321763"/>
                <a:gd name="connsiteX22" fmla="*/ 4121301 w 6582813"/>
                <a:gd name="connsiteY22" fmla="*/ 520038 h 1321763"/>
                <a:gd name="connsiteX23" fmla="*/ 4142969 w 6582813"/>
                <a:gd name="connsiteY23" fmla="*/ 494036 h 1321763"/>
                <a:gd name="connsiteX24" fmla="*/ 4173304 w 6582813"/>
                <a:gd name="connsiteY24" fmla="*/ 472368 h 1321763"/>
                <a:gd name="connsiteX25" fmla="*/ 4216641 w 6582813"/>
                <a:gd name="connsiteY25" fmla="*/ 476702 h 1321763"/>
                <a:gd name="connsiteX26" fmla="*/ 4246976 w 6582813"/>
                <a:gd name="connsiteY26" fmla="*/ 446366 h 1321763"/>
                <a:gd name="connsiteX27" fmla="*/ 4316315 w 6582813"/>
                <a:gd name="connsiteY27" fmla="*/ 528705 h 1321763"/>
                <a:gd name="connsiteX28" fmla="*/ 4385653 w 6582813"/>
                <a:gd name="connsiteY28" fmla="*/ 572042 h 1321763"/>
                <a:gd name="connsiteX29" fmla="*/ 4983697 w 6582813"/>
                <a:gd name="connsiteY29" fmla="*/ 602377 h 1321763"/>
                <a:gd name="connsiteX30" fmla="*/ 5430063 w 6582813"/>
                <a:gd name="connsiteY30" fmla="*/ 606711 h 1321763"/>
                <a:gd name="connsiteX31" fmla="*/ 5733418 w 6582813"/>
                <a:gd name="connsiteY31" fmla="*/ 528705 h 1321763"/>
                <a:gd name="connsiteX32" fmla="*/ 5967435 w 6582813"/>
                <a:gd name="connsiteY32" fmla="*/ 485369 h 1321763"/>
                <a:gd name="connsiteX33" fmla="*/ 6158116 w 6582813"/>
                <a:gd name="connsiteY33" fmla="*/ 511371 h 1321763"/>
                <a:gd name="connsiteX34" fmla="*/ 6188451 w 6582813"/>
                <a:gd name="connsiteY34" fmla="*/ 567708 h 1321763"/>
                <a:gd name="connsiteX35" fmla="*/ 6582813 w 6582813"/>
                <a:gd name="connsiteY35" fmla="*/ 567708 h 1321763"/>
                <a:gd name="connsiteX36" fmla="*/ 6578480 w 6582813"/>
                <a:gd name="connsiteY36" fmla="*/ 858063 h 1321763"/>
                <a:gd name="connsiteX37" fmla="*/ 6452804 w 6582813"/>
                <a:gd name="connsiteY37" fmla="*/ 797392 h 1321763"/>
                <a:gd name="connsiteX38" fmla="*/ 6214453 w 6582813"/>
                <a:gd name="connsiteY38" fmla="*/ 728053 h 1321763"/>
                <a:gd name="connsiteX39" fmla="*/ 6002104 w 6582813"/>
                <a:gd name="connsiteY39" fmla="*/ 706385 h 1321763"/>
                <a:gd name="connsiteX40" fmla="*/ 5802756 w 6582813"/>
                <a:gd name="connsiteY40" fmla="*/ 689050 h 1321763"/>
                <a:gd name="connsiteX41" fmla="*/ 5616410 w 6582813"/>
                <a:gd name="connsiteY41" fmla="*/ 741054 h 1321763"/>
                <a:gd name="connsiteX42" fmla="*/ 5369392 w 6582813"/>
                <a:gd name="connsiteY42" fmla="*/ 823394 h 1321763"/>
                <a:gd name="connsiteX43" fmla="*/ 5139708 w 6582813"/>
                <a:gd name="connsiteY43" fmla="*/ 866730 h 1321763"/>
                <a:gd name="connsiteX44" fmla="*/ 4949028 w 6582813"/>
                <a:gd name="connsiteY44" fmla="*/ 814726 h 1321763"/>
                <a:gd name="connsiteX45" fmla="*/ 4749680 w 6582813"/>
                <a:gd name="connsiteY45" fmla="*/ 775723 h 1321763"/>
                <a:gd name="connsiteX46" fmla="*/ 4528664 w 6582813"/>
                <a:gd name="connsiteY46" fmla="*/ 762722 h 1321763"/>
                <a:gd name="connsiteX47" fmla="*/ 4346650 w 6582813"/>
                <a:gd name="connsiteY47" fmla="*/ 823394 h 1321763"/>
                <a:gd name="connsiteX48" fmla="*/ 4194973 w 6582813"/>
                <a:gd name="connsiteY48" fmla="*/ 953403 h 1321763"/>
                <a:gd name="connsiteX49" fmla="*/ 4034628 w 6582813"/>
                <a:gd name="connsiteY49" fmla="*/ 1083413 h 1321763"/>
                <a:gd name="connsiteX50" fmla="*/ 3869949 w 6582813"/>
                <a:gd name="connsiteY50" fmla="*/ 1222089 h 1321763"/>
                <a:gd name="connsiteX51" fmla="*/ 3722605 w 6582813"/>
                <a:gd name="connsiteY51" fmla="*/ 1256758 h 1321763"/>
                <a:gd name="connsiteX52" fmla="*/ 3553592 w 6582813"/>
                <a:gd name="connsiteY52" fmla="*/ 1157085 h 1321763"/>
                <a:gd name="connsiteX53" fmla="*/ 3367246 w 6582813"/>
                <a:gd name="connsiteY53" fmla="*/ 1014074 h 1321763"/>
                <a:gd name="connsiteX54" fmla="*/ 3267572 w 6582813"/>
                <a:gd name="connsiteY54" fmla="*/ 858063 h 1321763"/>
                <a:gd name="connsiteX55" fmla="*/ 3133228 w 6582813"/>
                <a:gd name="connsiteY55" fmla="*/ 749722 h 1321763"/>
                <a:gd name="connsiteX56" fmla="*/ 2985884 w 6582813"/>
                <a:gd name="connsiteY56" fmla="*/ 693384 h 1321763"/>
                <a:gd name="connsiteX57" fmla="*/ 2764868 w 6582813"/>
                <a:gd name="connsiteY57" fmla="*/ 706385 h 1321763"/>
                <a:gd name="connsiteX58" fmla="*/ 2574188 w 6582813"/>
                <a:gd name="connsiteY58" fmla="*/ 862396 h 1321763"/>
                <a:gd name="connsiteX59" fmla="*/ 2435511 w 6582813"/>
                <a:gd name="connsiteY59" fmla="*/ 970738 h 1321763"/>
                <a:gd name="connsiteX60" fmla="*/ 2231829 w 6582813"/>
                <a:gd name="connsiteY60" fmla="*/ 1061744 h 1321763"/>
                <a:gd name="connsiteX61" fmla="*/ 2049816 w 6582813"/>
                <a:gd name="connsiteY61" fmla="*/ 1087746 h 1321763"/>
                <a:gd name="connsiteX62" fmla="*/ 1802798 w 6582813"/>
                <a:gd name="connsiteY62" fmla="*/ 1031409 h 1321763"/>
                <a:gd name="connsiteX63" fmla="*/ 1607784 w 6582813"/>
                <a:gd name="connsiteY63" fmla="*/ 944736 h 1321763"/>
                <a:gd name="connsiteX64" fmla="*/ 1425771 w 6582813"/>
                <a:gd name="connsiteY64" fmla="*/ 953403 h 1321763"/>
                <a:gd name="connsiteX65" fmla="*/ 1222089 w 6582813"/>
                <a:gd name="connsiteY65" fmla="*/ 1100747 h 1321763"/>
                <a:gd name="connsiteX66" fmla="*/ 1057410 w 6582813"/>
                <a:gd name="connsiteY66" fmla="*/ 1230757 h 1321763"/>
                <a:gd name="connsiteX67" fmla="*/ 871064 w 6582813"/>
                <a:gd name="connsiteY67" fmla="*/ 1321763 h 1321763"/>
                <a:gd name="connsiteX68" fmla="*/ 693384 w 6582813"/>
                <a:gd name="connsiteY68" fmla="*/ 1295761 h 1321763"/>
                <a:gd name="connsiteX69" fmla="*/ 559041 w 6582813"/>
                <a:gd name="connsiteY69" fmla="*/ 1222089 h 1321763"/>
                <a:gd name="connsiteX70" fmla="*/ 325024 w 6582813"/>
                <a:gd name="connsiteY70" fmla="*/ 1092080 h 1321763"/>
                <a:gd name="connsiteX71" fmla="*/ 303355 w 6582813"/>
                <a:gd name="connsiteY71" fmla="*/ 1027075 h 1321763"/>
                <a:gd name="connsiteX72" fmla="*/ 182013 w 6582813"/>
                <a:gd name="connsiteY72" fmla="*/ 793058 h 1321763"/>
                <a:gd name="connsiteX73" fmla="*/ 99674 w 6582813"/>
                <a:gd name="connsiteY73" fmla="*/ 550374 h 1321763"/>
                <a:gd name="connsiteX74" fmla="*/ 52004 w 6582813"/>
                <a:gd name="connsiteY74" fmla="*/ 390029 h 1321763"/>
                <a:gd name="connsiteX75" fmla="*/ 0 w 6582813"/>
                <a:gd name="connsiteY75" fmla="*/ 212349 h 1321763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49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53592 w 6582813"/>
                <a:gd name="connsiteY52" fmla="*/ 1157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64868 w 6582813"/>
                <a:gd name="connsiteY57" fmla="*/ 706385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693384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33228 w 6582813"/>
                <a:gd name="connsiteY55" fmla="*/ 749722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67572 w 6582813"/>
                <a:gd name="connsiteY54" fmla="*/ 858063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67246 w 6582813"/>
                <a:gd name="connsiteY53" fmla="*/ 1014074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44925 w 6582813"/>
                <a:gd name="connsiteY52" fmla="*/ 1170085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566593 w 6582813"/>
                <a:gd name="connsiteY52" fmla="*/ 1282760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22605 w 6582813"/>
                <a:gd name="connsiteY51" fmla="*/ 1256758 h 1324815"/>
                <a:gd name="connsiteX52" fmla="*/ 3748607 w 6582813"/>
                <a:gd name="connsiteY52" fmla="*/ 1318049 h 1324815"/>
                <a:gd name="connsiteX53" fmla="*/ 3566593 w 6582813"/>
                <a:gd name="connsiteY53" fmla="*/ 1282760 h 1324815"/>
                <a:gd name="connsiteX54" fmla="*/ 3397582 w 6582813"/>
                <a:gd name="connsiteY54" fmla="*/ 1135417 h 1324815"/>
                <a:gd name="connsiteX55" fmla="*/ 3276239 w 6582813"/>
                <a:gd name="connsiteY55" fmla="*/ 1001074 h 1324815"/>
                <a:gd name="connsiteX56" fmla="*/ 3120227 w 6582813"/>
                <a:gd name="connsiteY56" fmla="*/ 853730 h 1324815"/>
                <a:gd name="connsiteX57" fmla="*/ 2985884 w 6582813"/>
                <a:gd name="connsiteY57" fmla="*/ 719386 h 1324815"/>
                <a:gd name="connsiteX58" fmla="*/ 2786536 w 6582813"/>
                <a:gd name="connsiteY58" fmla="*/ 728053 h 1324815"/>
                <a:gd name="connsiteX59" fmla="*/ 2574188 w 6582813"/>
                <a:gd name="connsiteY59" fmla="*/ 862396 h 1324815"/>
                <a:gd name="connsiteX60" fmla="*/ 2435511 w 6582813"/>
                <a:gd name="connsiteY60" fmla="*/ 970738 h 1324815"/>
                <a:gd name="connsiteX61" fmla="*/ 2231829 w 6582813"/>
                <a:gd name="connsiteY61" fmla="*/ 1061744 h 1324815"/>
                <a:gd name="connsiteX62" fmla="*/ 2036816 w 6582813"/>
                <a:gd name="connsiteY62" fmla="*/ 1087746 h 1324815"/>
                <a:gd name="connsiteX63" fmla="*/ 1802798 w 6582813"/>
                <a:gd name="connsiteY63" fmla="*/ 1031409 h 1324815"/>
                <a:gd name="connsiteX64" fmla="*/ 1607784 w 6582813"/>
                <a:gd name="connsiteY64" fmla="*/ 944736 h 1324815"/>
                <a:gd name="connsiteX65" fmla="*/ 1425771 w 6582813"/>
                <a:gd name="connsiteY65" fmla="*/ 953403 h 1324815"/>
                <a:gd name="connsiteX66" fmla="*/ 1222089 w 6582813"/>
                <a:gd name="connsiteY66" fmla="*/ 1100747 h 1324815"/>
                <a:gd name="connsiteX67" fmla="*/ 1057410 w 6582813"/>
                <a:gd name="connsiteY67" fmla="*/ 1230757 h 1324815"/>
                <a:gd name="connsiteX68" fmla="*/ 871064 w 6582813"/>
                <a:gd name="connsiteY68" fmla="*/ 1321763 h 1324815"/>
                <a:gd name="connsiteX69" fmla="*/ 693384 w 6582813"/>
                <a:gd name="connsiteY69" fmla="*/ 1295761 h 1324815"/>
                <a:gd name="connsiteX70" fmla="*/ 559041 w 6582813"/>
                <a:gd name="connsiteY70" fmla="*/ 1222089 h 1324815"/>
                <a:gd name="connsiteX71" fmla="*/ 325024 w 6582813"/>
                <a:gd name="connsiteY71" fmla="*/ 1092080 h 1324815"/>
                <a:gd name="connsiteX72" fmla="*/ 303355 w 6582813"/>
                <a:gd name="connsiteY72" fmla="*/ 1027075 h 1324815"/>
                <a:gd name="connsiteX73" fmla="*/ 182013 w 6582813"/>
                <a:gd name="connsiteY73" fmla="*/ 793058 h 1324815"/>
                <a:gd name="connsiteX74" fmla="*/ 99674 w 6582813"/>
                <a:gd name="connsiteY74" fmla="*/ 550374 h 1324815"/>
                <a:gd name="connsiteX75" fmla="*/ 52004 w 6582813"/>
                <a:gd name="connsiteY75" fmla="*/ 390029 h 1324815"/>
                <a:gd name="connsiteX76" fmla="*/ 0 w 6582813"/>
                <a:gd name="connsiteY76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869949 w 6582813"/>
                <a:gd name="connsiteY50" fmla="*/ 1222089 h 1324815"/>
                <a:gd name="connsiteX51" fmla="*/ 3748607 w 6582813"/>
                <a:gd name="connsiteY51" fmla="*/ 1318049 h 1324815"/>
                <a:gd name="connsiteX52" fmla="*/ 3566593 w 6582813"/>
                <a:gd name="connsiteY52" fmla="*/ 1282760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034628 w 6582813"/>
                <a:gd name="connsiteY49" fmla="*/ 1083413 h 1324815"/>
                <a:gd name="connsiteX50" fmla="*/ 3917619 w 6582813"/>
                <a:gd name="connsiteY50" fmla="*/ 1252425 h 1324815"/>
                <a:gd name="connsiteX51" fmla="*/ 3748607 w 6582813"/>
                <a:gd name="connsiteY51" fmla="*/ 1318049 h 1324815"/>
                <a:gd name="connsiteX52" fmla="*/ 3566593 w 6582813"/>
                <a:gd name="connsiteY52" fmla="*/ 1282760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194973 w 6582813"/>
                <a:gd name="connsiteY48" fmla="*/ 953403 h 1324815"/>
                <a:gd name="connsiteX49" fmla="*/ 4103967 w 6582813"/>
                <a:gd name="connsiteY49" fmla="*/ 1126749 h 1324815"/>
                <a:gd name="connsiteX50" fmla="*/ 3917619 w 6582813"/>
                <a:gd name="connsiteY50" fmla="*/ 1252425 h 1324815"/>
                <a:gd name="connsiteX51" fmla="*/ 3748607 w 6582813"/>
                <a:gd name="connsiteY51" fmla="*/ 1318049 h 1324815"/>
                <a:gd name="connsiteX52" fmla="*/ 3566593 w 6582813"/>
                <a:gd name="connsiteY52" fmla="*/ 1282760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346650 w 6582813"/>
                <a:gd name="connsiteY47" fmla="*/ 823394 h 1324815"/>
                <a:gd name="connsiteX48" fmla="*/ 4294647 w 6582813"/>
                <a:gd name="connsiteY48" fmla="*/ 966404 h 1324815"/>
                <a:gd name="connsiteX49" fmla="*/ 4103967 w 6582813"/>
                <a:gd name="connsiteY49" fmla="*/ 1126749 h 1324815"/>
                <a:gd name="connsiteX50" fmla="*/ 3917619 w 6582813"/>
                <a:gd name="connsiteY50" fmla="*/ 1252425 h 1324815"/>
                <a:gd name="connsiteX51" fmla="*/ 3748607 w 6582813"/>
                <a:gd name="connsiteY51" fmla="*/ 1318049 h 1324815"/>
                <a:gd name="connsiteX52" fmla="*/ 3566593 w 6582813"/>
                <a:gd name="connsiteY52" fmla="*/ 1282760 h 1324815"/>
                <a:gd name="connsiteX53" fmla="*/ 3397582 w 6582813"/>
                <a:gd name="connsiteY53" fmla="*/ 1135417 h 1324815"/>
                <a:gd name="connsiteX54" fmla="*/ 3276239 w 6582813"/>
                <a:gd name="connsiteY54" fmla="*/ 1001074 h 1324815"/>
                <a:gd name="connsiteX55" fmla="*/ 3120227 w 6582813"/>
                <a:gd name="connsiteY55" fmla="*/ 853730 h 1324815"/>
                <a:gd name="connsiteX56" fmla="*/ 2985884 w 6582813"/>
                <a:gd name="connsiteY56" fmla="*/ 719386 h 1324815"/>
                <a:gd name="connsiteX57" fmla="*/ 2786536 w 6582813"/>
                <a:gd name="connsiteY57" fmla="*/ 728053 h 1324815"/>
                <a:gd name="connsiteX58" fmla="*/ 2574188 w 6582813"/>
                <a:gd name="connsiteY58" fmla="*/ 862396 h 1324815"/>
                <a:gd name="connsiteX59" fmla="*/ 2435511 w 6582813"/>
                <a:gd name="connsiteY59" fmla="*/ 970738 h 1324815"/>
                <a:gd name="connsiteX60" fmla="*/ 2231829 w 6582813"/>
                <a:gd name="connsiteY60" fmla="*/ 1061744 h 1324815"/>
                <a:gd name="connsiteX61" fmla="*/ 2036816 w 6582813"/>
                <a:gd name="connsiteY61" fmla="*/ 1087746 h 1324815"/>
                <a:gd name="connsiteX62" fmla="*/ 1802798 w 6582813"/>
                <a:gd name="connsiteY62" fmla="*/ 1031409 h 1324815"/>
                <a:gd name="connsiteX63" fmla="*/ 1607784 w 6582813"/>
                <a:gd name="connsiteY63" fmla="*/ 944736 h 1324815"/>
                <a:gd name="connsiteX64" fmla="*/ 1425771 w 6582813"/>
                <a:gd name="connsiteY64" fmla="*/ 953403 h 1324815"/>
                <a:gd name="connsiteX65" fmla="*/ 1222089 w 6582813"/>
                <a:gd name="connsiteY65" fmla="*/ 1100747 h 1324815"/>
                <a:gd name="connsiteX66" fmla="*/ 1057410 w 6582813"/>
                <a:gd name="connsiteY66" fmla="*/ 1230757 h 1324815"/>
                <a:gd name="connsiteX67" fmla="*/ 871064 w 6582813"/>
                <a:gd name="connsiteY67" fmla="*/ 1321763 h 1324815"/>
                <a:gd name="connsiteX68" fmla="*/ 693384 w 6582813"/>
                <a:gd name="connsiteY68" fmla="*/ 1295761 h 1324815"/>
                <a:gd name="connsiteX69" fmla="*/ 559041 w 6582813"/>
                <a:gd name="connsiteY69" fmla="*/ 1222089 h 1324815"/>
                <a:gd name="connsiteX70" fmla="*/ 325024 w 6582813"/>
                <a:gd name="connsiteY70" fmla="*/ 1092080 h 1324815"/>
                <a:gd name="connsiteX71" fmla="*/ 303355 w 6582813"/>
                <a:gd name="connsiteY71" fmla="*/ 1027075 h 1324815"/>
                <a:gd name="connsiteX72" fmla="*/ 182013 w 6582813"/>
                <a:gd name="connsiteY72" fmla="*/ 793058 h 1324815"/>
                <a:gd name="connsiteX73" fmla="*/ 99674 w 6582813"/>
                <a:gd name="connsiteY73" fmla="*/ 550374 h 1324815"/>
                <a:gd name="connsiteX74" fmla="*/ 52004 w 6582813"/>
                <a:gd name="connsiteY74" fmla="*/ 390029 h 1324815"/>
                <a:gd name="connsiteX75" fmla="*/ 0 w 6582813"/>
                <a:gd name="connsiteY75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97582 w 6582813"/>
                <a:gd name="connsiteY52" fmla="*/ 1135417 h 1324815"/>
                <a:gd name="connsiteX53" fmla="*/ 3276239 w 6582813"/>
                <a:gd name="connsiteY53" fmla="*/ 1001074 h 1324815"/>
                <a:gd name="connsiteX54" fmla="*/ 3120227 w 6582813"/>
                <a:gd name="connsiteY54" fmla="*/ 853730 h 1324815"/>
                <a:gd name="connsiteX55" fmla="*/ 2985884 w 6582813"/>
                <a:gd name="connsiteY55" fmla="*/ 719386 h 1324815"/>
                <a:gd name="connsiteX56" fmla="*/ 2786536 w 6582813"/>
                <a:gd name="connsiteY56" fmla="*/ 728053 h 1324815"/>
                <a:gd name="connsiteX57" fmla="*/ 2574188 w 6582813"/>
                <a:gd name="connsiteY57" fmla="*/ 862396 h 1324815"/>
                <a:gd name="connsiteX58" fmla="*/ 2435511 w 6582813"/>
                <a:gd name="connsiteY58" fmla="*/ 970738 h 1324815"/>
                <a:gd name="connsiteX59" fmla="*/ 2231829 w 6582813"/>
                <a:gd name="connsiteY59" fmla="*/ 1061744 h 1324815"/>
                <a:gd name="connsiteX60" fmla="*/ 2036816 w 6582813"/>
                <a:gd name="connsiteY60" fmla="*/ 1087746 h 1324815"/>
                <a:gd name="connsiteX61" fmla="*/ 1802798 w 6582813"/>
                <a:gd name="connsiteY61" fmla="*/ 1031409 h 1324815"/>
                <a:gd name="connsiteX62" fmla="*/ 1607784 w 6582813"/>
                <a:gd name="connsiteY62" fmla="*/ 944736 h 1324815"/>
                <a:gd name="connsiteX63" fmla="*/ 1425771 w 6582813"/>
                <a:gd name="connsiteY63" fmla="*/ 953403 h 1324815"/>
                <a:gd name="connsiteX64" fmla="*/ 1222089 w 6582813"/>
                <a:gd name="connsiteY64" fmla="*/ 1100747 h 1324815"/>
                <a:gd name="connsiteX65" fmla="*/ 1057410 w 6582813"/>
                <a:gd name="connsiteY65" fmla="*/ 1230757 h 1324815"/>
                <a:gd name="connsiteX66" fmla="*/ 871064 w 6582813"/>
                <a:gd name="connsiteY66" fmla="*/ 1321763 h 1324815"/>
                <a:gd name="connsiteX67" fmla="*/ 693384 w 6582813"/>
                <a:gd name="connsiteY67" fmla="*/ 1295761 h 1324815"/>
                <a:gd name="connsiteX68" fmla="*/ 559041 w 6582813"/>
                <a:gd name="connsiteY68" fmla="*/ 1222089 h 1324815"/>
                <a:gd name="connsiteX69" fmla="*/ 325024 w 6582813"/>
                <a:gd name="connsiteY69" fmla="*/ 1092080 h 1324815"/>
                <a:gd name="connsiteX70" fmla="*/ 303355 w 6582813"/>
                <a:gd name="connsiteY70" fmla="*/ 1027075 h 1324815"/>
                <a:gd name="connsiteX71" fmla="*/ 182013 w 6582813"/>
                <a:gd name="connsiteY71" fmla="*/ 793058 h 1324815"/>
                <a:gd name="connsiteX72" fmla="*/ 99674 w 6582813"/>
                <a:gd name="connsiteY72" fmla="*/ 550374 h 1324815"/>
                <a:gd name="connsiteX73" fmla="*/ 52004 w 6582813"/>
                <a:gd name="connsiteY73" fmla="*/ 390029 h 1324815"/>
                <a:gd name="connsiteX74" fmla="*/ 0 w 6582813"/>
                <a:gd name="connsiteY74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97582 w 6582813"/>
                <a:gd name="connsiteY52" fmla="*/ 1135417 h 1324815"/>
                <a:gd name="connsiteX53" fmla="*/ 3276239 w 6582813"/>
                <a:gd name="connsiteY53" fmla="*/ 1001074 h 1324815"/>
                <a:gd name="connsiteX54" fmla="*/ 3120227 w 6582813"/>
                <a:gd name="connsiteY54" fmla="*/ 853730 h 1324815"/>
                <a:gd name="connsiteX55" fmla="*/ 2985884 w 6582813"/>
                <a:gd name="connsiteY55" fmla="*/ 719386 h 1324815"/>
                <a:gd name="connsiteX56" fmla="*/ 2794774 w 6582813"/>
                <a:gd name="connsiteY56" fmla="*/ 752766 h 1324815"/>
                <a:gd name="connsiteX57" fmla="*/ 2574188 w 6582813"/>
                <a:gd name="connsiteY57" fmla="*/ 862396 h 1324815"/>
                <a:gd name="connsiteX58" fmla="*/ 2435511 w 6582813"/>
                <a:gd name="connsiteY58" fmla="*/ 970738 h 1324815"/>
                <a:gd name="connsiteX59" fmla="*/ 2231829 w 6582813"/>
                <a:gd name="connsiteY59" fmla="*/ 1061744 h 1324815"/>
                <a:gd name="connsiteX60" fmla="*/ 2036816 w 6582813"/>
                <a:gd name="connsiteY60" fmla="*/ 1087746 h 1324815"/>
                <a:gd name="connsiteX61" fmla="*/ 1802798 w 6582813"/>
                <a:gd name="connsiteY61" fmla="*/ 1031409 h 1324815"/>
                <a:gd name="connsiteX62" fmla="*/ 1607784 w 6582813"/>
                <a:gd name="connsiteY62" fmla="*/ 944736 h 1324815"/>
                <a:gd name="connsiteX63" fmla="*/ 1425771 w 6582813"/>
                <a:gd name="connsiteY63" fmla="*/ 953403 h 1324815"/>
                <a:gd name="connsiteX64" fmla="*/ 1222089 w 6582813"/>
                <a:gd name="connsiteY64" fmla="*/ 1100747 h 1324815"/>
                <a:gd name="connsiteX65" fmla="*/ 1057410 w 6582813"/>
                <a:gd name="connsiteY65" fmla="*/ 1230757 h 1324815"/>
                <a:gd name="connsiteX66" fmla="*/ 871064 w 6582813"/>
                <a:gd name="connsiteY66" fmla="*/ 1321763 h 1324815"/>
                <a:gd name="connsiteX67" fmla="*/ 693384 w 6582813"/>
                <a:gd name="connsiteY67" fmla="*/ 1295761 h 1324815"/>
                <a:gd name="connsiteX68" fmla="*/ 559041 w 6582813"/>
                <a:gd name="connsiteY68" fmla="*/ 1222089 h 1324815"/>
                <a:gd name="connsiteX69" fmla="*/ 325024 w 6582813"/>
                <a:gd name="connsiteY69" fmla="*/ 1092080 h 1324815"/>
                <a:gd name="connsiteX70" fmla="*/ 303355 w 6582813"/>
                <a:gd name="connsiteY70" fmla="*/ 1027075 h 1324815"/>
                <a:gd name="connsiteX71" fmla="*/ 182013 w 6582813"/>
                <a:gd name="connsiteY71" fmla="*/ 793058 h 1324815"/>
                <a:gd name="connsiteX72" fmla="*/ 99674 w 6582813"/>
                <a:gd name="connsiteY72" fmla="*/ 550374 h 1324815"/>
                <a:gd name="connsiteX73" fmla="*/ 52004 w 6582813"/>
                <a:gd name="connsiteY73" fmla="*/ 390029 h 1324815"/>
                <a:gd name="connsiteX74" fmla="*/ 0 w 6582813"/>
                <a:gd name="connsiteY74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97582 w 6582813"/>
                <a:gd name="connsiteY52" fmla="*/ 1135417 h 1324815"/>
                <a:gd name="connsiteX53" fmla="*/ 3276239 w 6582813"/>
                <a:gd name="connsiteY53" fmla="*/ 1001074 h 1324815"/>
                <a:gd name="connsiteX54" fmla="*/ 3120227 w 6582813"/>
                <a:gd name="connsiteY54" fmla="*/ 853730 h 1324815"/>
                <a:gd name="connsiteX55" fmla="*/ 3002359 w 6582813"/>
                <a:gd name="connsiteY55" fmla="*/ 818240 h 1324815"/>
                <a:gd name="connsiteX56" fmla="*/ 2794774 w 6582813"/>
                <a:gd name="connsiteY56" fmla="*/ 752766 h 1324815"/>
                <a:gd name="connsiteX57" fmla="*/ 2574188 w 6582813"/>
                <a:gd name="connsiteY57" fmla="*/ 862396 h 1324815"/>
                <a:gd name="connsiteX58" fmla="*/ 2435511 w 6582813"/>
                <a:gd name="connsiteY58" fmla="*/ 970738 h 1324815"/>
                <a:gd name="connsiteX59" fmla="*/ 2231829 w 6582813"/>
                <a:gd name="connsiteY59" fmla="*/ 1061744 h 1324815"/>
                <a:gd name="connsiteX60" fmla="*/ 2036816 w 6582813"/>
                <a:gd name="connsiteY60" fmla="*/ 1087746 h 1324815"/>
                <a:gd name="connsiteX61" fmla="*/ 1802798 w 6582813"/>
                <a:gd name="connsiteY61" fmla="*/ 1031409 h 1324815"/>
                <a:gd name="connsiteX62" fmla="*/ 1607784 w 6582813"/>
                <a:gd name="connsiteY62" fmla="*/ 944736 h 1324815"/>
                <a:gd name="connsiteX63" fmla="*/ 1425771 w 6582813"/>
                <a:gd name="connsiteY63" fmla="*/ 953403 h 1324815"/>
                <a:gd name="connsiteX64" fmla="*/ 1222089 w 6582813"/>
                <a:gd name="connsiteY64" fmla="*/ 1100747 h 1324815"/>
                <a:gd name="connsiteX65" fmla="*/ 1057410 w 6582813"/>
                <a:gd name="connsiteY65" fmla="*/ 1230757 h 1324815"/>
                <a:gd name="connsiteX66" fmla="*/ 871064 w 6582813"/>
                <a:gd name="connsiteY66" fmla="*/ 1321763 h 1324815"/>
                <a:gd name="connsiteX67" fmla="*/ 693384 w 6582813"/>
                <a:gd name="connsiteY67" fmla="*/ 1295761 h 1324815"/>
                <a:gd name="connsiteX68" fmla="*/ 559041 w 6582813"/>
                <a:gd name="connsiteY68" fmla="*/ 1222089 h 1324815"/>
                <a:gd name="connsiteX69" fmla="*/ 325024 w 6582813"/>
                <a:gd name="connsiteY69" fmla="*/ 1092080 h 1324815"/>
                <a:gd name="connsiteX70" fmla="*/ 303355 w 6582813"/>
                <a:gd name="connsiteY70" fmla="*/ 1027075 h 1324815"/>
                <a:gd name="connsiteX71" fmla="*/ 182013 w 6582813"/>
                <a:gd name="connsiteY71" fmla="*/ 793058 h 1324815"/>
                <a:gd name="connsiteX72" fmla="*/ 99674 w 6582813"/>
                <a:gd name="connsiteY72" fmla="*/ 550374 h 1324815"/>
                <a:gd name="connsiteX73" fmla="*/ 52004 w 6582813"/>
                <a:gd name="connsiteY73" fmla="*/ 390029 h 1324815"/>
                <a:gd name="connsiteX74" fmla="*/ 0 w 6582813"/>
                <a:gd name="connsiteY74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97582 w 6582813"/>
                <a:gd name="connsiteY52" fmla="*/ 1135417 h 1324815"/>
                <a:gd name="connsiteX53" fmla="*/ 3276239 w 6582813"/>
                <a:gd name="connsiteY53" fmla="*/ 1001074 h 1324815"/>
                <a:gd name="connsiteX54" fmla="*/ 3136702 w 6582813"/>
                <a:gd name="connsiteY54" fmla="*/ 1018486 h 1324815"/>
                <a:gd name="connsiteX55" fmla="*/ 3002359 w 6582813"/>
                <a:gd name="connsiteY55" fmla="*/ 818240 h 1324815"/>
                <a:gd name="connsiteX56" fmla="*/ 2794774 w 6582813"/>
                <a:gd name="connsiteY56" fmla="*/ 752766 h 1324815"/>
                <a:gd name="connsiteX57" fmla="*/ 2574188 w 6582813"/>
                <a:gd name="connsiteY57" fmla="*/ 862396 h 1324815"/>
                <a:gd name="connsiteX58" fmla="*/ 2435511 w 6582813"/>
                <a:gd name="connsiteY58" fmla="*/ 970738 h 1324815"/>
                <a:gd name="connsiteX59" fmla="*/ 2231829 w 6582813"/>
                <a:gd name="connsiteY59" fmla="*/ 1061744 h 1324815"/>
                <a:gd name="connsiteX60" fmla="*/ 2036816 w 6582813"/>
                <a:gd name="connsiteY60" fmla="*/ 1087746 h 1324815"/>
                <a:gd name="connsiteX61" fmla="*/ 1802798 w 6582813"/>
                <a:gd name="connsiteY61" fmla="*/ 1031409 h 1324815"/>
                <a:gd name="connsiteX62" fmla="*/ 1607784 w 6582813"/>
                <a:gd name="connsiteY62" fmla="*/ 944736 h 1324815"/>
                <a:gd name="connsiteX63" fmla="*/ 1425771 w 6582813"/>
                <a:gd name="connsiteY63" fmla="*/ 953403 h 1324815"/>
                <a:gd name="connsiteX64" fmla="*/ 1222089 w 6582813"/>
                <a:gd name="connsiteY64" fmla="*/ 1100747 h 1324815"/>
                <a:gd name="connsiteX65" fmla="*/ 1057410 w 6582813"/>
                <a:gd name="connsiteY65" fmla="*/ 1230757 h 1324815"/>
                <a:gd name="connsiteX66" fmla="*/ 871064 w 6582813"/>
                <a:gd name="connsiteY66" fmla="*/ 1321763 h 1324815"/>
                <a:gd name="connsiteX67" fmla="*/ 693384 w 6582813"/>
                <a:gd name="connsiteY67" fmla="*/ 1295761 h 1324815"/>
                <a:gd name="connsiteX68" fmla="*/ 559041 w 6582813"/>
                <a:gd name="connsiteY68" fmla="*/ 1222089 h 1324815"/>
                <a:gd name="connsiteX69" fmla="*/ 325024 w 6582813"/>
                <a:gd name="connsiteY69" fmla="*/ 1092080 h 1324815"/>
                <a:gd name="connsiteX70" fmla="*/ 303355 w 6582813"/>
                <a:gd name="connsiteY70" fmla="*/ 1027075 h 1324815"/>
                <a:gd name="connsiteX71" fmla="*/ 182013 w 6582813"/>
                <a:gd name="connsiteY71" fmla="*/ 793058 h 1324815"/>
                <a:gd name="connsiteX72" fmla="*/ 99674 w 6582813"/>
                <a:gd name="connsiteY72" fmla="*/ 550374 h 1324815"/>
                <a:gd name="connsiteX73" fmla="*/ 52004 w 6582813"/>
                <a:gd name="connsiteY73" fmla="*/ 390029 h 1324815"/>
                <a:gd name="connsiteX74" fmla="*/ 0 w 6582813"/>
                <a:gd name="connsiteY74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97582 w 6582813"/>
                <a:gd name="connsiteY52" fmla="*/ 1135417 h 1324815"/>
                <a:gd name="connsiteX53" fmla="*/ 3136702 w 6582813"/>
                <a:gd name="connsiteY53" fmla="*/ 1018486 h 1324815"/>
                <a:gd name="connsiteX54" fmla="*/ 3002359 w 6582813"/>
                <a:gd name="connsiteY54" fmla="*/ 818240 h 1324815"/>
                <a:gd name="connsiteX55" fmla="*/ 2794774 w 6582813"/>
                <a:gd name="connsiteY55" fmla="*/ 752766 h 1324815"/>
                <a:gd name="connsiteX56" fmla="*/ 2574188 w 6582813"/>
                <a:gd name="connsiteY56" fmla="*/ 862396 h 1324815"/>
                <a:gd name="connsiteX57" fmla="*/ 2435511 w 6582813"/>
                <a:gd name="connsiteY57" fmla="*/ 970738 h 1324815"/>
                <a:gd name="connsiteX58" fmla="*/ 2231829 w 6582813"/>
                <a:gd name="connsiteY58" fmla="*/ 1061744 h 1324815"/>
                <a:gd name="connsiteX59" fmla="*/ 2036816 w 6582813"/>
                <a:gd name="connsiteY59" fmla="*/ 1087746 h 1324815"/>
                <a:gd name="connsiteX60" fmla="*/ 1802798 w 6582813"/>
                <a:gd name="connsiteY60" fmla="*/ 1031409 h 1324815"/>
                <a:gd name="connsiteX61" fmla="*/ 1607784 w 6582813"/>
                <a:gd name="connsiteY61" fmla="*/ 944736 h 1324815"/>
                <a:gd name="connsiteX62" fmla="*/ 1425771 w 6582813"/>
                <a:gd name="connsiteY62" fmla="*/ 953403 h 1324815"/>
                <a:gd name="connsiteX63" fmla="*/ 1222089 w 6582813"/>
                <a:gd name="connsiteY63" fmla="*/ 1100747 h 1324815"/>
                <a:gd name="connsiteX64" fmla="*/ 1057410 w 6582813"/>
                <a:gd name="connsiteY64" fmla="*/ 1230757 h 1324815"/>
                <a:gd name="connsiteX65" fmla="*/ 871064 w 6582813"/>
                <a:gd name="connsiteY65" fmla="*/ 1321763 h 1324815"/>
                <a:gd name="connsiteX66" fmla="*/ 693384 w 6582813"/>
                <a:gd name="connsiteY66" fmla="*/ 1295761 h 1324815"/>
                <a:gd name="connsiteX67" fmla="*/ 559041 w 6582813"/>
                <a:gd name="connsiteY67" fmla="*/ 1222089 h 1324815"/>
                <a:gd name="connsiteX68" fmla="*/ 325024 w 6582813"/>
                <a:gd name="connsiteY68" fmla="*/ 1092080 h 1324815"/>
                <a:gd name="connsiteX69" fmla="*/ 303355 w 6582813"/>
                <a:gd name="connsiteY69" fmla="*/ 1027075 h 1324815"/>
                <a:gd name="connsiteX70" fmla="*/ 182013 w 6582813"/>
                <a:gd name="connsiteY70" fmla="*/ 793058 h 1324815"/>
                <a:gd name="connsiteX71" fmla="*/ 99674 w 6582813"/>
                <a:gd name="connsiteY71" fmla="*/ 550374 h 1324815"/>
                <a:gd name="connsiteX72" fmla="*/ 52004 w 6582813"/>
                <a:gd name="connsiteY72" fmla="*/ 390029 h 1324815"/>
                <a:gd name="connsiteX73" fmla="*/ 0 w 6582813"/>
                <a:gd name="connsiteY73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48155 w 6582813"/>
                <a:gd name="connsiteY52" fmla="*/ 1226033 h 1324815"/>
                <a:gd name="connsiteX53" fmla="*/ 3136702 w 6582813"/>
                <a:gd name="connsiteY53" fmla="*/ 1018486 h 1324815"/>
                <a:gd name="connsiteX54" fmla="*/ 3002359 w 6582813"/>
                <a:gd name="connsiteY54" fmla="*/ 818240 h 1324815"/>
                <a:gd name="connsiteX55" fmla="*/ 2794774 w 6582813"/>
                <a:gd name="connsiteY55" fmla="*/ 752766 h 1324815"/>
                <a:gd name="connsiteX56" fmla="*/ 2574188 w 6582813"/>
                <a:gd name="connsiteY56" fmla="*/ 862396 h 1324815"/>
                <a:gd name="connsiteX57" fmla="*/ 2435511 w 6582813"/>
                <a:gd name="connsiteY57" fmla="*/ 970738 h 1324815"/>
                <a:gd name="connsiteX58" fmla="*/ 2231829 w 6582813"/>
                <a:gd name="connsiteY58" fmla="*/ 1061744 h 1324815"/>
                <a:gd name="connsiteX59" fmla="*/ 2036816 w 6582813"/>
                <a:gd name="connsiteY59" fmla="*/ 1087746 h 1324815"/>
                <a:gd name="connsiteX60" fmla="*/ 1802798 w 6582813"/>
                <a:gd name="connsiteY60" fmla="*/ 1031409 h 1324815"/>
                <a:gd name="connsiteX61" fmla="*/ 1607784 w 6582813"/>
                <a:gd name="connsiteY61" fmla="*/ 944736 h 1324815"/>
                <a:gd name="connsiteX62" fmla="*/ 1425771 w 6582813"/>
                <a:gd name="connsiteY62" fmla="*/ 953403 h 1324815"/>
                <a:gd name="connsiteX63" fmla="*/ 1222089 w 6582813"/>
                <a:gd name="connsiteY63" fmla="*/ 1100747 h 1324815"/>
                <a:gd name="connsiteX64" fmla="*/ 1057410 w 6582813"/>
                <a:gd name="connsiteY64" fmla="*/ 1230757 h 1324815"/>
                <a:gd name="connsiteX65" fmla="*/ 871064 w 6582813"/>
                <a:gd name="connsiteY65" fmla="*/ 1321763 h 1324815"/>
                <a:gd name="connsiteX66" fmla="*/ 693384 w 6582813"/>
                <a:gd name="connsiteY66" fmla="*/ 1295761 h 1324815"/>
                <a:gd name="connsiteX67" fmla="*/ 559041 w 6582813"/>
                <a:gd name="connsiteY67" fmla="*/ 1222089 h 1324815"/>
                <a:gd name="connsiteX68" fmla="*/ 325024 w 6582813"/>
                <a:gd name="connsiteY68" fmla="*/ 1092080 h 1324815"/>
                <a:gd name="connsiteX69" fmla="*/ 303355 w 6582813"/>
                <a:gd name="connsiteY69" fmla="*/ 1027075 h 1324815"/>
                <a:gd name="connsiteX70" fmla="*/ 182013 w 6582813"/>
                <a:gd name="connsiteY70" fmla="*/ 793058 h 1324815"/>
                <a:gd name="connsiteX71" fmla="*/ 99674 w 6582813"/>
                <a:gd name="connsiteY71" fmla="*/ 550374 h 1324815"/>
                <a:gd name="connsiteX72" fmla="*/ 52004 w 6582813"/>
                <a:gd name="connsiteY72" fmla="*/ 390029 h 1324815"/>
                <a:gd name="connsiteX73" fmla="*/ 0 w 6582813"/>
                <a:gd name="connsiteY73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48155 w 6582813"/>
                <a:gd name="connsiteY52" fmla="*/ 1226033 h 1324815"/>
                <a:gd name="connsiteX53" fmla="*/ 3136702 w 6582813"/>
                <a:gd name="connsiteY53" fmla="*/ 1018486 h 1324815"/>
                <a:gd name="connsiteX54" fmla="*/ 2944694 w 6582813"/>
                <a:gd name="connsiteY54" fmla="*/ 875905 h 1324815"/>
                <a:gd name="connsiteX55" fmla="*/ 2794774 w 6582813"/>
                <a:gd name="connsiteY55" fmla="*/ 752766 h 1324815"/>
                <a:gd name="connsiteX56" fmla="*/ 2574188 w 6582813"/>
                <a:gd name="connsiteY56" fmla="*/ 862396 h 1324815"/>
                <a:gd name="connsiteX57" fmla="*/ 2435511 w 6582813"/>
                <a:gd name="connsiteY57" fmla="*/ 970738 h 1324815"/>
                <a:gd name="connsiteX58" fmla="*/ 2231829 w 6582813"/>
                <a:gd name="connsiteY58" fmla="*/ 1061744 h 1324815"/>
                <a:gd name="connsiteX59" fmla="*/ 2036816 w 6582813"/>
                <a:gd name="connsiteY59" fmla="*/ 1087746 h 1324815"/>
                <a:gd name="connsiteX60" fmla="*/ 1802798 w 6582813"/>
                <a:gd name="connsiteY60" fmla="*/ 1031409 h 1324815"/>
                <a:gd name="connsiteX61" fmla="*/ 1607784 w 6582813"/>
                <a:gd name="connsiteY61" fmla="*/ 944736 h 1324815"/>
                <a:gd name="connsiteX62" fmla="*/ 1425771 w 6582813"/>
                <a:gd name="connsiteY62" fmla="*/ 953403 h 1324815"/>
                <a:gd name="connsiteX63" fmla="*/ 1222089 w 6582813"/>
                <a:gd name="connsiteY63" fmla="*/ 1100747 h 1324815"/>
                <a:gd name="connsiteX64" fmla="*/ 1057410 w 6582813"/>
                <a:gd name="connsiteY64" fmla="*/ 1230757 h 1324815"/>
                <a:gd name="connsiteX65" fmla="*/ 871064 w 6582813"/>
                <a:gd name="connsiteY65" fmla="*/ 1321763 h 1324815"/>
                <a:gd name="connsiteX66" fmla="*/ 693384 w 6582813"/>
                <a:gd name="connsiteY66" fmla="*/ 1295761 h 1324815"/>
                <a:gd name="connsiteX67" fmla="*/ 559041 w 6582813"/>
                <a:gd name="connsiteY67" fmla="*/ 1222089 h 1324815"/>
                <a:gd name="connsiteX68" fmla="*/ 325024 w 6582813"/>
                <a:gd name="connsiteY68" fmla="*/ 1092080 h 1324815"/>
                <a:gd name="connsiteX69" fmla="*/ 303355 w 6582813"/>
                <a:gd name="connsiteY69" fmla="*/ 1027075 h 1324815"/>
                <a:gd name="connsiteX70" fmla="*/ 182013 w 6582813"/>
                <a:gd name="connsiteY70" fmla="*/ 793058 h 1324815"/>
                <a:gd name="connsiteX71" fmla="*/ 99674 w 6582813"/>
                <a:gd name="connsiteY71" fmla="*/ 550374 h 1324815"/>
                <a:gd name="connsiteX72" fmla="*/ 52004 w 6582813"/>
                <a:gd name="connsiteY72" fmla="*/ 390029 h 1324815"/>
                <a:gd name="connsiteX73" fmla="*/ 0 w 6582813"/>
                <a:gd name="connsiteY73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48155 w 6582813"/>
                <a:gd name="connsiteY52" fmla="*/ 1226033 h 1324815"/>
                <a:gd name="connsiteX53" fmla="*/ 3136702 w 6582813"/>
                <a:gd name="connsiteY53" fmla="*/ 1018486 h 1324815"/>
                <a:gd name="connsiteX54" fmla="*/ 2944694 w 6582813"/>
                <a:gd name="connsiteY54" fmla="*/ 875905 h 1324815"/>
                <a:gd name="connsiteX55" fmla="*/ 2761823 w 6582813"/>
                <a:gd name="connsiteY55" fmla="*/ 802193 h 1324815"/>
                <a:gd name="connsiteX56" fmla="*/ 2574188 w 6582813"/>
                <a:gd name="connsiteY56" fmla="*/ 862396 h 1324815"/>
                <a:gd name="connsiteX57" fmla="*/ 2435511 w 6582813"/>
                <a:gd name="connsiteY57" fmla="*/ 970738 h 1324815"/>
                <a:gd name="connsiteX58" fmla="*/ 2231829 w 6582813"/>
                <a:gd name="connsiteY58" fmla="*/ 1061744 h 1324815"/>
                <a:gd name="connsiteX59" fmla="*/ 2036816 w 6582813"/>
                <a:gd name="connsiteY59" fmla="*/ 1087746 h 1324815"/>
                <a:gd name="connsiteX60" fmla="*/ 1802798 w 6582813"/>
                <a:gd name="connsiteY60" fmla="*/ 1031409 h 1324815"/>
                <a:gd name="connsiteX61" fmla="*/ 1607784 w 6582813"/>
                <a:gd name="connsiteY61" fmla="*/ 944736 h 1324815"/>
                <a:gd name="connsiteX62" fmla="*/ 1425771 w 6582813"/>
                <a:gd name="connsiteY62" fmla="*/ 953403 h 1324815"/>
                <a:gd name="connsiteX63" fmla="*/ 1222089 w 6582813"/>
                <a:gd name="connsiteY63" fmla="*/ 1100747 h 1324815"/>
                <a:gd name="connsiteX64" fmla="*/ 1057410 w 6582813"/>
                <a:gd name="connsiteY64" fmla="*/ 1230757 h 1324815"/>
                <a:gd name="connsiteX65" fmla="*/ 871064 w 6582813"/>
                <a:gd name="connsiteY65" fmla="*/ 1321763 h 1324815"/>
                <a:gd name="connsiteX66" fmla="*/ 693384 w 6582813"/>
                <a:gd name="connsiteY66" fmla="*/ 1295761 h 1324815"/>
                <a:gd name="connsiteX67" fmla="*/ 559041 w 6582813"/>
                <a:gd name="connsiteY67" fmla="*/ 1222089 h 1324815"/>
                <a:gd name="connsiteX68" fmla="*/ 325024 w 6582813"/>
                <a:gd name="connsiteY68" fmla="*/ 1092080 h 1324815"/>
                <a:gd name="connsiteX69" fmla="*/ 303355 w 6582813"/>
                <a:gd name="connsiteY69" fmla="*/ 1027075 h 1324815"/>
                <a:gd name="connsiteX70" fmla="*/ 182013 w 6582813"/>
                <a:gd name="connsiteY70" fmla="*/ 793058 h 1324815"/>
                <a:gd name="connsiteX71" fmla="*/ 99674 w 6582813"/>
                <a:gd name="connsiteY71" fmla="*/ 550374 h 1324815"/>
                <a:gd name="connsiteX72" fmla="*/ 52004 w 6582813"/>
                <a:gd name="connsiteY72" fmla="*/ 390029 h 1324815"/>
                <a:gd name="connsiteX73" fmla="*/ 0 w 6582813"/>
                <a:gd name="connsiteY73" fmla="*/ 212349 h 1324815"/>
                <a:gd name="connsiteX0" fmla="*/ 0 w 6582813"/>
                <a:gd name="connsiteY0" fmla="*/ 212349 h 1324815"/>
                <a:gd name="connsiteX1" fmla="*/ 676049 w 6582813"/>
                <a:gd name="connsiteY1" fmla="*/ 338025 h 1324815"/>
                <a:gd name="connsiteX2" fmla="*/ 1287094 w 6582813"/>
                <a:gd name="connsiteY2" fmla="*/ 0 h 1324815"/>
                <a:gd name="connsiteX3" fmla="*/ 1950142 w 6582813"/>
                <a:gd name="connsiteY3" fmla="*/ 303356 h 1324815"/>
                <a:gd name="connsiteX4" fmla="*/ 2552519 w 6582813"/>
                <a:gd name="connsiteY4" fmla="*/ 173346 h 1324815"/>
                <a:gd name="connsiteX5" fmla="*/ 2652193 w 6582813"/>
                <a:gd name="connsiteY5" fmla="*/ 195014 h 1324815"/>
                <a:gd name="connsiteX6" fmla="*/ 2673862 w 6582813"/>
                <a:gd name="connsiteY6" fmla="*/ 216683 h 1324815"/>
                <a:gd name="connsiteX7" fmla="*/ 2712864 w 6582813"/>
                <a:gd name="connsiteY7" fmla="*/ 264353 h 1324815"/>
                <a:gd name="connsiteX8" fmla="*/ 2738866 w 6582813"/>
                <a:gd name="connsiteY8" fmla="*/ 299022 h 1324815"/>
                <a:gd name="connsiteX9" fmla="*/ 2790870 w 6582813"/>
                <a:gd name="connsiteY9" fmla="*/ 290355 h 1324815"/>
                <a:gd name="connsiteX10" fmla="*/ 2868876 w 6582813"/>
                <a:gd name="connsiteY10" fmla="*/ 273020 h 1324815"/>
                <a:gd name="connsiteX11" fmla="*/ 2938214 w 6582813"/>
                <a:gd name="connsiteY11" fmla="*/ 286021 h 1324815"/>
                <a:gd name="connsiteX12" fmla="*/ 3046555 w 6582813"/>
                <a:gd name="connsiteY12" fmla="*/ 299022 h 1324815"/>
                <a:gd name="connsiteX13" fmla="*/ 3146229 w 6582813"/>
                <a:gd name="connsiteY13" fmla="*/ 299022 h 1324815"/>
                <a:gd name="connsiteX14" fmla="*/ 3219901 w 6582813"/>
                <a:gd name="connsiteY14" fmla="*/ 299022 h 1324815"/>
                <a:gd name="connsiteX15" fmla="*/ 3293573 w 6582813"/>
                <a:gd name="connsiteY15" fmla="*/ 312023 h 1324815"/>
                <a:gd name="connsiteX16" fmla="*/ 3302241 w 6582813"/>
                <a:gd name="connsiteY16" fmla="*/ 312023 h 1324815"/>
                <a:gd name="connsiteX17" fmla="*/ 3709604 w 6582813"/>
                <a:gd name="connsiteY17" fmla="*/ 602377 h 1324815"/>
                <a:gd name="connsiteX18" fmla="*/ 3991291 w 6582813"/>
                <a:gd name="connsiteY18" fmla="*/ 429031 h 1324815"/>
                <a:gd name="connsiteX19" fmla="*/ 4008626 w 6582813"/>
                <a:gd name="connsiteY19" fmla="*/ 481035 h 1324815"/>
                <a:gd name="connsiteX20" fmla="*/ 4051962 w 6582813"/>
                <a:gd name="connsiteY20" fmla="*/ 511371 h 1324815"/>
                <a:gd name="connsiteX21" fmla="*/ 4095299 w 6582813"/>
                <a:gd name="connsiteY21" fmla="*/ 541706 h 1324815"/>
                <a:gd name="connsiteX22" fmla="*/ 4121301 w 6582813"/>
                <a:gd name="connsiteY22" fmla="*/ 520038 h 1324815"/>
                <a:gd name="connsiteX23" fmla="*/ 4142969 w 6582813"/>
                <a:gd name="connsiteY23" fmla="*/ 494036 h 1324815"/>
                <a:gd name="connsiteX24" fmla="*/ 4173304 w 6582813"/>
                <a:gd name="connsiteY24" fmla="*/ 472368 h 1324815"/>
                <a:gd name="connsiteX25" fmla="*/ 4216641 w 6582813"/>
                <a:gd name="connsiteY25" fmla="*/ 476702 h 1324815"/>
                <a:gd name="connsiteX26" fmla="*/ 4246976 w 6582813"/>
                <a:gd name="connsiteY26" fmla="*/ 446366 h 1324815"/>
                <a:gd name="connsiteX27" fmla="*/ 4316315 w 6582813"/>
                <a:gd name="connsiteY27" fmla="*/ 528705 h 1324815"/>
                <a:gd name="connsiteX28" fmla="*/ 4385653 w 6582813"/>
                <a:gd name="connsiteY28" fmla="*/ 572042 h 1324815"/>
                <a:gd name="connsiteX29" fmla="*/ 4983697 w 6582813"/>
                <a:gd name="connsiteY29" fmla="*/ 602377 h 1324815"/>
                <a:gd name="connsiteX30" fmla="*/ 5430063 w 6582813"/>
                <a:gd name="connsiteY30" fmla="*/ 606711 h 1324815"/>
                <a:gd name="connsiteX31" fmla="*/ 5733418 w 6582813"/>
                <a:gd name="connsiteY31" fmla="*/ 528705 h 1324815"/>
                <a:gd name="connsiteX32" fmla="*/ 5967435 w 6582813"/>
                <a:gd name="connsiteY32" fmla="*/ 485369 h 1324815"/>
                <a:gd name="connsiteX33" fmla="*/ 6158116 w 6582813"/>
                <a:gd name="connsiteY33" fmla="*/ 511371 h 1324815"/>
                <a:gd name="connsiteX34" fmla="*/ 6188451 w 6582813"/>
                <a:gd name="connsiteY34" fmla="*/ 567708 h 1324815"/>
                <a:gd name="connsiteX35" fmla="*/ 6582813 w 6582813"/>
                <a:gd name="connsiteY35" fmla="*/ 567708 h 1324815"/>
                <a:gd name="connsiteX36" fmla="*/ 6578480 w 6582813"/>
                <a:gd name="connsiteY36" fmla="*/ 858063 h 1324815"/>
                <a:gd name="connsiteX37" fmla="*/ 6452804 w 6582813"/>
                <a:gd name="connsiteY37" fmla="*/ 797392 h 1324815"/>
                <a:gd name="connsiteX38" fmla="*/ 6214453 w 6582813"/>
                <a:gd name="connsiteY38" fmla="*/ 728053 h 1324815"/>
                <a:gd name="connsiteX39" fmla="*/ 6002104 w 6582813"/>
                <a:gd name="connsiteY39" fmla="*/ 706385 h 1324815"/>
                <a:gd name="connsiteX40" fmla="*/ 5802756 w 6582813"/>
                <a:gd name="connsiteY40" fmla="*/ 689050 h 1324815"/>
                <a:gd name="connsiteX41" fmla="*/ 5616410 w 6582813"/>
                <a:gd name="connsiteY41" fmla="*/ 741054 h 1324815"/>
                <a:gd name="connsiteX42" fmla="*/ 5369392 w 6582813"/>
                <a:gd name="connsiteY42" fmla="*/ 823394 h 1324815"/>
                <a:gd name="connsiteX43" fmla="*/ 5139708 w 6582813"/>
                <a:gd name="connsiteY43" fmla="*/ 866730 h 1324815"/>
                <a:gd name="connsiteX44" fmla="*/ 4949028 w 6582813"/>
                <a:gd name="connsiteY44" fmla="*/ 814726 h 1324815"/>
                <a:gd name="connsiteX45" fmla="*/ 4749680 w 6582813"/>
                <a:gd name="connsiteY45" fmla="*/ 775723 h 1324815"/>
                <a:gd name="connsiteX46" fmla="*/ 4528664 w 6582813"/>
                <a:gd name="connsiteY46" fmla="*/ 762722 h 1324815"/>
                <a:gd name="connsiteX47" fmla="*/ 4294647 w 6582813"/>
                <a:gd name="connsiteY47" fmla="*/ 966404 h 1324815"/>
                <a:gd name="connsiteX48" fmla="*/ 4103967 w 6582813"/>
                <a:gd name="connsiteY48" fmla="*/ 1126749 h 1324815"/>
                <a:gd name="connsiteX49" fmla="*/ 3917619 w 6582813"/>
                <a:gd name="connsiteY49" fmla="*/ 1252425 h 1324815"/>
                <a:gd name="connsiteX50" fmla="*/ 3748607 w 6582813"/>
                <a:gd name="connsiteY50" fmla="*/ 1318049 h 1324815"/>
                <a:gd name="connsiteX51" fmla="*/ 3566593 w 6582813"/>
                <a:gd name="connsiteY51" fmla="*/ 1282760 h 1324815"/>
                <a:gd name="connsiteX52" fmla="*/ 3348155 w 6582813"/>
                <a:gd name="connsiteY52" fmla="*/ 1226033 h 1324815"/>
                <a:gd name="connsiteX53" fmla="*/ 3136702 w 6582813"/>
                <a:gd name="connsiteY53" fmla="*/ 1100864 h 1324815"/>
                <a:gd name="connsiteX54" fmla="*/ 2944694 w 6582813"/>
                <a:gd name="connsiteY54" fmla="*/ 875905 h 1324815"/>
                <a:gd name="connsiteX55" fmla="*/ 2761823 w 6582813"/>
                <a:gd name="connsiteY55" fmla="*/ 802193 h 1324815"/>
                <a:gd name="connsiteX56" fmla="*/ 2574188 w 6582813"/>
                <a:gd name="connsiteY56" fmla="*/ 862396 h 1324815"/>
                <a:gd name="connsiteX57" fmla="*/ 2435511 w 6582813"/>
                <a:gd name="connsiteY57" fmla="*/ 970738 h 1324815"/>
                <a:gd name="connsiteX58" fmla="*/ 2231829 w 6582813"/>
                <a:gd name="connsiteY58" fmla="*/ 1061744 h 1324815"/>
                <a:gd name="connsiteX59" fmla="*/ 2036816 w 6582813"/>
                <a:gd name="connsiteY59" fmla="*/ 1087746 h 1324815"/>
                <a:gd name="connsiteX60" fmla="*/ 1802798 w 6582813"/>
                <a:gd name="connsiteY60" fmla="*/ 1031409 h 1324815"/>
                <a:gd name="connsiteX61" fmla="*/ 1607784 w 6582813"/>
                <a:gd name="connsiteY61" fmla="*/ 944736 h 1324815"/>
                <a:gd name="connsiteX62" fmla="*/ 1425771 w 6582813"/>
                <a:gd name="connsiteY62" fmla="*/ 953403 h 1324815"/>
                <a:gd name="connsiteX63" fmla="*/ 1222089 w 6582813"/>
                <a:gd name="connsiteY63" fmla="*/ 1100747 h 1324815"/>
                <a:gd name="connsiteX64" fmla="*/ 1057410 w 6582813"/>
                <a:gd name="connsiteY64" fmla="*/ 1230757 h 1324815"/>
                <a:gd name="connsiteX65" fmla="*/ 871064 w 6582813"/>
                <a:gd name="connsiteY65" fmla="*/ 1321763 h 1324815"/>
                <a:gd name="connsiteX66" fmla="*/ 693384 w 6582813"/>
                <a:gd name="connsiteY66" fmla="*/ 1295761 h 1324815"/>
                <a:gd name="connsiteX67" fmla="*/ 559041 w 6582813"/>
                <a:gd name="connsiteY67" fmla="*/ 1222089 h 1324815"/>
                <a:gd name="connsiteX68" fmla="*/ 325024 w 6582813"/>
                <a:gd name="connsiteY68" fmla="*/ 1092080 h 1324815"/>
                <a:gd name="connsiteX69" fmla="*/ 303355 w 6582813"/>
                <a:gd name="connsiteY69" fmla="*/ 1027075 h 1324815"/>
                <a:gd name="connsiteX70" fmla="*/ 182013 w 6582813"/>
                <a:gd name="connsiteY70" fmla="*/ 793058 h 1324815"/>
                <a:gd name="connsiteX71" fmla="*/ 99674 w 6582813"/>
                <a:gd name="connsiteY71" fmla="*/ 550374 h 1324815"/>
                <a:gd name="connsiteX72" fmla="*/ 52004 w 6582813"/>
                <a:gd name="connsiteY72" fmla="*/ 390029 h 1324815"/>
                <a:gd name="connsiteX73" fmla="*/ 0 w 6582813"/>
                <a:gd name="connsiteY73" fmla="*/ 212349 h 1324815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749680 w 6582813"/>
                <a:gd name="connsiteY45" fmla="*/ 775723 h 1326424"/>
                <a:gd name="connsiteX46" fmla="*/ 4528664 w 6582813"/>
                <a:gd name="connsiteY46" fmla="*/ 762722 h 1326424"/>
                <a:gd name="connsiteX47" fmla="*/ 4294647 w 6582813"/>
                <a:gd name="connsiteY47" fmla="*/ 966404 h 1326424"/>
                <a:gd name="connsiteX48" fmla="*/ 4103967 w 6582813"/>
                <a:gd name="connsiteY48" fmla="*/ 1126749 h 1326424"/>
                <a:gd name="connsiteX49" fmla="*/ 3917619 w 6582813"/>
                <a:gd name="connsiteY49" fmla="*/ 1252425 h 1326424"/>
                <a:gd name="connsiteX50" fmla="*/ 3748607 w 6582813"/>
                <a:gd name="connsiteY50" fmla="*/ 1318049 h 1326424"/>
                <a:gd name="connsiteX51" fmla="*/ 3574831 w 6582813"/>
                <a:gd name="connsiteY51" fmla="*/ 1315711 h 1326424"/>
                <a:gd name="connsiteX52" fmla="*/ 3348155 w 6582813"/>
                <a:gd name="connsiteY52" fmla="*/ 1226033 h 1326424"/>
                <a:gd name="connsiteX53" fmla="*/ 3136702 w 6582813"/>
                <a:gd name="connsiteY53" fmla="*/ 1100864 h 1326424"/>
                <a:gd name="connsiteX54" fmla="*/ 2944694 w 6582813"/>
                <a:gd name="connsiteY54" fmla="*/ 875905 h 1326424"/>
                <a:gd name="connsiteX55" fmla="*/ 2761823 w 6582813"/>
                <a:gd name="connsiteY55" fmla="*/ 802193 h 1326424"/>
                <a:gd name="connsiteX56" fmla="*/ 2574188 w 6582813"/>
                <a:gd name="connsiteY56" fmla="*/ 862396 h 1326424"/>
                <a:gd name="connsiteX57" fmla="*/ 2435511 w 6582813"/>
                <a:gd name="connsiteY57" fmla="*/ 970738 h 1326424"/>
                <a:gd name="connsiteX58" fmla="*/ 2231829 w 6582813"/>
                <a:gd name="connsiteY58" fmla="*/ 1061744 h 1326424"/>
                <a:gd name="connsiteX59" fmla="*/ 2036816 w 6582813"/>
                <a:gd name="connsiteY59" fmla="*/ 1087746 h 1326424"/>
                <a:gd name="connsiteX60" fmla="*/ 1802798 w 6582813"/>
                <a:gd name="connsiteY60" fmla="*/ 1031409 h 1326424"/>
                <a:gd name="connsiteX61" fmla="*/ 1607784 w 6582813"/>
                <a:gd name="connsiteY61" fmla="*/ 944736 h 1326424"/>
                <a:gd name="connsiteX62" fmla="*/ 1425771 w 6582813"/>
                <a:gd name="connsiteY62" fmla="*/ 953403 h 1326424"/>
                <a:gd name="connsiteX63" fmla="*/ 1222089 w 6582813"/>
                <a:gd name="connsiteY63" fmla="*/ 1100747 h 1326424"/>
                <a:gd name="connsiteX64" fmla="*/ 1057410 w 6582813"/>
                <a:gd name="connsiteY64" fmla="*/ 1230757 h 1326424"/>
                <a:gd name="connsiteX65" fmla="*/ 871064 w 6582813"/>
                <a:gd name="connsiteY65" fmla="*/ 1321763 h 1326424"/>
                <a:gd name="connsiteX66" fmla="*/ 693384 w 6582813"/>
                <a:gd name="connsiteY66" fmla="*/ 1295761 h 1326424"/>
                <a:gd name="connsiteX67" fmla="*/ 559041 w 6582813"/>
                <a:gd name="connsiteY67" fmla="*/ 1222089 h 1326424"/>
                <a:gd name="connsiteX68" fmla="*/ 325024 w 6582813"/>
                <a:gd name="connsiteY68" fmla="*/ 1092080 h 1326424"/>
                <a:gd name="connsiteX69" fmla="*/ 303355 w 6582813"/>
                <a:gd name="connsiteY69" fmla="*/ 1027075 h 1326424"/>
                <a:gd name="connsiteX70" fmla="*/ 182013 w 6582813"/>
                <a:gd name="connsiteY70" fmla="*/ 793058 h 1326424"/>
                <a:gd name="connsiteX71" fmla="*/ 99674 w 6582813"/>
                <a:gd name="connsiteY71" fmla="*/ 550374 h 1326424"/>
                <a:gd name="connsiteX72" fmla="*/ 52004 w 6582813"/>
                <a:gd name="connsiteY72" fmla="*/ 390029 h 1326424"/>
                <a:gd name="connsiteX73" fmla="*/ 0 w 6582813"/>
                <a:gd name="connsiteY73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749680 w 6582813"/>
                <a:gd name="connsiteY45" fmla="*/ 775723 h 1326424"/>
                <a:gd name="connsiteX46" fmla="*/ 4528664 w 6582813"/>
                <a:gd name="connsiteY46" fmla="*/ 762722 h 1326424"/>
                <a:gd name="connsiteX47" fmla="*/ 4294647 w 6582813"/>
                <a:gd name="connsiteY47" fmla="*/ 966404 h 1326424"/>
                <a:gd name="connsiteX48" fmla="*/ 4178108 w 6582813"/>
                <a:gd name="connsiteY48" fmla="*/ 1159701 h 1326424"/>
                <a:gd name="connsiteX49" fmla="*/ 3917619 w 6582813"/>
                <a:gd name="connsiteY49" fmla="*/ 1252425 h 1326424"/>
                <a:gd name="connsiteX50" fmla="*/ 3748607 w 6582813"/>
                <a:gd name="connsiteY50" fmla="*/ 1318049 h 1326424"/>
                <a:gd name="connsiteX51" fmla="*/ 3574831 w 6582813"/>
                <a:gd name="connsiteY51" fmla="*/ 1315711 h 1326424"/>
                <a:gd name="connsiteX52" fmla="*/ 3348155 w 6582813"/>
                <a:gd name="connsiteY52" fmla="*/ 1226033 h 1326424"/>
                <a:gd name="connsiteX53" fmla="*/ 3136702 w 6582813"/>
                <a:gd name="connsiteY53" fmla="*/ 1100864 h 1326424"/>
                <a:gd name="connsiteX54" fmla="*/ 2944694 w 6582813"/>
                <a:gd name="connsiteY54" fmla="*/ 875905 h 1326424"/>
                <a:gd name="connsiteX55" fmla="*/ 2761823 w 6582813"/>
                <a:gd name="connsiteY55" fmla="*/ 802193 h 1326424"/>
                <a:gd name="connsiteX56" fmla="*/ 2574188 w 6582813"/>
                <a:gd name="connsiteY56" fmla="*/ 862396 h 1326424"/>
                <a:gd name="connsiteX57" fmla="*/ 2435511 w 6582813"/>
                <a:gd name="connsiteY57" fmla="*/ 970738 h 1326424"/>
                <a:gd name="connsiteX58" fmla="*/ 2231829 w 6582813"/>
                <a:gd name="connsiteY58" fmla="*/ 1061744 h 1326424"/>
                <a:gd name="connsiteX59" fmla="*/ 2036816 w 6582813"/>
                <a:gd name="connsiteY59" fmla="*/ 1087746 h 1326424"/>
                <a:gd name="connsiteX60" fmla="*/ 1802798 w 6582813"/>
                <a:gd name="connsiteY60" fmla="*/ 1031409 h 1326424"/>
                <a:gd name="connsiteX61" fmla="*/ 1607784 w 6582813"/>
                <a:gd name="connsiteY61" fmla="*/ 944736 h 1326424"/>
                <a:gd name="connsiteX62" fmla="*/ 1425771 w 6582813"/>
                <a:gd name="connsiteY62" fmla="*/ 953403 h 1326424"/>
                <a:gd name="connsiteX63" fmla="*/ 1222089 w 6582813"/>
                <a:gd name="connsiteY63" fmla="*/ 1100747 h 1326424"/>
                <a:gd name="connsiteX64" fmla="*/ 1057410 w 6582813"/>
                <a:gd name="connsiteY64" fmla="*/ 1230757 h 1326424"/>
                <a:gd name="connsiteX65" fmla="*/ 871064 w 6582813"/>
                <a:gd name="connsiteY65" fmla="*/ 1321763 h 1326424"/>
                <a:gd name="connsiteX66" fmla="*/ 693384 w 6582813"/>
                <a:gd name="connsiteY66" fmla="*/ 1295761 h 1326424"/>
                <a:gd name="connsiteX67" fmla="*/ 559041 w 6582813"/>
                <a:gd name="connsiteY67" fmla="*/ 1222089 h 1326424"/>
                <a:gd name="connsiteX68" fmla="*/ 325024 w 6582813"/>
                <a:gd name="connsiteY68" fmla="*/ 1092080 h 1326424"/>
                <a:gd name="connsiteX69" fmla="*/ 303355 w 6582813"/>
                <a:gd name="connsiteY69" fmla="*/ 1027075 h 1326424"/>
                <a:gd name="connsiteX70" fmla="*/ 182013 w 6582813"/>
                <a:gd name="connsiteY70" fmla="*/ 793058 h 1326424"/>
                <a:gd name="connsiteX71" fmla="*/ 99674 w 6582813"/>
                <a:gd name="connsiteY71" fmla="*/ 550374 h 1326424"/>
                <a:gd name="connsiteX72" fmla="*/ 52004 w 6582813"/>
                <a:gd name="connsiteY72" fmla="*/ 390029 h 1326424"/>
                <a:gd name="connsiteX73" fmla="*/ 0 w 6582813"/>
                <a:gd name="connsiteY73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749680 w 6582813"/>
                <a:gd name="connsiteY45" fmla="*/ 775723 h 1326424"/>
                <a:gd name="connsiteX46" fmla="*/ 4528664 w 6582813"/>
                <a:gd name="connsiteY46" fmla="*/ 762722 h 1326424"/>
                <a:gd name="connsiteX47" fmla="*/ 4294647 w 6582813"/>
                <a:gd name="connsiteY47" fmla="*/ 966404 h 1326424"/>
                <a:gd name="connsiteX48" fmla="*/ 4178108 w 6582813"/>
                <a:gd name="connsiteY48" fmla="*/ 1159701 h 1326424"/>
                <a:gd name="connsiteX49" fmla="*/ 3967046 w 6582813"/>
                <a:gd name="connsiteY49" fmla="*/ 1293615 h 1326424"/>
                <a:gd name="connsiteX50" fmla="*/ 3748607 w 6582813"/>
                <a:gd name="connsiteY50" fmla="*/ 1318049 h 1326424"/>
                <a:gd name="connsiteX51" fmla="*/ 3574831 w 6582813"/>
                <a:gd name="connsiteY51" fmla="*/ 1315711 h 1326424"/>
                <a:gd name="connsiteX52" fmla="*/ 3348155 w 6582813"/>
                <a:gd name="connsiteY52" fmla="*/ 1226033 h 1326424"/>
                <a:gd name="connsiteX53" fmla="*/ 3136702 w 6582813"/>
                <a:gd name="connsiteY53" fmla="*/ 1100864 h 1326424"/>
                <a:gd name="connsiteX54" fmla="*/ 2944694 w 6582813"/>
                <a:gd name="connsiteY54" fmla="*/ 875905 h 1326424"/>
                <a:gd name="connsiteX55" fmla="*/ 2761823 w 6582813"/>
                <a:gd name="connsiteY55" fmla="*/ 802193 h 1326424"/>
                <a:gd name="connsiteX56" fmla="*/ 2574188 w 6582813"/>
                <a:gd name="connsiteY56" fmla="*/ 862396 h 1326424"/>
                <a:gd name="connsiteX57" fmla="*/ 2435511 w 6582813"/>
                <a:gd name="connsiteY57" fmla="*/ 970738 h 1326424"/>
                <a:gd name="connsiteX58" fmla="*/ 2231829 w 6582813"/>
                <a:gd name="connsiteY58" fmla="*/ 1061744 h 1326424"/>
                <a:gd name="connsiteX59" fmla="*/ 2036816 w 6582813"/>
                <a:gd name="connsiteY59" fmla="*/ 1087746 h 1326424"/>
                <a:gd name="connsiteX60" fmla="*/ 1802798 w 6582813"/>
                <a:gd name="connsiteY60" fmla="*/ 1031409 h 1326424"/>
                <a:gd name="connsiteX61" fmla="*/ 1607784 w 6582813"/>
                <a:gd name="connsiteY61" fmla="*/ 944736 h 1326424"/>
                <a:gd name="connsiteX62" fmla="*/ 1425771 w 6582813"/>
                <a:gd name="connsiteY62" fmla="*/ 953403 h 1326424"/>
                <a:gd name="connsiteX63" fmla="*/ 1222089 w 6582813"/>
                <a:gd name="connsiteY63" fmla="*/ 1100747 h 1326424"/>
                <a:gd name="connsiteX64" fmla="*/ 1057410 w 6582813"/>
                <a:gd name="connsiteY64" fmla="*/ 1230757 h 1326424"/>
                <a:gd name="connsiteX65" fmla="*/ 871064 w 6582813"/>
                <a:gd name="connsiteY65" fmla="*/ 1321763 h 1326424"/>
                <a:gd name="connsiteX66" fmla="*/ 693384 w 6582813"/>
                <a:gd name="connsiteY66" fmla="*/ 1295761 h 1326424"/>
                <a:gd name="connsiteX67" fmla="*/ 559041 w 6582813"/>
                <a:gd name="connsiteY67" fmla="*/ 1222089 h 1326424"/>
                <a:gd name="connsiteX68" fmla="*/ 325024 w 6582813"/>
                <a:gd name="connsiteY68" fmla="*/ 1092080 h 1326424"/>
                <a:gd name="connsiteX69" fmla="*/ 303355 w 6582813"/>
                <a:gd name="connsiteY69" fmla="*/ 1027075 h 1326424"/>
                <a:gd name="connsiteX70" fmla="*/ 182013 w 6582813"/>
                <a:gd name="connsiteY70" fmla="*/ 793058 h 1326424"/>
                <a:gd name="connsiteX71" fmla="*/ 99674 w 6582813"/>
                <a:gd name="connsiteY71" fmla="*/ 550374 h 1326424"/>
                <a:gd name="connsiteX72" fmla="*/ 52004 w 6582813"/>
                <a:gd name="connsiteY72" fmla="*/ 390029 h 1326424"/>
                <a:gd name="connsiteX73" fmla="*/ 0 w 6582813"/>
                <a:gd name="connsiteY73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749680 w 6582813"/>
                <a:gd name="connsiteY45" fmla="*/ 775723 h 1326424"/>
                <a:gd name="connsiteX46" fmla="*/ 4528664 w 6582813"/>
                <a:gd name="connsiteY46" fmla="*/ 762722 h 1326424"/>
                <a:gd name="connsiteX47" fmla="*/ 4352312 w 6582813"/>
                <a:gd name="connsiteY47" fmla="*/ 991118 h 1326424"/>
                <a:gd name="connsiteX48" fmla="*/ 4178108 w 6582813"/>
                <a:gd name="connsiteY48" fmla="*/ 1159701 h 1326424"/>
                <a:gd name="connsiteX49" fmla="*/ 3967046 w 6582813"/>
                <a:gd name="connsiteY49" fmla="*/ 1293615 h 1326424"/>
                <a:gd name="connsiteX50" fmla="*/ 3748607 w 6582813"/>
                <a:gd name="connsiteY50" fmla="*/ 1318049 h 1326424"/>
                <a:gd name="connsiteX51" fmla="*/ 3574831 w 6582813"/>
                <a:gd name="connsiteY51" fmla="*/ 1315711 h 1326424"/>
                <a:gd name="connsiteX52" fmla="*/ 3348155 w 6582813"/>
                <a:gd name="connsiteY52" fmla="*/ 1226033 h 1326424"/>
                <a:gd name="connsiteX53" fmla="*/ 3136702 w 6582813"/>
                <a:gd name="connsiteY53" fmla="*/ 1100864 h 1326424"/>
                <a:gd name="connsiteX54" fmla="*/ 2944694 w 6582813"/>
                <a:gd name="connsiteY54" fmla="*/ 875905 h 1326424"/>
                <a:gd name="connsiteX55" fmla="*/ 2761823 w 6582813"/>
                <a:gd name="connsiteY55" fmla="*/ 802193 h 1326424"/>
                <a:gd name="connsiteX56" fmla="*/ 2574188 w 6582813"/>
                <a:gd name="connsiteY56" fmla="*/ 862396 h 1326424"/>
                <a:gd name="connsiteX57" fmla="*/ 2435511 w 6582813"/>
                <a:gd name="connsiteY57" fmla="*/ 970738 h 1326424"/>
                <a:gd name="connsiteX58" fmla="*/ 2231829 w 6582813"/>
                <a:gd name="connsiteY58" fmla="*/ 1061744 h 1326424"/>
                <a:gd name="connsiteX59" fmla="*/ 2036816 w 6582813"/>
                <a:gd name="connsiteY59" fmla="*/ 1087746 h 1326424"/>
                <a:gd name="connsiteX60" fmla="*/ 1802798 w 6582813"/>
                <a:gd name="connsiteY60" fmla="*/ 1031409 h 1326424"/>
                <a:gd name="connsiteX61" fmla="*/ 1607784 w 6582813"/>
                <a:gd name="connsiteY61" fmla="*/ 944736 h 1326424"/>
                <a:gd name="connsiteX62" fmla="*/ 1425771 w 6582813"/>
                <a:gd name="connsiteY62" fmla="*/ 953403 h 1326424"/>
                <a:gd name="connsiteX63" fmla="*/ 1222089 w 6582813"/>
                <a:gd name="connsiteY63" fmla="*/ 1100747 h 1326424"/>
                <a:gd name="connsiteX64" fmla="*/ 1057410 w 6582813"/>
                <a:gd name="connsiteY64" fmla="*/ 1230757 h 1326424"/>
                <a:gd name="connsiteX65" fmla="*/ 871064 w 6582813"/>
                <a:gd name="connsiteY65" fmla="*/ 1321763 h 1326424"/>
                <a:gd name="connsiteX66" fmla="*/ 693384 w 6582813"/>
                <a:gd name="connsiteY66" fmla="*/ 1295761 h 1326424"/>
                <a:gd name="connsiteX67" fmla="*/ 559041 w 6582813"/>
                <a:gd name="connsiteY67" fmla="*/ 1222089 h 1326424"/>
                <a:gd name="connsiteX68" fmla="*/ 325024 w 6582813"/>
                <a:gd name="connsiteY68" fmla="*/ 1092080 h 1326424"/>
                <a:gd name="connsiteX69" fmla="*/ 303355 w 6582813"/>
                <a:gd name="connsiteY69" fmla="*/ 1027075 h 1326424"/>
                <a:gd name="connsiteX70" fmla="*/ 182013 w 6582813"/>
                <a:gd name="connsiteY70" fmla="*/ 793058 h 1326424"/>
                <a:gd name="connsiteX71" fmla="*/ 99674 w 6582813"/>
                <a:gd name="connsiteY71" fmla="*/ 550374 h 1326424"/>
                <a:gd name="connsiteX72" fmla="*/ 52004 w 6582813"/>
                <a:gd name="connsiteY72" fmla="*/ 390029 h 1326424"/>
                <a:gd name="connsiteX73" fmla="*/ 0 w 6582813"/>
                <a:gd name="connsiteY73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749680 w 6582813"/>
                <a:gd name="connsiteY45" fmla="*/ 775723 h 1326424"/>
                <a:gd name="connsiteX46" fmla="*/ 4635756 w 6582813"/>
                <a:gd name="connsiteY46" fmla="*/ 853338 h 1326424"/>
                <a:gd name="connsiteX47" fmla="*/ 4352312 w 6582813"/>
                <a:gd name="connsiteY47" fmla="*/ 991118 h 1326424"/>
                <a:gd name="connsiteX48" fmla="*/ 4178108 w 6582813"/>
                <a:gd name="connsiteY48" fmla="*/ 1159701 h 1326424"/>
                <a:gd name="connsiteX49" fmla="*/ 3967046 w 6582813"/>
                <a:gd name="connsiteY49" fmla="*/ 1293615 h 1326424"/>
                <a:gd name="connsiteX50" fmla="*/ 3748607 w 6582813"/>
                <a:gd name="connsiteY50" fmla="*/ 1318049 h 1326424"/>
                <a:gd name="connsiteX51" fmla="*/ 3574831 w 6582813"/>
                <a:gd name="connsiteY51" fmla="*/ 1315711 h 1326424"/>
                <a:gd name="connsiteX52" fmla="*/ 3348155 w 6582813"/>
                <a:gd name="connsiteY52" fmla="*/ 1226033 h 1326424"/>
                <a:gd name="connsiteX53" fmla="*/ 3136702 w 6582813"/>
                <a:gd name="connsiteY53" fmla="*/ 1100864 h 1326424"/>
                <a:gd name="connsiteX54" fmla="*/ 2944694 w 6582813"/>
                <a:gd name="connsiteY54" fmla="*/ 875905 h 1326424"/>
                <a:gd name="connsiteX55" fmla="*/ 2761823 w 6582813"/>
                <a:gd name="connsiteY55" fmla="*/ 802193 h 1326424"/>
                <a:gd name="connsiteX56" fmla="*/ 2574188 w 6582813"/>
                <a:gd name="connsiteY56" fmla="*/ 862396 h 1326424"/>
                <a:gd name="connsiteX57" fmla="*/ 2435511 w 6582813"/>
                <a:gd name="connsiteY57" fmla="*/ 970738 h 1326424"/>
                <a:gd name="connsiteX58" fmla="*/ 2231829 w 6582813"/>
                <a:gd name="connsiteY58" fmla="*/ 1061744 h 1326424"/>
                <a:gd name="connsiteX59" fmla="*/ 2036816 w 6582813"/>
                <a:gd name="connsiteY59" fmla="*/ 1087746 h 1326424"/>
                <a:gd name="connsiteX60" fmla="*/ 1802798 w 6582813"/>
                <a:gd name="connsiteY60" fmla="*/ 1031409 h 1326424"/>
                <a:gd name="connsiteX61" fmla="*/ 1607784 w 6582813"/>
                <a:gd name="connsiteY61" fmla="*/ 944736 h 1326424"/>
                <a:gd name="connsiteX62" fmla="*/ 1425771 w 6582813"/>
                <a:gd name="connsiteY62" fmla="*/ 953403 h 1326424"/>
                <a:gd name="connsiteX63" fmla="*/ 1222089 w 6582813"/>
                <a:gd name="connsiteY63" fmla="*/ 1100747 h 1326424"/>
                <a:gd name="connsiteX64" fmla="*/ 1057410 w 6582813"/>
                <a:gd name="connsiteY64" fmla="*/ 1230757 h 1326424"/>
                <a:gd name="connsiteX65" fmla="*/ 871064 w 6582813"/>
                <a:gd name="connsiteY65" fmla="*/ 1321763 h 1326424"/>
                <a:gd name="connsiteX66" fmla="*/ 693384 w 6582813"/>
                <a:gd name="connsiteY66" fmla="*/ 1295761 h 1326424"/>
                <a:gd name="connsiteX67" fmla="*/ 559041 w 6582813"/>
                <a:gd name="connsiteY67" fmla="*/ 1222089 h 1326424"/>
                <a:gd name="connsiteX68" fmla="*/ 325024 w 6582813"/>
                <a:gd name="connsiteY68" fmla="*/ 1092080 h 1326424"/>
                <a:gd name="connsiteX69" fmla="*/ 303355 w 6582813"/>
                <a:gd name="connsiteY69" fmla="*/ 1027075 h 1326424"/>
                <a:gd name="connsiteX70" fmla="*/ 182013 w 6582813"/>
                <a:gd name="connsiteY70" fmla="*/ 793058 h 1326424"/>
                <a:gd name="connsiteX71" fmla="*/ 99674 w 6582813"/>
                <a:gd name="connsiteY71" fmla="*/ 550374 h 1326424"/>
                <a:gd name="connsiteX72" fmla="*/ 52004 w 6582813"/>
                <a:gd name="connsiteY72" fmla="*/ 390029 h 1326424"/>
                <a:gd name="connsiteX73" fmla="*/ 0 w 6582813"/>
                <a:gd name="connsiteY73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4949028 w 6582813"/>
                <a:gd name="connsiteY44" fmla="*/ 814726 h 1326424"/>
                <a:gd name="connsiteX45" fmla="*/ 4635756 w 6582813"/>
                <a:gd name="connsiteY45" fmla="*/ 853338 h 1326424"/>
                <a:gd name="connsiteX46" fmla="*/ 4352312 w 6582813"/>
                <a:gd name="connsiteY46" fmla="*/ 991118 h 1326424"/>
                <a:gd name="connsiteX47" fmla="*/ 4178108 w 6582813"/>
                <a:gd name="connsiteY47" fmla="*/ 1159701 h 1326424"/>
                <a:gd name="connsiteX48" fmla="*/ 3967046 w 6582813"/>
                <a:gd name="connsiteY48" fmla="*/ 1293615 h 1326424"/>
                <a:gd name="connsiteX49" fmla="*/ 3748607 w 6582813"/>
                <a:gd name="connsiteY49" fmla="*/ 1318049 h 1326424"/>
                <a:gd name="connsiteX50" fmla="*/ 3574831 w 6582813"/>
                <a:gd name="connsiteY50" fmla="*/ 1315711 h 1326424"/>
                <a:gd name="connsiteX51" fmla="*/ 3348155 w 6582813"/>
                <a:gd name="connsiteY51" fmla="*/ 1226033 h 1326424"/>
                <a:gd name="connsiteX52" fmla="*/ 3136702 w 6582813"/>
                <a:gd name="connsiteY52" fmla="*/ 1100864 h 1326424"/>
                <a:gd name="connsiteX53" fmla="*/ 2944694 w 6582813"/>
                <a:gd name="connsiteY53" fmla="*/ 875905 h 1326424"/>
                <a:gd name="connsiteX54" fmla="*/ 2761823 w 6582813"/>
                <a:gd name="connsiteY54" fmla="*/ 802193 h 1326424"/>
                <a:gd name="connsiteX55" fmla="*/ 2574188 w 6582813"/>
                <a:gd name="connsiteY55" fmla="*/ 862396 h 1326424"/>
                <a:gd name="connsiteX56" fmla="*/ 2435511 w 6582813"/>
                <a:gd name="connsiteY56" fmla="*/ 970738 h 1326424"/>
                <a:gd name="connsiteX57" fmla="*/ 2231829 w 6582813"/>
                <a:gd name="connsiteY57" fmla="*/ 1061744 h 1326424"/>
                <a:gd name="connsiteX58" fmla="*/ 2036816 w 6582813"/>
                <a:gd name="connsiteY58" fmla="*/ 1087746 h 1326424"/>
                <a:gd name="connsiteX59" fmla="*/ 1802798 w 6582813"/>
                <a:gd name="connsiteY59" fmla="*/ 1031409 h 1326424"/>
                <a:gd name="connsiteX60" fmla="*/ 1607784 w 6582813"/>
                <a:gd name="connsiteY60" fmla="*/ 944736 h 1326424"/>
                <a:gd name="connsiteX61" fmla="*/ 1425771 w 6582813"/>
                <a:gd name="connsiteY61" fmla="*/ 953403 h 1326424"/>
                <a:gd name="connsiteX62" fmla="*/ 1222089 w 6582813"/>
                <a:gd name="connsiteY62" fmla="*/ 1100747 h 1326424"/>
                <a:gd name="connsiteX63" fmla="*/ 1057410 w 6582813"/>
                <a:gd name="connsiteY63" fmla="*/ 1230757 h 1326424"/>
                <a:gd name="connsiteX64" fmla="*/ 871064 w 6582813"/>
                <a:gd name="connsiteY64" fmla="*/ 1321763 h 1326424"/>
                <a:gd name="connsiteX65" fmla="*/ 693384 w 6582813"/>
                <a:gd name="connsiteY65" fmla="*/ 1295761 h 1326424"/>
                <a:gd name="connsiteX66" fmla="*/ 559041 w 6582813"/>
                <a:gd name="connsiteY66" fmla="*/ 1222089 h 1326424"/>
                <a:gd name="connsiteX67" fmla="*/ 325024 w 6582813"/>
                <a:gd name="connsiteY67" fmla="*/ 1092080 h 1326424"/>
                <a:gd name="connsiteX68" fmla="*/ 303355 w 6582813"/>
                <a:gd name="connsiteY68" fmla="*/ 1027075 h 1326424"/>
                <a:gd name="connsiteX69" fmla="*/ 182013 w 6582813"/>
                <a:gd name="connsiteY69" fmla="*/ 793058 h 1326424"/>
                <a:gd name="connsiteX70" fmla="*/ 99674 w 6582813"/>
                <a:gd name="connsiteY70" fmla="*/ 550374 h 1326424"/>
                <a:gd name="connsiteX71" fmla="*/ 52004 w 6582813"/>
                <a:gd name="connsiteY71" fmla="*/ 390029 h 1326424"/>
                <a:gd name="connsiteX72" fmla="*/ 0 w 6582813"/>
                <a:gd name="connsiteY72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139708 w 6582813"/>
                <a:gd name="connsiteY43" fmla="*/ 866730 h 1326424"/>
                <a:gd name="connsiteX44" fmla="*/ 5023168 w 6582813"/>
                <a:gd name="connsiteY44" fmla="*/ 930056 h 1326424"/>
                <a:gd name="connsiteX45" fmla="*/ 4635756 w 6582813"/>
                <a:gd name="connsiteY45" fmla="*/ 853338 h 1326424"/>
                <a:gd name="connsiteX46" fmla="*/ 4352312 w 6582813"/>
                <a:gd name="connsiteY46" fmla="*/ 991118 h 1326424"/>
                <a:gd name="connsiteX47" fmla="*/ 4178108 w 6582813"/>
                <a:gd name="connsiteY47" fmla="*/ 1159701 h 1326424"/>
                <a:gd name="connsiteX48" fmla="*/ 3967046 w 6582813"/>
                <a:gd name="connsiteY48" fmla="*/ 1293615 h 1326424"/>
                <a:gd name="connsiteX49" fmla="*/ 3748607 w 6582813"/>
                <a:gd name="connsiteY49" fmla="*/ 1318049 h 1326424"/>
                <a:gd name="connsiteX50" fmla="*/ 3574831 w 6582813"/>
                <a:gd name="connsiteY50" fmla="*/ 1315711 h 1326424"/>
                <a:gd name="connsiteX51" fmla="*/ 3348155 w 6582813"/>
                <a:gd name="connsiteY51" fmla="*/ 1226033 h 1326424"/>
                <a:gd name="connsiteX52" fmla="*/ 3136702 w 6582813"/>
                <a:gd name="connsiteY52" fmla="*/ 1100864 h 1326424"/>
                <a:gd name="connsiteX53" fmla="*/ 2944694 w 6582813"/>
                <a:gd name="connsiteY53" fmla="*/ 875905 h 1326424"/>
                <a:gd name="connsiteX54" fmla="*/ 2761823 w 6582813"/>
                <a:gd name="connsiteY54" fmla="*/ 802193 h 1326424"/>
                <a:gd name="connsiteX55" fmla="*/ 2574188 w 6582813"/>
                <a:gd name="connsiteY55" fmla="*/ 862396 h 1326424"/>
                <a:gd name="connsiteX56" fmla="*/ 2435511 w 6582813"/>
                <a:gd name="connsiteY56" fmla="*/ 970738 h 1326424"/>
                <a:gd name="connsiteX57" fmla="*/ 2231829 w 6582813"/>
                <a:gd name="connsiteY57" fmla="*/ 1061744 h 1326424"/>
                <a:gd name="connsiteX58" fmla="*/ 2036816 w 6582813"/>
                <a:gd name="connsiteY58" fmla="*/ 1087746 h 1326424"/>
                <a:gd name="connsiteX59" fmla="*/ 1802798 w 6582813"/>
                <a:gd name="connsiteY59" fmla="*/ 1031409 h 1326424"/>
                <a:gd name="connsiteX60" fmla="*/ 1607784 w 6582813"/>
                <a:gd name="connsiteY60" fmla="*/ 944736 h 1326424"/>
                <a:gd name="connsiteX61" fmla="*/ 1425771 w 6582813"/>
                <a:gd name="connsiteY61" fmla="*/ 953403 h 1326424"/>
                <a:gd name="connsiteX62" fmla="*/ 1222089 w 6582813"/>
                <a:gd name="connsiteY62" fmla="*/ 1100747 h 1326424"/>
                <a:gd name="connsiteX63" fmla="*/ 1057410 w 6582813"/>
                <a:gd name="connsiteY63" fmla="*/ 1230757 h 1326424"/>
                <a:gd name="connsiteX64" fmla="*/ 871064 w 6582813"/>
                <a:gd name="connsiteY64" fmla="*/ 1321763 h 1326424"/>
                <a:gd name="connsiteX65" fmla="*/ 693384 w 6582813"/>
                <a:gd name="connsiteY65" fmla="*/ 1295761 h 1326424"/>
                <a:gd name="connsiteX66" fmla="*/ 559041 w 6582813"/>
                <a:gd name="connsiteY66" fmla="*/ 1222089 h 1326424"/>
                <a:gd name="connsiteX67" fmla="*/ 325024 w 6582813"/>
                <a:gd name="connsiteY67" fmla="*/ 1092080 h 1326424"/>
                <a:gd name="connsiteX68" fmla="*/ 303355 w 6582813"/>
                <a:gd name="connsiteY68" fmla="*/ 1027075 h 1326424"/>
                <a:gd name="connsiteX69" fmla="*/ 182013 w 6582813"/>
                <a:gd name="connsiteY69" fmla="*/ 793058 h 1326424"/>
                <a:gd name="connsiteX70" fmla="*/ 99674 w 6582813"/>
                <a:gd name="connsiteY70" fmla="*/ 550374 h 1326424"/>
                <a:gd name="connsiteX71" fmla="*/ 52004 w 6582813"/>
                <a:gd name="connsiteY71" fmla="*/ 390029 h 1326424"/>
                <a:gd name="connsiteX72" fmla="*/ 0 w 6582813"/>
                <a:gd name="connsiteY72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369392 w 6582813"/>
                <a:gd name="connsiteY42" fmla="*/ 823394 h 1326424"/>
                <a:gd name="connsiteX43" fmla="*/ 5263275 w 6582813"/>
                <a:gd name="connsiteY43" fmla="*/ 1056200 h 1326424"/>
                <a:gd name="connsiteX44" fmla="*/ 5023168 w 6582813"/>
                <a:gd name="connsiteY44" fmla="*/ 930056 h 1326424"/>
                <a:gd name="connsiteX45" fmla="*/ 4635756 w 6582813"/>
                <a:gd name="connsiteY45" fmla="*/ 853338 h 1326424"/>
                <a:gd name="connsiteX46" fmla="*/ 4352312 w 6582813"/>
                <a:gd name="connsiteY46" fmla="*/ 991118 h 1326424"/>
                <a:gd name="connsiteX47" fmla="*/ 4178108 w 6582813"/>
                <a:gd name="connsiteY47" fmla="*/ 1159701 h 1326424"/>
                <a:gd name="connsiteX48" fmla="*/ 3967046 w 6582813"/>
                <a:gd name="connsiteY48" fmla="*/ 1293615 h 1326424"/>
                <a:gd name="connsiteX49" fmla="*/ 3748607 w 6582813"/>
                <a:gd name="connsiteY49" fmla="*/ 1318049 h 1326424"/>
                <a:gd name="connsiteX50" fmla="*/ 3574831 w 6582813"/>
                <a:gd name="connsiteY50" fmla="*/ 1315711 h 1326424"/>
                <a:gd name="connsiteX51" fmla="*/ 3348155 w 6582813"/>
                <a:gd name="connsiteY51" fmla="*/ 1226033 h 1326424"/>
                <a:gd name="connsiteX52" fmla="*/ 3136702 w 6582813"/>
                <a:gd name="connsiteY52" fmla="*/ 1100864 h 1326424"/>
                <a:gd name="connsiteX53" fmla="*/ 2944694 w 6582813"/>
                <a:gd name="connsiteY53" fmla="*/ 875905 h 1326424"/>
                <a:gd name="connsiteX54" fmla="*/ 2761823 w 6582813"/>
                <a:gd name="connsiteY54" fmla="*/ 802193 h 1326424"/>
                <a:gd name="connsiteX55" fmla="*/ 2574188 w 6582813"/>
                <a:gd name="connsiteY55" fmla="*/ 862396 h 1326424"/>
                <a:gd name="connsiteX56" fmla="*/ 2435511 w 6582813"/>
                <a:gd name="connsiteY56" fmla="*/ 970738 h 1326424"/>
                <a:gd name="connsiteX57" fmla="*/ 2231829 w 6582813"/>
                <a:gd name="connsiteY57" fmla="*/ 1061744 h 1326424"/>
                <a:gd name="connsiteX58" fmla="*/ 2036816 w 6582813"/>
                <a:gd name="connsiteY58" fmla="*/ 1087746 h 1326424"/>
                <a:gd name="connsiteX59" fmla="*/ 1802798 w 6582813"/>
                <a:gd name="connsiteY59" fmla="*/ 1031409 h 1326424"/>
                <a:gd name="connsiteX60" fmla="*/ 1607784 w 6582813"/>
                <a:gd name="connsiteY60" fmla="*/ 944736 h 1326424"/>
                <a:gd name="connsiteX61" fmla="*/ 1425771 w 6582813"/>
                <a:gd name="connsiteY61" fmla="*/ 953403 h 1326424"/>
                <a:gd name="connsiteX62" fmla="*/ 1222089 w 6582813"/>
                <a:gd name="connsiteY62" fmla="*/ 1100747 h 1326424"/>
                <a:gd name="connsiteX63" fmla="*/ 1057410 w 6582813"/>
                <a:gd name="connsiteY63" fmla="*/ 1230757 h 1326424"/>
                <a:gd name="connsiteX64" fmla="*/ 871064 w 6582813"/>
                <a:gd name="connsiteY64" fmla="*/ 1321763 h 1326424"/>
                <a:gd name="connsiteX65" fmla="*/ 693384 w 6582813"/>
                <a:gd name="connsiteY65" fmla="*/ 1295761 h 1326424"/>
                <a:gd name="connsiteX66" fmla="*/ 559041 w 6582813"/>
                <a:gd name="connsiteY66" fmla="*/ 1222089 h 1326424"/>
                <a:gd name="connsiteX67" fmla="*/ 325024 w 6582813"/>
                <a:gd name="connsiteY67" fmla="*/ 1092080 h 1326424"/>
                <a:gd name="connsiteX68" fmla="*/ 303355 w 6582813"/>
                <a:gd name="connsiteY68" fmla="*/ 1027075 h 1326424"/>
                <a:gd name="connsiteX69" fmla="*/ 182013 w 6582813"/>
                <a:gd name="connsiteY69" fmla="*/ 793058 h 1326424"/>
                <a:gd name="connsiteX70" fmla="*/ 99674 w 6582813"/>
                <a:gd name="connsiteY70" fmla="*/ 550374 h 1326424"/>
                <a:gd name="connsiteX71" fmla="*/ 52004 w 6582813"/>
                <a:gd name="connsiteY71" fmla="*/ 390029 h 1326424"/>
                <a:gd name="connsiteX72" fmla="*/ 0 w 6582813"/>
                <a:gd name="connsiteY72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616410 w 6582813"/>
                <a:gd name="connsiteY41" fmla="*/ 741054 h 1326424"/>
                <a:gd name="connsiteX42" fmla="*/ 5525911 w 6582813"/>
                <a:gd name="connsiteY42" fmla="*/ 1012864 h 1326424"/>
                <a:gd name="connsiteX43" fmla="*/ 5263275 w 6582813"/>
                <a:gd name="connsiteY43" fmla="*/ 1056200 h 1326424"/>
                <a:gd name="connsiteX44" fmla="*/ 5023168 w 6582813"/>
                <a:gd name="connsiteY44" fmla="*/ 930056 h 1326424"/>
                <a:gd name="connsiteX45" fmla="*/ 4635756 w 6582813"/>
                <a:gd name="connsiteY45" fmla="*/ 853338 h 1326424"/>
                <a:gd name="connsiteX46" fmla="*/ 4352312 w 6582813"/>
                <a:gd name="connsiteY46" fmla="*/ 991118 h 1326424"/>
                <a:gd name="connsiteX47" fmla="*/ 4178108 w 6582813"/>
                <a:gd name="connsiteY47" fmla="*/ 1159701 h 1326424"/>
                <a:gd name="connsiteX48" fmla="*/ 3967046 w 6582813"/>
                <a:gd name="connsiteY48" fmla="*/ 1293615 h 1326424"/>
                <a:gd name="connsiteX49" fmla="*/ 3748607 w 6582813"/>
                <a:gd name="connsiteY49" fmla="*/ 1318049 h 1326424"/>
                <a:gd name="connsiteX50" fmla="*/ 3574831 w 6582813"/>
                <a:gd name="connsiteY50" fmla="*/ 1315711 h 1326424"/>
                <a:gd name="connsiteX51" fmla="*/ 3348155 w 6582813"/>
                <a:gd name="connsiteY51" fmla="*/ 1226033 h 1326424"/>
                <a:gd name="connsiteX52" fmla="*/ 3136702 w 6582813"/>
                <a:gd name="connsiteY52" fmla="*/ 1100864 h 1326424"/>
                <a:gd name="connsiteX53" fmla="*/ 2944694 w 6582813"/>
                <a:gd name="connsiteY53" fmla="*/ 875905 h 1326424"/>
                <a:gd name="connsiteX54" fmla="*/ 2761823 w 6582813"/>
                <a:gd name="connsiteY54" fmla="*/ 802193 h 1326424"/>
                <a:gd name="connsiteX55" fmla="*/ 2574188 w 6582813"/>
                <a:gd name="connsiteY55" fmla="*/ 862396 h 1326424"/>
                <a:gd name="connsiteX56" fmla="*/ 2435511 w 6582813"/>
                <a:gd name="connsiteY56" fmla="*/ 970738 h 1326424"/>
                <a:gd name="connsiteX57" fmla="*/ 2231829 w 6582813"/>
                <a:gd name="connsiteY57" fmla="*/ 1061744 h 1326424"/>
                <a:gd name="connsiteX58" fmla="*/ 2036816 w 6582813"/>
                <a:gd name="connsiteY58" fmla="*/ 1087746 h 1326424"/>
                <a:gd name="connsiteX59" fmla="*/ 1802798 w 6582813"/>
                <a:gd name="connsiteY59" fmla="*/ 1031409 h 1326424"/>
                <a:gd name="connsiteX60" fmla="*/ 1607784 w 6582813"/>
                <a:gd name="connsiteY60" fmla="*/ 944736 h 1326424"/>
                <a:gd name="connsiteX61" fmla="*/ 1425771 w 6582813"/>
                <a:gd name="connsiteY61" fmla="*/ 953403 h 1326424"/>
                <a:gd name="connsiteX62" fmla="*/ 1222089 w 6582813"/>
                <a:gd name="connsiteY62" fmla="*/ 1100747 h 1326424"/>
                <a:gd name="connsiteX63" fmla="*/ 1057410 w 6582813"/>
                <a:gd name="connsiteY63" fmla="*/ 1230757 h 1326424"/>
                <a:gd name="connsiteX64" fmla="*/ 871064 w 6582813"/>
                <a:gd name="connsiteY64" fmla="*/ 1321763 h 1326424"/>
                <a:gd name="connsiteX65" fmla="*/ 693384 w 6582813"/>
                <a:gd name="connsiteY65" fmla="*/ 1295761 h 1326424"/>
                <a:gd name="connsiteX66" fmla="*/ 559041 w 6582813"/>
                <a:gd name="connsiteY66" fmla="*/ 1222089 h 1326424"/>
                <a:gd name="connsiteX67" fmla="*/ 325024 w 6582813"/>
                <a:gd name="connsiteY67" fmla="*/ 1092080 h 1326424"/>
                <a:gd name="connsiteX68" fmla="*/ 303355 w 6582813"/>
                <a:gd name="connsiteY68" fmla="*/ 1027075 h 1326424"/>
                <a:gd name="connsiteX69" fmla="*/ 182013 w 6582813"/>
                <a:gd name="connsiteY69" fmla="*/ 793058 h 1326424"/>
                <a:gd name="connsiteX70" fmla="*/ 99674 w 6582813"/>
                <a:gd name="connsiteY70" fmla="*/ 550374 h 1326424"/>
                <a:gd name="connsiteX71" fmla="*/ 52004 w 6582813"/>
                <a:gd name="connsiteY71" fmla="*/ 390029 h 1326424"/>
                <a:gd name="connsiteX72" fmla="*/ 0 w 6582813"/>
                <a:gd name="connsiteY72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02756 w 6582813"/>
                <a:gd name="connsiteY40" fmla="*/ 689050 h 1326424"/>
                <a:gd name="connsiteX41" fmla="*/ 5525911 w 6582813"/>
                <a:gd name="connsiteY41" fmla="*/ 1012864 h 1326424"/>
                <a:gd name="connsiteX42" fmla="*/ 5263275 w 6582813"/>
                <a:gd name="connsiteY42" fmla="*/ 1056200 h 1326424"/>
                <a:gd name="connsiteX43" fmla="*/ 5023168 w 6582813"/>
                <a:gd name="connsiteY43" fmla="*/ 930056 h 1326424"/>
                <a:gd name="connsiteX44" fmla="*/ 4635756 w 6582813"/>
                <a:gd name="connsiteY44" fmla="*/ 853338 h 1326424"/>
                <a:gd name="connsiteX45" fmla="*/ 4352312 w 6582813"/>
                <a:gd name="connsiteY45" fmla="*/ 991118 h 1326424"/>
                <a:gd name="connsiteX46" fmla="*/ 4178108 w 6582813"/>
                <a:gd name="connsiteY46" fmla="*/ 1159701 h 1326424"/>
                <a:gd name="connsiteX47" fmla="*/ 3967046 w 6582813"/>
                <a:gd name="connsiteY47" fmla="*/ 1293615 h 1326424"/>
                <a:gd name="connsiteX48" fmla="*/ 3748607 w 6582813"/>
                <a:gd name="connsiteY48" fmla="*/ 1318049 h 1326424"/>
                <a:gd name="connsiteX49" fmla="*/ 3574831 w 6582813"/>
                <a:gd name="connsiteY49" fmla="*/ 1315711 h 1326424"/>
                <a:gd name="connsiteX50" fmla="*/ 3348155 w 6582813"/>
                <a:gd name="connsiteY50" fmla="*/ 1226033 h 1326424"/>
                <a:gd name="connsiteX51" fmla="*/ 3136702 w 6582813"/>
                <a:gd name="connsiteY51" fmla="*/ 1100864 h 1326424"/>
                <a:gd name="connsiteX52" fmla="*/ 2944694 w 6582813"/>
                <a:gd name="connsiteY52" fmla="*/ 875905 h 1326424"/>
                <a:gd name="connsiteX53" fmla="*/ 2761823 w 6582813"/>
                <a:gd name="connsiteY53" fmla="*/ 802193 h 1326424"/>
                <a:gd name="connsiteX54" fmla="*/ 2574188 w 6582813"/>
                <a:gd name="connsiteY54" fmla="*/ 862396 h 1326424"/>
                <a:gd name="connsiteX55" fmla="*/ 2435511 w 6582813"/>
                <a:gd name="connsiteY55" fmla="*/ 970738 h 1326424"/>
                <a:gd name="connsiteX56" fmla="*/ 2231829 w 6582813"/>
                <a:gd name="connsiteY56" fmla="*/ 1061744 h 1326424"/>
                <a:gd name="connsiteX57" fmla="*/ 2036816 w 6582813"/>
                <a:gd name="connsiteY57" fmla="*/ 1087746 h 1326424"/>
                <a:gd name="connsiteX58" fmla="*/ 1802798 w 6582813"/>
                <a:gd name="connsiteY58" fmla="*/ 1031409 h 1326424"/>
                <a:gd name="connsiteX59" fmla="*/ 1607784 w 6582813"/>
                <a:gd name="connsiteY59" fmla="*/ 944736 h 1326424"/>
                <a:gd name="connsiteX60" fmla="*/ 1425771 w 6582813"/>
                <a:gd name="connsiteY60" fmla="*/ 953403 h 1326424"/>
                <a:gd name="connsiteX61" fmla="*/ 1222089 w 6582813"/>
                <a:gd name="connsiteY61" fmla="*/ 1100747 h 1326424"/>
                <a:gd name="connsiteX62" fmla="*/ 1057410 w 6582813"/>
                <a:gd name="connsiteY62" fmla="*/ 1230757 h 1326424"/>
                <a:gd name="connsiteX63" fmla="*/ 871064 w 6582813"/>
                <a:gd name="connsiteY63" fmla="*/ 1321763 h 1326424"/>
                <a:gd name="connsiteX64" fmla="*/ 693384 w 6582813"/>
                <a:gd name="connsiteY64" fmla="*/ 1295761 h 1326424"/>
                <a:gd name="connsiteX65" fmla="*/ 559041 w 6582813"/>
                <a:gd name="connsiteY65" fmla="*/ 1222089 h 1326424"/>
                <a:gd name="connsiteX66" fmla="*/ 325024 w 6582813"/>
                <a:gd name="connsiteY66" fmla="*/ 1092080 h 1326424"/>
                <a:gd name="connsiteX67" fmla="*/ 303355 w 6582813"/>
                <a:gd name="connsiteY67" fmla="*/ 1027075 h 1326424"/>
                <a:gd name="connsiteX68" fmla="*/ 182013 w 6582813"/>
                <a:gd name="connsiteY68" fmla="*/ 793058 h 1326424"/>
                <a:gd name="connsiteX69" fmla="*/ 99674 w 6582813"/>
                <a:gd name="connsiteY69" fmla="*/ 550374 h 1326424"/>
                <a:gd name="connsiteX70" fmla="*/ 52004 w 6582813"/>
                <a:gd name="connsiteY70" fmla="*/ 390029 h 1326424"/>
                <a:gd name="connsiteX71" fmla="*/ 0 w 6582813"/>
                <a:gd name="connsiteY71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19232 w 6582813"/>
                <a:gd name="connsiteY40" fmla="*/ 763190 h 1326424"/>
                <a:gd name="connsiteX41" fmla="*/ 5525911 w 6582813"/>
                <a:gd name="connsiteY41" fmla="*/ 1012864 h 1326424"/>
                <a:gd name="connsiteX42" fmla="*/ 5263275 w 6582813"/>
                <a:gd name="connsiteY42" fmla="*/ 1056200 h 1326424"/>
                <a:gd name="connsiteX43" fmla="*/ 5023168 w 6582813"/>
                <a:gd name="connsiteY43" fmla="*/ 930056 h 1326424"/>
                <a:gd name="connsiteX44" fmla="*/ 4635756 w 6582813"/>
                <a:gd name="connsiteY44" fmla="*/ 853338 h 1326424"/>
                <a:gd name="connsiteX45" fmla="*/ 4352312 w 6582813"/>
                <a:gd name="connsiteY45" fmla="*/ 991118 h 1326424"/>
                <a:gd name="connsiteX46" fmla="*/ 4178108 w 6582813"/>
                <a:gd name="connsiteY46" fmla="*/ 1159701 h 1326424"/>
                <a:gd name="connsiteX47" fmla="*/ 3967046 w 6582813"/>
                <a:gd name="connsiteY47" fmla="*/ 1293615 h 1326424"/>
                <a:gd name="connsiteX48" fmla="*/ 3748607 w 6582813"/>
                <a:gd name="connsiteY48" fmla="*/ 1318049 h 1326424"/>
                <a:gd name="connsiteX49" fmla="*/ 3574831 w 6582813"/>
                <a:gd name="connsiteY49" fmla="*/ 1315711 h 1326424"/>
                <a:gd name="connsiteX50" fmla="*/ 3348155 w 6582813"/>
                <a:gd name="connsiteY50" fmla="*/ 1226033 h 1326424"/>
                <a:gd name="connsiteX51" fmla="*/ 3136702 w 6582813"/>
                <a:gd name="connsiteY51" fmla="*/ 1100864 h 1326424"/>
                <a:gd name="connsiteX52" fmla="*/ 2944694 w 6582813"/>
                <a:gd name="connsiteY52" fmla="*/ 875905 h 1326424"/>
                <a:gd name="connsiteX53" fmla="*/ 2761823 w 6582813"/>
                <a:gd name="connsiteY53" fmla="*/ 802193 h 1326424"/>
                <a:gd name="connsiteX54" fmla="*/ 2574188 w 6582813"/>
                <a:gd name="connsiteY54" fmla="*/ 862396 h 1326424"/>
                <a:gd name="connsiteX55" fmla="*/ 2435511 w 6582813"/>
                <a:gd name="connsiteY55" fmla="*/ 970738 h 1326424"/>
                <a:gd name="connsiteX56" fmla="*/ 2231829 w 6582813"/>
                <a:gd name="connsiteY56" fmla="*/ 1061744 h 1326424"/>
                <a:gd name="connsiteX57" fmla="*/ 2036816 w 6582813"/>
                <a:gd name="connsiteY57" fmla="*/ 1087746 h 1326424"/>
                <a:gd name="connsiteX58" fmla="*/ 1802798 w 6582813"/>
                <a:gd name="connsiteY58" fmla="*/ 1031409 h 1326424"/>
                <a:gd name="connsiteX59" fmla="*/ 1607784 w 6582813"/>
                <a:gd name="connsiteY59" fmla="*/ 944736 h 1326424"/>
                <a:gd name="connsiteX60" fmla="*/ 1425771 w 6582813"/>
                <a:gd name="connsiteY60" fmla="*/ 953403 h 1326424"/>
                <a:gd name="connsiteX61" fmla="*/ 1222089 w 6582813"/>
                <a:gd name="connsiteY61" fmla="*/ 1100747 h 1326424"/>
                <a:gd name="connsiteX62" fmla="*/ 1057410 w 6582813"/>
                <a:gd name="connsiteY62" fmla="*/ 1230757 h 1326424"/>
                <a:gd name="connsiteX63" fmla="*/ 871064 w 6582813"/>
                <a:gd name="connsiteY63" fmla="*/ 1321763 h 1326424"/>
                <a:gd name="connsiteX64" fmla="*/ 693384 w 6582813"/>
                <a:gd name="connsiteY64" fmla="*/ 1295761 h 1326424"/>
                <a:gd name="connsiteX65" fmla="*/ 559041 w 6582813"/>
                <a:gd name="connsiteY65" fmla="*/ 1222089 h 1326424"/>
                <a:gd name="connsiteX66" fmla="*/ 325024 w 6582813"/>
                <a:gd name="connsiteY66" fmla="*/ 1092080 h 1326424"/>
                <a:gd name="connsiteX67" fmla="*/ 303355 w 6582813"/>
                <a:gd name="connsiteY67" fmla="*/ 1027075 h 1326424"/>
                <a:gd name="connsiteX68" fmla="*/ 182013 w 6582813"/>
                <a:gd name="connsiteY68" fmla="*/ 793058 h 1326424"/>
                <a:gd name="connsiteX69" fmla="*/ 99674 w 6582813"/>
                <a:gd name="connsiteY69" fmla="*/ 550374 h 1326424"/>
                <a:gd name="connsiteX70" fmla="*/ 52004 w 6582813"/>
                <a:gd name="connsiteY70" fmla="*/ 390029 h 1326424"/>
                <a:gd name="connsiteX71" fmla="*/ 0 w 6582813"/>
                <a:gd name="connsiteY71" fmla="*/ 212349 h 1326424"/>
                <a:gd name="connsiteX0" fmla="*/ 0 w 6582813"/>
                <a:gd name="connsiteY0" fmla="*/ 212349 h 1326424"/>
                <a:gd name="connsiteX1" fmla="*/ 676049 w 6582813"/>
                <a:gd name="connsiteY1" fmla="*/ 338025 h 1326424"/>
                <a:gd name="connsiteX2" fmla="*/ 1287094 w 6582813"/>
                <a:gd name="connsiteY2" fmla="*/ 0 h 1326424"/>
                <a:gd name="connsiteX3" fmla="*/ 1950142 w 6582813"/>
                <a:gd name="connsiteY3" fmla="*/ 303356 h 1326424"/>
                <a:gd name="connsiteX4" fmla="*/ 2552519 w 6582813"/>
                <a:gd name="connsiteY4" fmla="*/ 173346 h 1326424"/>
                <a:gd name="connsiteX5" fmla="*/ 2652193 w 6582813"/>
                <a:gd name="connsiteY5" fmla="*/ 195014 h 1326424"/>
                <a:gd name="connsiteX6" fmla="*/ 2673862 w 6582813"/>
                <a:gd name="connsiteY6" fmla="*/ 216683 h 1326424"/>
                <a:gd name="connsiteX7" fmla="*/ 2712864 w 6582813"/>
                <a:gd name="connsiteY7" fmla="*/ 264353 h 1326424"/>
                <a:gd name="connsiteX8" fmla="*/ 2738866 w 6582813"/>
                <a:gd name="connsiteY8" fmla="*/ 299022 h 1326424"/>
                <a:gd name="connsiteX9" fmla="*/ 2790870 w 6582813"/>
                <a:gd name="connsiteY9" fmla="*/ 290355 h 1326424"/>
                <a:gd name="connsiteX10" fmla="*/ 2868876 w 6582813"/>
                <a:gd name="connsiteY10" fmla="*/ 273020 h 1326424"/>
                <a:gd name="connsiteX11" fmla="*/ 2938214 w 6582813"/>
                <a:gd name="connsiteY11" fmla="*/ 286021 h 1326424"/>
                <a:gd name="connsiteX12" fmla="*/ 3046555 w 6582813"/>
                <a:gd name="connsiteY12" fmla="*/ 299022 h 1326424"/>
                <a:gd name="connsiteX13" fmla="*/ 3146229 w 6582813"/>
                <a:gd name="connsiteY13" fmla="*/ 299022 h 1326424"/>
                <a:gd name="connsiteX14" fmla="*/ 3219901 w 6582813"/>
                <a:gd name="connsiteY14" fmla="*/ 299022 h 1326424"/>
                <a:gd name="connsiteX15" fmla="*/ 3293573 w 6582813"/>
                <a:gd name="connsiteY15" fmla="*/ 312023 h 1326424"/>
                <a:gd name="connsiteX16" fmla="*/ 3302241 w 6582813"/>
                <a:gd name="connsiteY16" fmla="*/ 312023 h 1326424"/>
                <a:gd name="connsiteX17" fmla="*/ 3709604 w 6582813"/>
                <a:gd name="connsiteY17" fmla="*/ 602377 h 1326424"/>
                <a:gd name="connsiteX18" fmla="*/ 3991291 w 6582813"/>
                <a:gd name="connsiteY18" fmla="*/ 429031 h 1326424"/>
                <a:gd name="connsiteX19" fmla="*/ 4008626 w 6582813"/>
                <a:gd name="connsiteY19" fmla="*/ 481035 h 1326424"/>
                <a:gd name="connsiteX20" fmla="*/ 4051962 w 6582813"/>
                <a:gd name="connsiteY20" fmla="*/ 511371 h 1326424"/>
                <a:gd name="connsiteX21" fmla="*/ 4095299 w 6582813"/>
                <a:gd name="connsiteY21" fmla="*/ 541706 h 1326424"/>
                <a:gd name="connsiteX22" fmla="*/ 4121301 w 6582813"/>
                <a:gd name="connsiteY22" fmla="*/ 520038 h 1326424"/>
                <a:gd name="connsiteX23" fmla="*/ 4142969 w 6582813"/>
                <a:gd name="connsiteY23" fmla="*/ 494036 h 1326424"/>
                <a:gd name="connsiteX24" fmla="*/ 4173304 w 6582813"/>
                <a:gd name="connsiteY24" fmla="*/ 472368 h 1326424"/>
                <a:gd name="connsiteX25" fmla="*/ 4216641 w 6582813"/>
                <a:gd name="connsiteY25" fmla="*/ 476702 h 1326424"/>
                <a:gd name="connsiteX26" fmla="*/ 4246976 w 6582813"/>
                <a:gd name="connsiteY26" fmla="*/ 446366 h 1326424"/>
                <a:gd name="connsiteX27" fmla="*/ 4316315 w 6582813"/>
                <a:gd name="connsiteY27" fmla="*/ 528705 h 1326424"/>
                <a:gd name="connsiteX28" fmla="*/ 4385653 w 6582813"/>
                <a:gd name="connsiteY28" fmla="*/ 572042 h 1326424"/>
                <a:gd name="connsiteX29" fmla="*/ 4983697 w 6582813"/>
                <a:gd name="connsiteY29" fmla="*/ 602377 h 1326424"/>
                <a:gd name="connsiteX30" fmla="*/ 5430063 w 6582813"/>
                <a:gd name="connsiteY30" fmla="*/ 606711 h 1326424"/>
                <a:gd name="connsiteX31" fmla="*/ 5733418 w 6582813"/>
                <a:gd name="connsiteY31" fmla="*/ 528705 h 1326424"/>
                <a:gd name="connsiteX32" fmla="*/ 5967435 w 6582813"/>
                <a:gd name="connsiteY32" fmla="*/ 485369 h 1326424"/>
                <a:gd name="connsiteX33" fmla="*/ 6158116 w 6582813"/>
                <a:gd name="connsiteY33" fmla="*/ 511371 h 1326424"/>
                <a:gd name="connsiteX34" fmla="*/ 6188451 w 6582813"/>
                <a:gd name="connsiteY34" fmla="*/ 567708 h 1326424"/>
                <a:gd name="connsiteX35" fmla="*/ 6582813 w 6582813"/>
                <a:gd name="connsiteY35" fmla="*/ 567708 h 1326424"/>
                <a:gd name="connsiteX36" fmla="*/ 6578480 w 6582813"/>
                <a:gd name="connsiteY36" fmla="*/ 858063 h 1326424"/>
                <a:gd name="connsiteX37" fmla="*/ 6452804 w 6582813"/>
                <a:gd name="connsiteY37" fmla="*/ 797392 h 1326424"/>
                <a:gd name="connsiteX38" fmla="*/ 6214453 w 6582813"/>
                <a:gd name="connsiteY38" fmla="*/ 728053 h 1326424"/>
                <a:gd name="connsiteX39" fmla="*/ 6002104 w 6582813"/>
                <a:gd name="connsiteY39" fmla="*/ 706385 h 1326424"/>
                <a:gd name="connsiteX40" fmla="*/ 5819232 w 6582813"/>
                <a:gd name="connsiteY40" fmla="*/ 763190 h 1326424"/>
                <a:gd name="connsiteX41" fmla="*/ 5525911 w 6582813"/>
                <a:gd name="connsiteY41" fmla="*/ 1012864 h 1326424"/>
                <a:gd name="connsiteX42" fmla="*/ 5263275 w 6582813"/>
                <a:gd name="connsiteY42" fmla="*/ 1056200 h 1326424"/>
                <a:gd name="connsiteX43" fmla="*/ 5023168 w 6582813"/>
                <a:gd name="connsiteY43" fmla="*/ 930056 h 1326424"/>
                <a:gd name="connsiteX44" fmla="*/ 4635756 w 6582813"/>
                <a:gd name="connsiteY44" fmla="*/ 853338 h 1326424"/>
                <a:gd name="connsiteX45" fmla="*/ 4352312 w 6582813"/>
                <a:gd name="connsiteY45" fmla="*/ 991118 h 1326424"/>
                <a:gd name="connsiteX46" fmla="*/ 4178108 w 6582813"/>
                <a:gd name="connsiteY46" fmla="*/ 1159701 h 1326424"/>
                <a:gd name="connsiteX47" fmla="*/ 3967046 w 6582813"/>
                <a:gd name="connsiteY47" fmla="*/ 1293615 h 1326424"/>
                <a:gd name="connsiteX48" fmla="*/ 3748607 w 6582813"/>
                <a:gd name="connsiteY48" fmla="*/ 1318049 h 1326424"/>
                <a:gd name="connsiteX49" fmla="*/ 3574831 w 6582813"/>
                <a:gd name="connsiteY49" fmla="*/ 1315711 h 1326424"/>
                <a:gd name="connsiteX50" fmla="*/ 3348155 w 6582813"/>
                <a:gd name="connsiteY50" fmla="*/ 1226033 h 1326424"/>
                <a:gd name="connsiteX51" fmla="*/ 3136702 w 6582813"/>
                <a:gd name="connsiteY51" fmla="*/ 1100864 h 1326424"/>
                <a:gd name="connsiteX52" fmla="*/ 2944694 w 6582813"/>
                <a:gd name="connsiteY52" fmla="*/ 875905 h 1326424"/>
                <a:gd name="connsiteX53" fmla="*/ 2761823 w 6582813"/>
                <a:gd name="connsiteY53" fmla="*/ 802193 h 1326424"/>
                <a:gd name="connsiteX54" fmla="*/ 2574188 w 6582813"/>
                <a:gd name="connsiteY54" fmla="*/ 862396 h 1326424"/>
                <a:gd name="connsiteX55" fmla="*/ 2435511 w 6582813"/>
                <a:gd name="connsiteY55" fmla="*/ 970738 h 1326424"/>
                <a:gd name="connsiteX56" fmla="*/ 2231829 w 6582813"/>
                <a:gd name="connsiteY56" fmla="*/ 1061744 h 1326424"/>
                <a:gd name="connsiteX57" fmla="*/ 2036816 w 6582813"/>
                <a:gd name="connsiteY57" fmla="*/ 1087746 h 1326424"/>
                <a:gd name="connsiteX58" fmla="*/ 1802798 w 6582813"/>
                <a:gd name="connsiteY58" fmla="*/ 1031409 h 1326424"/>
                <a:gd name="connsiteX59" fmla="*/ 1607784 w 6582813"/>
                <a:gd name="connsiteY59" fmla="*/ 944736 h 1326424"/>
                <a:gd name="connsiteX60" fmla="*/ 1425771 w 6582813"/>
                <a:gd name="connsiteY60" fmla="*/ 953403 h 1326424"/>
                <a:gd name="connsiteX61" fmla="*/ 1222089 w 6582813"/>
                <a:gd name="connsiteY61" fmla="*/ 1100747 h 1326424"/>
                <a:gd name="connsiteX62" fmla="*/ 1057410 w 6582813"/>
                <a:gd name="connsiteY62" fmla="*/ 1230757 h 1326424"/>
                <a:gd name="connsiteX63" fmla="*/ 871064 w 6582813"/>
                <a:gd name="connsiteY63" fmla="*/ 1321763 h 1326424"/>
                <a:gd name="connsiteX64" fmla="*/ 693384 w 6582813"/>
                <a:gd name="connsiteY64" fmla="*/ 1295761 h 1326424"/>
                <a:gd name="connsiteX65" fmla="*/ 559041 w 6582813"/>
                <a:gd name="connsiteY65" fmla="*/ 1222089 h 1326424"/>
                <a:gd name="connsiteX66" fmla="*/ 372649 w 6582813"/>
                <a:gd name="connsiteY66" fmla="*/ 1200426 h 1326424"/>
                <a:gd name="connsiteX67" fmla="*/ 303355 w 6582813"/>
                <a:gd name="connsiteY67" fmla="*/ 1027075 h 1326424"/>
                <a:gd name="connsiteX68" fmla="*/ 182013 w 6582813"/>
                <a:gd name="connsiteY68" fmla="*/ 793058 h 1326424"/>
                <a:gd name="connsiteX69" fmla="*/ 99674 w 6582813"/>
                <a:gd name="connsiteY69" fmla="*/ 550374 h 1326424"/>
                <a:gd name="connsiteX70" fmla="*/ 52004 w 6582813"/>
                <a:gd name="connsiteY70" fmla="*/ 390029 h 1326424"/>
                <a:gd name="connsiteX71" fmla="*/ 0 w 6582813"/>
                <a:gd name="connsiteY71" fmla="*/ 212349 h 1326424"/>
                <a:gd name="connsiteX0" fmla="*/ 0 w 6582813"/>
                <a:gd name="connsiteY0" fmla="*/ 212349 h 1326949"/>
                <a:gd name="connsiteX1" fmla="*/ 676049 w 6582813"/>
                <a:gd name="connsiteY1" fmla="*/ 338025 h 1326949"/>
                <a:gd name="connsiteX2" fmla="*/ 1287094 w 6582813"/>
                <a:gd name="connsiteY2" fmla="*/ 0 h 1326949"/>
                <a:gd name="connsiteX3" fmla="*/ 1950142 w 6582813"/>
                <a:gd name="connsiteY3" fmla="*/ 303356 h 1326949"/>
                <a:gd name="connsiteX4" fmla="*/ 2552519 w 6582813"/>
                <a:gd name="connsiteY4" fmla="*/ 173346 h 1326949"/>
                <a:gd name="connsiteX5" fmla="*/ 2652193 w 6582813"/>
                <a:gd name="connsiteY5" fmla="*/ 195014 h 1326949"/>
                <a:gd name="connsiteX6" fmla="*/ 2673862 w 6582813"/>
                <a:gd name="connsiteY6" fmla="*/ 216683 h 1326949"/>
                <a:gd name="connsiteX7" fmla="*/ 2712864 w 6582813"/>
                <a:gd name="connsiteY7" fmla="*/ 264353 h 1326949"/>
                <a:gd name="connsiteX8" fmla="*/ 2738866 w 6582813"/>
                <a:gd name="connsiteY8" fmla="*/ 299022 h 1326949"/>
                <a:gd name="connsiteX9" fmla="*/ 2790870 w 6582813"/>
                <a:gd name="connsiteY9" fmla="*/ 290355 h 1326949"/>
                <a:gd name="connsiteX10" fmla="*/ 2868876 w 6582813"/>
                <a:gd name="connsiteY10" fmla="*/ 273020 h 1326949"/>
                <a:gd name="connsiteX11" fmla="*/ 2938214 w 6582813"/>
                <a:gd name="connsiteY11" fmla="*/ 286021 h 1326949"/>
                <a:gd name="connsiteX12" fmla="*/ 3046555 w 6582813"/>
                <a:gd name="connsiteY12" fmla="*/ 299022 h 1326949"/>
                <a:gd name="connsiteX13" fmla="*/ 3146229 w 6582813"/>
                <a:gd name="connsiteY13" fmla="*/ 299022 h 1326949"/>
                <a:gd name="connsiteX14" fmla="*/ 3219901 w 6582813"/>
                <a:gd name="connsiteY14" fmla="*/ 299022 h 1326949"/>
                <a:gd name="connsiteX15" fmla="*/ 3293573 w 6582813"/>
                <a:gd name="connsiteY15" fmla="*/ 312023 h 1326949"/>
                <a:gd name="connsiteX16" fmla="*/ 3302241 w 6582813"/>
                <a:gd name="connsiteY16" fmla="*/ 312023 h 1326949"/>
                <a:gd name="connsiteX17" fmla="*/ 3709604 w 6582813"/>
                <a:gd name="connsiteY17" fmla="*/ 602377 h 1326949"/>
                <a:gd name="connsiteX18" fmla="*/ 3991291 w 6582813"/>
                <a:gd name="connsiteY18" fmla="*/ 429031 h 1326949"/>
                <a:gd name="connsiteX19" fmla="*/ 4008626 w 6582813"/>
                <a:gd name="connsiteY19" fmla="*/ 481035 h 1326949"/>
                <a:gd name="connsiteX20" fmla="*/ 4051962 w 6582813"/>
                <a:gd name="connsiteY20" fmla="*/ 511371 h 1326949"/>
                <a:gd name="connsiteX21" fmla="*/ 4095299 w 6582813"/>
                <a:gd name="connsiteY21" fmla="*/ 541706 h 1326949"/>
                <a:gd name="connsiteX22" fmla="*/ 4121301 w 6582813"/>
                <a:gd name="connsiteY22" fmla="*/ 520038 h 1326949"/>
                <a:gd name="connsiteX23" fmla="*/ 4142969 w 6582813"/>
                <a:gd name="connsiteY23" fmla="*/ 494036 h 1326949"/>
                <a:gd name="connsiteX24" fmla="*/ 4173304 w 6582813"/>
                <a:gd name="connsiteY24" fmla="*/ 472368 h 1326949"/>
                <a:gd name="connsiteX25" fmla="*/ 4216641 w 6582813"/>
                <a:gd name="connsiteY25" fmla="*/ 476702 h 1326949"/>
                <a:gd name="connsiteX26" fmla="*/ 4246976 w 6582813"/>
                <a:gd name="connsiteY26" fmla="*/ 446366 h 1326949"/>
                <a:gd name="connsiteX27" fmla="*/ 4316315 w 6582813"/>
                <a:gd name="connsiteY27" fmla="*/ 528705 h 1326949"/>
                <a:gd name="connsiteX28" fmla="*/ 4385653 w 6582813"/>
                <a:gd name="connsiteY28" fmla="*/ 572042 h 1326949"/>
                <a:gd name="connsiteX29" fmla="*/ 4983697 w 6582813"/>
                <a:gd name="connsiteY29" fmla="*/ 602377 h 1326949"/>
                <a:gd name="connsiteX30" fmla="*/ 5430063 w 6582813"/>
                <a:gd name="connsiteY30" fmla="*/ 606711 h 1326949"/>
                <a:gd name="connsiteX31" fmla="*/ 5733418 w 6582813"/>
                <a:gd name="connsiteY31" fmla="*/ 528705 h 1326949"/>
                <a:gd name="connsiteX32" fmla="*/ 5967435 w 6582813"/>
                <a:gd name="connsiteY32" fmla="*/ 485369 h 1326949"/>
                <a:gd name="connsiteX33" fmla="*/ 6158116 w 6582813"/>
                <a:gd name="connsiteY33" fmla="*/ 511371 h 1326949"/>
                <a:gd name="connsiteX34" fmla="*/ 6188451 w 6582813"/>
                <a:gd name="connsiteY34" fmla="*/ 567708 h 1326949"/>
                <a:gd name="connsiteX35" fmla="*/ 6582813 w 6582813"/>
                <a:gd name="connsiteY35" fmla="*/ 567708 h 1326949"/>
                <a:gd name="connsiteX36" fmla="*/ 6578480 w 6582813"/>
                <a:gd name="connsiteY36" fmla="*/ 858063 h 1326949"/>
                <a:gd name="connsiteX37" fmla="*/ 6452804 w 6582813"/>
                <a:gd name="connsiteY37" fmla="*/ 797392 h 1326949"/>
                <a:gd name="connsiteX38" fmla="*/ 6214453 w 6582813"/>
                <a:gd name="connsiteY38" fmla="*/ 728053 h 1326949"/>
                <a:gd name="connsiteX39" fmla="*/ 6002104 w 6582813"/>
                <a:gd name="connsiteY39" fmla="*/ 706385 h 1326949"/>
                <a:gd name="connsiteX40" fmla="*/ 5819232 w 6582813"/>
                <a:gd name="connsiteY40" fmla="*/ 763190 h 1326949"/>
                <a:gd name="connsiteX41" fmla="*/ 5525911 w 6582813"/>
                <a:gd name="connsiteY41" fmla="*/ 1012864 h 1326949"/>
                <a:gd name="connsiteX42" fmla="*/ 5263275 w 6582813"/>
                <a:gd name="connsiteY42" fmla="*/ 1056200 h 1326949"/>
                <a:gd name="connsiteX43" fmla="*/ 5023168 w 6582813"/>
                <a:gd name="connsiteY43" fmla="*/ 930056 h 1326949"/>
                <a:gd name="connsiteX44" fmla="*/ 4635756 w 6582813"/>
                <a:gd name="connsiteY44" fmla="*/ 853338 h 1326949"/>
                <a:gd name="connsiteX45" fmla="*/ 4352312 w 6582813"/>
                <a:gd name="connsiteY45" fmla="*/ 991118 h 1326949"/>
                <a:gd name="connsiteX46" fmla="*/ 4178108 w 6582813"/>
                <a:gd name="connsiteY46" fmla="*/ 1159701 h 1326949"/>
                <a:gd name="connsiteX47" fmla="*/ 3967046 w 6582813"/>
                <a:gd name="connsiteY47" fmla="*/ 1293615 h 1326949"/>
                <a:gd name="connsiteX48" fmla="*/ 3748607 w 6582813"/>
                <a:gd name="connsiteY48" fmla="*/ 1318049 h 1326949"/>
                <a:gd name="connsiteX49" fmla="*/ 3574831 w 6582813"/>
                <a:gd name="connsiteY49" fmla="*/ 1315711 h 1326949"/>
                <a:gd name="connsiteX50" fmla="*/ 3348155 w 6582813"/>
                <a:gd name="connsiteY50" fmla="*/ 1226033 h 1326949"/>
                <a:gd name="connsiteX51" fmla="*/ 3136702 w 6582813"/>
                <a:gd name="connsiteY51" fmla="*/ 1100864 h 1326949"/>
                <a:gd name="connsiteX52" fmla="*/ 2944694 w 6582813"/>
                <a:gd name="connsiteY52" fmla="*/ 875905 h 1326949"/>
                <a:gd name="connsiteX53" fmla="*/ 2761823 w 6582813"/>
                <a:gd name="connsiteY53" fmla="*/ 802193 h 1326949"/>
                <a:gd name="connsiteX54" fmla="*/ 2574188 w 6582813"/>
                <a:gd name="connsiteY54" fmla="*/ 862396 h 1326949"/>
                <a:gd name="connsiteX55" fmla="*/ 2435511 w 6582813"/>
                <a:gd name="connsiteY55" fmla="*/ 970738 h 1326949"/>
                <a:gd name="connsiteX56" fmla="*/ 2231829 w 6582813"/>
                <a:gd name="connsiteY56" fmla="*/ 1061744 h 1326949"/>
                <a:gd name="connsiteX57" fmla="*/ 2036816 w 6582813"/>
                <a:gd name="connsiteY57" fmla="*/ 1087746 h 1326949"/>
                <a:gd name="connsiteX58" fmla="*/ 1802798 w 6582813"/>
                <a:gd name="connsiteY58" fmla="*/ 1031409 h 1326949"/>
                <a:gd name="connsiteX59" fmla="*/ 1607784 w 6582813"/>
                <a:gd name="connsiteY59" fmla="*/ 944736 h 1326949"/>
                <a:gd name="connsiteX60" fmla="*/ 1425771 w 6582813"/>
                <a:gd name="connsiteY60" fmla="*/ 953403 h 1326949"/>
                <a:gd name="connsiteX61" fmla="*/ 1222089 w 6582813"/>
                <a:gd name="connsiteY61" fmla="*/ 1100747 h 1326949"/>
                <a:gd name="connsiteX62" fmla="*/ 1057410 w 6582813"/>
                <a:gd name="connsiteY62" fmla="*/ 1230757 h 1326949"/>
                <a:gd name="connsiteX63" fmla="*/ 871064 w 6582813"/>
                <a:gd name="connsiteY63" fmla="*/ 1321763 h 1326949"/>
                <a:gd name="connsiteX64" fmla="*/ 693384 w 6582813"/>
                <a:gd name="connsiteY64" fmla="*/ 1295761 h 1326949"/>
                <a:gd name="connsiteX65" fmla="*/ 575710 w 6582813"/>
                <a:gd name="connsiteY65" fmla="*/ 1323446 h 1326949"/>
                <a:gd name="connsiteX66" fmla="*/ 372649 w 6582813"/>
                <a:gd name="connsiteY66" fmla="*/ 1200426 h 1326949"/>
                <a:gd name="connsiteX67" fmla="*/ 303355 w 6582813"/>
                <a:gd name="connsiteY67" fmla="*/ 1027075 h 1326949"/>
                <a:gd name="connsiteX68" fmla="*/ 182013 w 6582813"/>
                <a:gd name="connsiteY68" fmla="*/ 793058 h 1326949"/>
                <a:gd name="connsiteX69" fmla="*/ 99674 w 6582813"/>
                <a:gd name="connsiteY69" fmla="*/ 550374 h 1326949"/>
                <a:gd name="connsiteX70" fmla="*/ 52004 w 6582813"/>
                <a:gd name="connsiteY70" fmla="*/ 390029 h 1326949"/>
                <a:gd name="connsiteX71" fmla="*/ 0 w 6582813"/>
                <a:gd name="connsiteY71" fmla="*/ 212349 h 1326949"/>
                <a:gd name="connsiteX0" fmla="*/ 0 w 6582813"/>
                <a:gd name="connsiteY0" fmla="*/ 212349 h 1365665"/>
                <a:gd name="connsiteX1" fmla="*/ 676049 w 6582813"/>
                <a:gd name="connsiteY1" fmla="*/ 338025 h 1365665"/>
                <a:gd name="connsiteX2" fmla="*/ 1287094 w 6582813"/>
                <a:gd name="connsiteY2" fmla="*/ 0 h 1365665"/>
                <a:gd name="connsiteX3" fmla="*/ 1950142 w 6582813"/>
                <a:gd name="connsiteY3" fmla="*/ 303356 h 1365665"/>
                <a:gd name="connsiteX4" fmla="*/ 2552519 w 6582813"/>
                <a:gd name="connsiteY4" fmla="*/ 173346 h 1365665"/>
                <a:gd name="connsiteX5" fmla="*/ 2652193 w 6582813"/>
                <a:gd name="connsiteY5" fmla="*/ 195014 h 1365665"/>
                <a:gd name="connsiteX6" fmla="*/ 2673862 w 6582813"/>
                <a:gd name="connsiteY6" fmla="*/ 216683 h 1365665"/>
                <a:gd name="connsiteX7" fmla="*/ 2712864 w 6582813"/>
                <a:gd name="connsiteY7" fmla="*/ 264353 h 1365665"/>
                <a:gd name="connsiteX8" fmla="*/ 2738866 w 6582813"/>
                <a:gd name="connsiteY8" fmla="*/ 299022 h 1365665"/>
                <a:gd name="connsiteX9" fmla="*/ 2790870 w 6582813"/>
                <a:gd name="connsiteY9" fmla="*/ 290355 h 1365665"/>
                <a:gd name="connsiteX10" fmla="*/ 2868876 w 6582813"/>
                <a:gd name="connsiteY10" fmla="*/ 273020 h 1365665"/>
                <a:gd name="connsiteX11" fmla="*/ 2938214 w 6582813"/>
                <a:gd name="connsiteY11" fmla="*/ 286021 h 1365665"/>
                <a:gd name="connsiteX12" fmla="*/ 3046555 w 6582813"/>
                <a:gd name="connsiteY12" fmla="*/ 299022 h 1365665"/>
                <a:gd name="connsiteX13" fmla="*/ 3146229 w 6582813"/>
                <a:gd name="connsiteY13" fmla="*/ 299022 h 1365665"/>
                <a:gd name="connsiteX14" fmla="*/ 3219901 w 6582813"/>
                <a:gd name="connsiteY14" fmla="*/ 299022 h 1365665"/>
                <a:gd name="connsiteX15" fmla="*/ 3293573 w 6582813"/>
                <a:gd name="connsiteY15" fmla="*/ 312023 h 1365665"/>
                <a:gd name="connsiteX16" fmla="*/ 3302241 w 6582813"/>
                <a:gd name="connsiteY16" fmla="*/ 312023 h 1365665"/>
                <a:gd name="connsiteX17" fmla="*/ 3709604 w 6582813"/>
                <a:gd name="connsiteY17" fmla="*/ 602377 h 1365665"/>
                <a:gd name="connsiteX18" fmla="*/ 3991291 w 6582813"/>
                <a:gd name="connsiteY18" fmla="*/ 429031 h 1365665"/>
                <a:gd name="connsiteX19" fmla="*/ 4008626 w 6582813"/>
                <a:gd name="connsiteY19" fmla="*/ 481035 h 1365665"/>
                <a:gd name="connsiteX20" fmla="*/ 4051962 w 6582813"/>
                <a:gd name="connsiteY20" fmla="*/ 511371 h 1365665"/>
                <a:gd name="connsiteX21" fmla="*/ 4095299 w 6582813"/>
                <a:gd name="connsiteY21" fmla="*/ 541706 h 1365665"/>
                <a:gd name="connsiteX22" fmla="*/ 4121301 w 6582813"/>
                <a:gd name="connsiteY22" fmla="*/ 520038 h 1365665"/>
                <a:gd name="connsiteX23" fmla="*/ 4142969 w 6582813"/>
                <a:gd name="connsiteY23" fmla="*/ 494036 h 1365665"/>
                <a:gd name="connsiteX24" fmla="*/ 4173304 w 6582813"/>
                <a:gd name="connsiteY24" fmla="*/ 472368 h 1365665"/>
                <a:gd name="connsiteX25" fmla="*/ 4216641 w 6582813"/>
                <a:gd name="connsiteY25" fmla="*/ 476702 h 1365665"/>
                <a:gd name="connsiteX26" fmla="*/ 4246976 w 6582813"/>
                <a:gd name="connsiteY26" fmla="*/ 446366 h 1365665"/>
                <a:gd name="connsiteX27" fmla="*/ 4316315 w 6582813"/>
                <a:gd name="connsiteY27" fmla="*/ 528705 h 1365665"/>
                <a:gd name="connsiteX28" fmla="*/ 4385653 w 6582813"/>
                <a:gd name="connsiteY28" fmla="*/ 572042 h 1365665"/>
                <a:gd name="connsiteX29" fmla="*/ 4983697 w 6582813"/>
                <a:gd name="connsiteY29" fmla="*/ 602377 h 1365665"/>
                <a:gd name="connsiteX30" fmla="*/ 5430063 w 6582813"/>
                <a:gd name="connsiteY30" fmla="*/ 606711 h 1365665"/>
                <a:gd name="connsiteX31" fmla="*/ 5733418 w 6582813"/>
                <a:gd name="connsiteY31" fmla="*/ 528705 h 1365665"/>
                <a:gd name="connsiteX32" fmla="*/ 5967435 w 6582813"/>
                <a:gd name="connsiteY32" fmla="*/ 485369 h 1365665"/>
                <a:gd name="connsiteX33" fmla="*/ 6158116 w 6582813"/>
                <a:gd name="connsiteY33" fmla="*/ 511371 h 1365665"/>
                <a:gd name="connsiteX34" fmla="*/ 6188451 w 6582813"/>
                <a:gd name="connsiteY34" fmla="*/ 567708 h 1365665"/>
                <a:gd name="connsiteX35" fmla="*/ 6582813 w 6582813"/>
                <a:gd name="connsiteY35" fmla="*/ 567708 h 1365665"/>
                <a:gd name="connsiteX36" fmla="*/ 6578480 w 6582813"/>
                <a:gd name="connsiteY36" fmla="*/ 858063 h 1365665"/>
                <a:gd name="connsiteX37" fmla="*/ 6452804 w 6582813"/>
                <a:gd name="connsiteY37" fmla="*/ 797392 h 1365665"/>
                <a:gd name="connsiteX38" fmla="*/ 6214453 w 6582813"/>
                <a:gd name="connsiteY38" fmla="*/ 728053 h 1365665"/>
                <a:gd name="connsiteX39" fmla="*/ 6002104 w 6582813"/>
                <a:gd name="connsiteY39" fmla="*/ 706385 h 1365665"/>
                <a:gd name="connsiteX40" fmla="*/ 5819232 w 6582813"/>
                <a:gd name="connsiteY40" fmla="*/ 763190 h 1365665"/>
                <a:gd name="connsiteX41" fmla="*/ 5525911 w 6582813"/>
                <a:gd name="connsiteY41" fmla="*/ 1012864 h 1365665"/>
                <a:gd name="connsiteX42" fmla="*/ 5263275 w 6582813"/>
                <a:gd name="connsiteY42" fmla="*/ 1056200 h 1365665"/>
                <a:gd name="connsiteX43" fmla="*/ 5023168 w 6582813"/>
                <a:gd name="connsiteY43" fmla="*/ 930056 h 1365665"/>
                <a:gd name="connsiteX44" fmla="*/ 4635756 w 6582813"/>
                <a:gd name="connsiteY44" fmla="*/ 853338 h 1365665"/>
                <a:gd name="connsiteX45" fmla="*/ 4352312 w 6582813"/>
                <a:gd name="connsiteY45" fmla="*/ 991118 h 1365665"/>
                <a:gd name="connsiteX46" fmla="*/ 4178108 w 6582813"/>
                <a:gd name="connsiteY46" fmla="*/ 1159701 h 1365665"/>
                <a:gd name="connsiteX47" fmla="*/ 3967046 w 6582813"/>
                <a:gd name="connsiteY47" fmla="*/ 1293615 h 1365665"/>
                <a:gd name="connsiteX48" fmla="*/ 3748607 w 6582813"/>
                <a:gd name="connsiteY48" fmla="*/ 1318049 h 1365665"/>
                <a:gd name="connsiteX49" fmla="*/ 3574831 w 6582813"/>
                <a:gd name="connsiteY49" fmla="*/ 1315711 h 1365665"/>
                <a:gd name="connsiteX50" fmla="*/ 3348155 w 6582813"/>
                <a:gd name="connsiteY50" fmla="*/ 1226033 h 1365665"/>
                <a:gd name="connsiteX51" fmla="*/ 3136702 w 6582813"/>
                <a:gd name="connsiteY51" fmla="*/ 1100864 h 1365665"/>
                <a:gd name="connsiteX52" fmla="*/ 2944694 w 6582813"/>
                <a:gd name="connsiteY52" fmla="*/ 875905 h 1365665"/>
                <a:gd name="connsiteX53" fmla="*/ 2761823 w 6582813"/>
                <a:gd name="connsiteY53" fmla="*/ 802193 h 1365665"/>
                <a:gd name="connsiteX54" fmla="*/ 2574188 w 6582813"/>
                <a:gd name="connsiteY54" fmla="*/ 862396 h 1365665"/>
                <a:gd name="connsiteX55" fmla="*/ 2435511 w 6582813"/>
                <a:gd name="connsiteY55" fmla="*/ 970738 h 1365665"/>
                <a:gd name="connsiteX56" fmla="*/ 2231829 w 6582813"/>
                <a:gd name="connsiteY56" fmla="*/ 1061744 h 1365665"/>
                <a:gd name="connsiteX57" fmla="*/ 2036816 w 6582813"/>
                <a:gd name="connsiteY57" fmla="*/ 1087746 h 1365665"/>
                <a:gd name="connsiteX58" fmla="*/ 1802798 w 6582813"/>
                <a:gd name="connsiteY58" fmla="*/ 1031409 h 1365665"/>
                <a:gd name="connsiteX59" fmla="*/ 1607784 w 6582813"/>
                <a:gd name="connsiteY59" fmla="*/ 944736 h 1365665"/>
                <a:gd name="connsiteX60" fmla="*/ 1425771 w 6582813"/>
                <a:gd name="connsiteY60" fmla="*/ 953403 h 1365665"/>
                <a:gd name="connsiteX61" fmla="*/ 1222089 w 6582813"/>
                <a:gd name="connsiteY61" fmla="*/ 1100747 h 1365665"/>
                <a:gd name="connsiteX62" fmla="*/ 1057410 w 6582813"/>
                <a:gd name="connsiteY62" fmla="*/ 1230757 h 1365665"/>
                <a:gd name="connsiteX63" fmla="*/ 871064 w 6582813"/>
                <a:gd name="connsiteY63" fmla="*/ 1321763 h 1365665"/>
                <a:gd name="connsiteX64" fmla="*/ 710053 w 6582813"/>
                <a:gd name="connsiteY64" fmla="*/ 1365662 h 1365665"/>
                <a:gd name="connsiteX65" fmla="*/ 575710 w 6582813"/>
                <a:gd name="connsiteY65" fmla="*/ 1323446 h 1365665"/>
                <a:gd name="connsiteX66" fmla="*/ 372649 w 6582813"/>
                <a:gd name="connsiteY66" fmla="*/ 1200426 h 1365665"/>
                <a:gd name="connsiteX67" fmla="*/ 303355 w 6582813"/>
                <a:gd name="connsiteY67" fmla="*/ 1027075 h 1365665"/>
                <a:gd name="connsiteX68" fmla="*/ 182013 w 6582813"/>
                <a:gd name="connsiteY68" fmla="*/ 793058 h 1365665"/>
                <a:gd name="connsiteX69" fmla="*/ 99674 w 6582813"/>
                <a:gd name="connsiteY69" fmla="*/ 550374 h 1365665"/>
                <a:gd name="connsiteX70" fmla="*/ 52004 w 6582813"/>
                <a:gd name="connsiteY70" fmla="*/ 390029 h 1365665"/>
                <a:gd name="connsiteX71" fmla="*/ 0 w 6582813"/>
                <a:gd name="connsiteY71" fmla="*/ 212349 h 136566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6002104 w 6582813"/>
                <a:gd name="connsiteY39" fmla="*/ 706385 h 1368485"/>
                <a:gd name="connsiteX40" fmla="*/ 5819232 w 6582813"/>
                <a:gd name="connsiteY40" fmla="*/ 763190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6002104 w 6582813"/>
                <a:gd name="connsiteY39" fmla="*/ 706385 h 1368485"/>
                <a:gd name="connsiteX40" fmla="*/ 5833520 w 6582813"/>
                <a:gd name="connsiteY40" fmla="*/ 805132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5859229 w 6582813"/>
                <a:gd name="connsiteY39" fmla="*/ 709880 h 1368485"/>
                <a:gd name="connsiteX40" fmla="*/ 5833520 w 6582813"/>
                <a:gd name="connsiteY40" fmla="*/ 805132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5859229 w 6582813"/>
                <a:gd name="connsiteY39" fmla="*/ 709880 h 1368485"/>
                <a:gd name="connsiteX40" fmla="*/ 5833520 w 6582813"/>
                <a:gd name="connsiteY40" fmla="*/ 805132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5859229 w 6582813"/>
                <a:gd name="connsiteY39" fmla="*/ 709880 h 1368485"/>
                <a:gd name="connsiteX40" fmla="*/ 5833520 w 6582813"/>
                <a:gd name="connsiteY40" fmla="*/ 805132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5859229 w 6582813"/>
                <a:gd name="connsiteY39" fmla="*/ 709880 h 1368485"/>
                <a:gd name="connsiteX40" fmla="*/ 5908189 w 6582813"/>
                <a:gd name="connsiteY40" fmla="*/ 703917 h 1368485"/>
                <a:gd name="connsiteX41" fmla="*/ 5833520 w 6582813"/>
                <a:gd name="connsiteY41" fmla="*/ 805132 h 1368485"/>
                <a:gd name="connsiteX42" fmla="*/ 5525911 w 6582813"/>
                <a:gd name="connsiteY42" fmla="*/ 1012864 h 1368485"/>
                <a:gd name="connsiteX43" fmla="*/ 5263275 w 6582813"/>
                <a:gd name="connsiteY43" fmla="*/ 1056200 h 1368485"/>
                <a:gd name="connsiteX44" fmla="*/ 5023168 w 6582813"/>
                <a:gd name="connsiteY44" fmla="*/ 930056 h 1368485"/>
                <a:gd name="connsiteX45" fmla="*/ 4635756 w 6582813"/>
                <a:gd name="connsiteY45" fmla="*/ 853338 h 1368485"/>
                <a:gd name="connsiteX46" fmla="*/ 4352312 w 6582813"/>
                <a:gd name="connsiteY46" fmla="*/ 991118 h 1368485"/>
                <a:gd name="connsiteX47" fmla="*/ 4178108 w 6582813"/>
                <a:gd name="connsiteY47" fmla="*/ 1159701 h 1368485"/>
                <a:gd name="connsiteX48" fmla="*/ 3967046 w 6582813"/>
                <a:gd name="connsiteY48" fmla="*/ 1293615 h 1368485"/>
                <a:gd name="connsiteX49" fmla="*/ 3748607 w 6582813"/>
                <a:gd name="connsiteY49" fmla="*/ 1318049 h 1368485"/>
                <a:gd name="connsiteX50" fmla="*/ 3574831 w 6582813"/>
                <a:gd name="connsiteY50" fmla="*/ 1315711 h 1368485"/>
                <a:gd name="connsiteX51" fmla="*/ 3348155 w 6582813"/>
                <a:gd name="connsiteY51" fmla="*/ 1226033 h 1368485"/>
                <a:gd name="connsiteX52" fmla="*/ 3136702 w 6582813"/>
                <a:gd name="connsiteY52" fmla="*/ 1100864 h 1368485"/>
                <a:gd name="connsiteX53" fmla="*/ 2944694 w 6582813"/>
                <a:gd name="connsiteY53" fmla="*/ 875905 h 1368485"/>
                <a:gd name="connsiteX54" fmla="*/ 2761823 w 6582813"/>
                <a:gd name="connsiteY54" fmla="*/ 802193 h 1368485"/>
                <a:gd name="connsiteX55" fmla="*/ 2574188 w 6582813"/>
                <a:gd name="connsiteY55" fmla="*/ 862396 h 1368485"/>
                <a:gd name="connsiteX56" fmla="*/ 2435511 w 6582813"/>
                <a:gd name="connsiteY56" fmla="*/ 970738 h 1368485"/>
                <a:gd name="connsiteX57" fmla="*/ 2231829 w 6582813"/>
                <a:gd name="connsiteY57" fmla="*/ 1061744 h 1368485"/>
                <a:gd name="connsiteX58" fmla="*/ 2036816 w 6582813"/>
                <a:gd name="connsiteY58" fmla="*/ 1087746 h 1368485"/>
                <a:gd name="connsiteX59" fmla="*/ 1802798 w 6582813"/>
                <a:gd name="connsiteY59" fmla="*/ 1031409 h 1368485"/>
                <a:gd name="connsiteX60" fmla="*/ 1607784 w 6582813"/>
                <a:gd name="connsiteY60" fmla="*/ 944736 h 1368485"/>
                <a:gd name="connsiteX61" fmla="*/ 1425771 w 6582813"/>
                <a:gd name="connsiteY61" fmla="*/ 953403 h 1368485"/>
                <a:gd name="connsiteX62" fmla="*/ 1222089 w 6582813"/>
                <a:gd name="connsiteY62" fmla="*/ 1100747 h 1368485"/>
                <a:gd name="connsiteX63" fmla="*/ 1057410 w 6582813"/>
                <a:gd name="connsiteY63" fmla="*/ 1230757 h 1368485"/>
                <a:gd name="connsiteX64" fmla="*/ 885352 w 6582813"/>
                <a:gd name="connsiteY64" fmla="*/ 1349724 h 1368485"/>
                <a:gd name="connsiteX65" fmla="*/ 710053 w 6582813"/>
                <a:gd name="connsiteY65" fmla="*/ 1365662 h 1368485"/>
                <a:gd name="connsiteX66" fmla="*/ 575710 w 6582813"/>
                <a:gd name="connsiteY66" fmla="*/ 1323446 h 1368485"/>
                <a:gd name="connsiteX67" fmla="*/ 372649 w 6582813"/>
                <a:gd name="connsiteY67" fmla="*/ 1200426 h 1368485"/>
                <a:gd name="connsiteX68" fmla="*/ 303355 w 6582813"/>
                <a:gd name="connsiteY68" fmla="*/ 1027075 h 1368485"/>
                <a:gd name="connsiteX69" fmla="*/ 182013 w 6582813"/>
                <a:gd name="connsiteY69" fmla="*/ 793058 h 1368485"/>
                <a:gd name="connsiteX70" fmla="*/ 99674 w 6582813"/>
                <a:gd name="connsiteY70" fmla="*/ 550374 h 1368485"/>
                <a:gd name="connsiteX71" fmla="*/ 52004 w 6582813"/>
                <a:gd name="connsiteY71" fmla="*/ 390029 h 1368485"/>
                <a:gd name="connsiteX72" fmla="*/ 0 w 6582813"/>
                <a:gd name="connsiteY72" fmla="*/ 212349 h 1368485"/>
                <a:gd name="connsiteX0" fmla="*/ 0 w 6582813"/>
                <a:gd name="connsiteY0" fmla="*/ 212349 h 1368485"/>
                <a:gd name="connsiteX1" fmla="*/ 676049 w 6582813"/>
                <a:gd name="connsiteY1" fmla="*/ 338025 h 1368485"/>
                <a:gd name="connsiteX2" fmla="*/ 1287094 w 6582813"/>
                <a:gd name="connsiteY2" fmla="*/ 0 h 1368485"/>
                <a:gd name="connsiteX3" fmla="*/ 1950142 w 6582813"/>
                <a:gd name="connsiteY3" fmla="*/ 303356 h 1368485"/>
                <a:gd name="connsiteX4" fmla="*/ 2552519 w 6582813"/>
                <a:gd name="connsiteY4" fmla="*/ 173346 h 1368485"/>
                <a:gd name="connsiteX5" fmla="*/ 2652193 w 6582813"/>
                <a:gd name="connsiteY5" fmla="*/ 195014 h 1368485"/>
                <a:gd name="connsiteX6" fmla="*/ 2673862 w 6582813"/>
                <a:gd name="connsiteY6" fmla="*/ 216683 h 1368485"/>
                <a:gd name="connsiteX7" fmla="*/ 2712864 w 6582813"/>
                <a:gd name="connsiteY7" fmla="*/ 264353 h 1368485"/>
                <a:gd name="connsiteX8" fmla="*/ 2738866 w 6582813"/>
                <a:gd name="connsiteY8" fmla="*/ 299022 h 1368485"/>
                <a:gd name="connsiteX9" fmla="*/ 2790870 w 6582813"/>
                <a:gd name="connsiteY9" fmla="*/ 290355 h 1368485"/>
                <a:gd name="connsiteX10" fmla="*/ 2868876 w 6582813"/>
                <a:gd name="connsiteY10" fmla="*/ 273020 h 1368485"/>
                <a:gd name="connsiteX11" fmla="*/ 2938214 w 6582813"/>
                <a:gd name="connsiteY11" fmla="*/ 286021 h 1368485"/>
                <a:gd name="connsiteX12" fmla="*/ 3046555 w 6582813"/>
                <a:gd name="connsiteY12" fmla="*/ 299022 h 1368485"/>
                <a:gd name="connsiteX13" fmla="*/ 3146229 w 6582813"/>
                <a:gd name="connsiteY13" fmla="*/ 299022 h 1368485"/>
                <a:gd name="connsiteX14" fmla="*/ 3219901 w 6582813"/>
                <a:gd name="connsiteY14" fmla="*/ 299022 h 1368485"/>
                <a:gd name="connsiteX15" fmla="*/ 3293573 w 6582813"/>
                <a:gd name="connsiteY15" fmla="*/ 312023 h 1368485"/>
                <a:gd name="connsiteX16" fmla="*/ 3302241 w 6582813"/>
                <a:gd name="connsiteY16" fmla="*/ 312023 h 1368485"/>
                <a:gd name="connsiteX17" fmla="*/ 3709604 w 6582813"/>
                <a:gd name="connsiteY17" fmla="*/ 602377 h 1368485"/>
                <a:gd name="connsiteX18" fmla="*/ 3991291 w 6582813"/>
                <a:gd name="connsiteY18" fmla="*/ 429031 h 1368485"/>
                <a:gd name="connsiteX19" fmla="*/ 4008626 w 6582813"/>
                <a:gd name="connsiteY19" fmla="*/ 481035 h 1368485"/>
                <a:gd name="connsiteX20" fmla="*/ 4051962 w 6582813"/>
                <a:gd name="connsiteY20" fmla="*/ 511371 h 1368485"/>
                <a:gd name="connsiteX21" fmla="*/ 4095299 w 6582813"/>
                <a:gd name="connsiteY21" fmla="*/ 541706 h 1368485"/>
                <a:gd name="connsiteX22" fmla="*/ 4121301 w 6582813"/>
                <a:gd name="connsiteY22" fmla="*/ 520038 h 1368485"/>
                <a:gd name="connsiteX23" fmla="*/ 4142969 w 6582813"/>
                <a:gd name="connsiteY23" fmla="*/ 494036 h 1368485"/>
                <a:gd name="connsiteX24" fmla="*/ 4173304 w 6582813"/>
                <a:gd name="connsiteY24" fmla="*/ 472368 h 1368485"/>
                <a:gd name="connsiteX25" fmla="*/ 4216641 w 6582813"/>
                <a:gd name="connsiteY25" fmla="*/ 476702 h 1368485"/>
                <a:gd name="connsiteX26" fmla="*/ 4246976 w 6582813"/>
                <a:gd name="connsiteY26" fmla="*/ 446366 h 1368485"/>
                <a:gd name="connsiteX27" fmla="*/ 4316315 w 6582813"/>
                <a:gd name="connsiteY27" fmla="*/ 528705 h 1368485"/>
                <a:gd name="connsiteX28" fmla="*/ 4385653 w 6582813"/>
                <a:gd name="connsiteY28" fmla="*/ 572042 h 1368485"/>
                <a:gd name="connsiteX29" fmla="*/ 4983697 w 6582813"/>
                <a:gd name="connsiteY29" fmla="*/ 602377 h 1368485"/>
                <a:gd name="connsiteX30" fmla="*/ 5430063 w 6582813"/>
                <a:gd name="connsiteY30" fmla="*/ 606711 h 1368485"/>
                <a:gd name="connsiteX31" fmla="*/ 5733418 w 6582813"/>
                <a:gd name="connsiteY31" fmla="*/ 528705 h 1368485"/>
                <a:gd name="connsiteX32" fmla="*/ 5967435 w 6582813"/>
                <a:gd name="connsiteY32" fmla="*/ 485369 h 1368485"/>
                <a:gd name="connsiteX33" fmla="*/ 6158116 w 6582813"/>
                <a:gd name="connsiteY33" fmla="*/ 511371 h 1368485"/>
                <a:gd name="connsiteX34" fmla="*/ 6188451 w 6582813"/>
                <a:gd name="connsiteY34" fmla="*/ 567708 h 1368485"/>
                <a:gd name="connsiteX35" fmla="*/ 6582813 w 6582813"/>
                <a:gd name="connsiteY35" fmla="*/ 567708 h 1368485"/>
                <a:gd name="connsiteX36" fmla="*/ 6578480 w 6582813"/>
                <a:gd name="connsiteY36" fmla="*/ 858063 h 1368485"/>
                <a:gd name="connsiteX37" fmla="*/ 6452804 w 6582813"/>
                <a:gd name="connsiteY37" fmla="*/ 797392 h 1368485"/>
                <a:gd name="connsiteX38" fmla="*/ 6214453 w 6582813"/>
                <a:gd name="connsiteY38" fmla="*/ 728053 h 1368485"/>
                <a:gd name="connsiteX39" fmla="*/ 5859229 w 6582813"/>
                <a:gd name="connsiteY39" fmla="*/ 709880 h 1368485"/>
                <a:gd name="connsiteX40" fmla="*/ 5833520 w 6582813"/>
                <a:gd name="connsiteY40" fmla="*/ 805132 h 1368485"/>
                <a:gd name="connsiteX41" fmla="*/ 5525911 w 6582813"/>
                <a:gd name="connsiteY41" fmla="*/ 1012864 h 1368485"/>
                <a:gd name="connsiteX42" fmla="*/ 5263275 w 6582813"/>
                <a:gd name="connsiteY42" fmla="*/ 1056200 h 1368485"/>
                <a:gd name="connsiteX43" fmla="*/ 5023168 w 6582813"/>
                <a:gd name="connsiteY43" fmla="*/ 930056 h 1368485"/>
                <a:gd name="connsiteX44" fmla="*/ 4635756 w 6582813"/>
                <a:gd name="connsiteY44" fmla="*/ 853338 h 1368485"/>
                <a:gd name="connsiteX45" fmla="*/ 4352312 w 6582813"/>
                <a:gd name="connsiteY45" fmla="*/ 991118 h 1368485"/>
                <a:gd name="connsiteX46" fmla="*/ 4178108 w 6582813"/>
                <a:gd name="connsiteY46" fmla="*/ 1159701 h 1368485"/>
                <a:gd name="connsiteX47" fmla="*/ 3967046 w 6582813"/>
                <a:gd name="connsiteY47" fmla="*/ 1293615 h 1368485"/>
                <a:gd name="connsiteX48" fmla="*/ 3748607 w 6582813"/>
                <a:gd name="connsiteY48" fmla="*/ 1318049 h 1368485"/>
                <a:gd name="connsiteX49" fmla="*/ 3574831 w 6582813"/>
                <a:gd name="connsiteY49" fmla="*/ 1315711 h 1368485"/>
                <a:gd name="connsiteX50" fmla="*/ 3348155 w 6582813"/>
                <a:gd name="connsiteY50" fmla="*/ 1226033 h 1368485"/>
                <a:gd name="connsiteX51" fmla="*/ 3136702 w 6582813"/>
                <a:gd name="connsiteY51" fmla="*/ 1100864 h 1368485"/>
                <a:gd name="connsiteX52" fmla="*/ 2944694 w 6582813"/>
                <a:gd name="connsiteY52" fmla="*/ 875905 h 1368485"/>
                <a:gd name="connsiteX53" fmla="*/ 2761823 w 6582813"/>
                <a:gd name="connsiteY53" fmla="*/ 802193 h 1368485"/>
                <a:gd name="connsiteX54" fmla="*/ 2574188 w 6582813"/>
                <a:gd name="connsiteY54" fmla="*/ 862396 h 1368485"/>
                <a:gd name="connsiteX55" fmla="*/ 2435511 w 6582813"/>
                <a:gd name="connsiteY55" fmla="*/ 970738 h 1368485"/>
                <a:gd name="connsiteX56" fmla="*/ 2231829 w 6582813"/>
                <a:gd name="connsiteY56" fmla="*/ 1061744 h 1368485"/>
                <a:gd name="connsiteX57" fmla="*/ 2036816 w 6582813"/>
                <a:gd name="connsiteY57" fmla="*/ 1087746 h 1368485"/>
                <a:gd name="connsiteX58" fmla="*/ 1802798 w 6582813"/>
                <a:gd name="connsiteY58" fmla="*/ 1031409 h 1368485"/>
                <a:gd name="connsiteX59" fmla="*/ 1607784 w 6582813"/>
                <a:gd name="connsiteY59" fmla="*/ 944736 h 1368485"/>
                <a:gd name="connsiteX60" fmla="*/ 1425771 w 6582813"/>
                <a:gd name="connsiteY60" fmla="*/ 953403 h 1368485"/>
                <a:gd name="connsiteX61" fmla="*/ 1222089 w 6582813"/>
                <a:gd name="connsiteY61" fmla="*/ 1100747 h 1368485"/>
                <a:gd name="connsiteX62" fmla="*/ 1057410 w 6582813"/>
                <a:gd name="connsiteY62" fmla="*/ 1230757 h 1368485"/>
                <a:gd name="connsiteX63" fmla="*/ 885352 w 6582813"/>
                <a:gd name="connsiteY63" fmla="*/ 1349724 h 1368485"/>
                <a:gd name="connsiteX64" fmla="*/ 710053 w 6582813"/>
                <a:gd name="connsiteY64" fmla="*/ 1365662 h 1368485"/>
                <a:gd name="connsiteX65" fmla="*/ 575710 w 6582813"/>
                <a:gd name="connsiteY65" fmla="*/ 1323446 h 1368485"/>
                <a:gd name="connsiteX66" fmla="*/ 372649 w 6582813"/>
                <a:gd name="connsiteY66" fmla="*/ 1200426 h 1368485"/>
                <a:gd name="connsiteX67" fmla="*/ 303355 w 6582813"/>
                <a:gd name="connsiteY67" fmla="*/ 1027075 h 1368485"/>
                <a:gd name="connsiteX68" fmla="*/ 182013 w 6582813"/>
                <a:gd name="connsiteY68" fmla="*/ 793058 h 1368485"/>
                <a:gd name="connsiteX69" fmla="*/ 99674 w 6582813"/>
                <a:gd name="connsiteY69" fmla="*/ 550374 h 1368485"/>
                <a:gd name="connsiteX70" fmla="*/ 52004 w 6582813"/>
                <a:gd name="connsiteY70" fmla="*/ 390029 h 1368485"/>
                <a:gd name="connsiteX71" fmla="*/ 0 w 6582813"/>
                <a:gd name="connsiteY71" fmla="*/ 212349 h 136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582813" h="1368485">
                  <a:moveTo>
                    <a:pt x="0" y="212349"/>
                  </a:moveTo>
                  <a:lnTo>
                    <a:pt x="676049" y="338025"/>
                  </a:lnTo>
                  <a:lnTo>
                    <a:pt x="1287094" y="0"/>
                  </a:lnTo>
                  <a:lnTo>
                    <a:pt x="1950142" y="303356"/>
                  </a:lnTo>
                  <a:lnTo>
                    <a:pt x="2552519" y="173346"/>
                  </a:lnTo>
                  <a:lnTo>
                    <a:pt x="2652193" y="195014"/>
                  </a:lnTo>
                  <a:lnTo>
                    <a:pt x="2673862" y="216683"/>
                  </a:lnTo>
                  <a:lnTo>
                    <a:pt x="2712864" y="264353"/>
                  </a:lnTo>
                  <a:lnTo>
                    <a:pt x="2738866" y="299022"/>
                  </a:lnTo>
                  <a:lnTo>
                    <a:pt x="2790870" y="290355"/>
                  </a:lnTo>
                  <a:lnTo>
                    <a:pt x="2868876" y="273020"/>
                  </a:lnTo>
                  <a:lnTo>
                    <a:pt x="2938214" y="286021"/>
                  </a:lnTo>
                  <a:lnTo>
                    <a:pt x="3046555" y="299022"/>
                  </a:lnTo>
                  <a:lnTo>
                    <a:pt x="3146229" y="299022"/>
                  </a:lnTo>
                  <a:lnTo>
                    <a:pt x="3219901" y="299022"/>
                  </a:lnTo>
                  <a:lnTo>
                    <a:pt x="3293573" y="312023"/>
                  </a:lnTo>
                  <a:lnTo>
                    <a:pt x="3302241" y="312023"/>
                  </a:lnTo>
                  <a:lnTo>
                    <a:pt x="3709604" y="602377"/>
                  </a:lnTo>
                  <a:lnTo>
                    <a:pt x="3991291" y="429031"/>
                  </a:lnTo>
                  <a:lnTo>
                    <a:pt x="4008626" y="481035"/>
                  </a:lnTo>
                  <a:lnTo>
                    <a:pt x="4051962" y="511371"/>
                  </a:lnTo>
                  <a:lnTo>
                    <a:pt x="4095299" y="541706"/>
                  </a:lnTo>
                  <a:lnTo>
                    <a:pt x="4121301" y="520038"/>
                  </a:lnTo>
                  <a:lnTo>
                    <a:pt x="4142969" y="494036"/>
                  </a:lnTo>
                  <a:lnTo>
                    <a:pt x="4173304" y="472368"/>
                  </a:lnTo>
                  <a:lnTo>
                    <a:pt x="4216641" y="476702"/>
                  </a:lnTo>
                  <a:lnTo>
                    <a:pt x="4246976" y="446366"/>
                  </a:lnTo>
                  <a:lnTo>
                    <a:pt x="4316315" y="528705"/>
                  </a:lnTo>
                  <a:lnTo>
                    <a:pt x="4385653" y="572042"/>
                  </a:lnTo>
                  <a:lnTo>
                    <a:pt x="4983697" y="602377"/>
                  </a:lnTo>
                  <a:lnTo>
                    <a:pt x="5430063" y="606711"/>
                  </a:lnTo>
                  <a:lnTo>
                    <a:pt x="5733418" y="528705"/>
                  </a:lnTo>
                  <a:lnTo>
                    <a:pt x="5967435" y="485369"/>
                  </a:lnTo>
                  <a:lnTo>
                    <a:pt x="6158116" y="511371"/>
                  </a:lnTo>
                  <a:lnTo>
                    <a:pt x="6188451" y="567708"/>
                  </a:lnTo>
                  <a:lnTo>
                    <a:pt x="6582813" y="567708"/>
                  </a:lnTo>
                  <a:cubicBezTo>
                    <a:pt x="6581369" y="664493"/>
                    <a:pt x="6579924" y="761278"/>
                    <a:pt x="6578480" y="858063"/>
                  </a:cubicBezTo>
                  <a:lnTo>
                    <a:pt x="6452804" y="797392"/>
                  </a:lnTo>
                  <a:cubicBezTo>
                    <a:pt x="6410912" y="777168"/>
                    <a:pt x="6313382" y="742638"/>
                    <a:pt x="6214453" y="728053"/>
                  </a:cubicBezTo>
                  <a:cubicBezTo>
                    <a:pt x="6115524" y="713468"/>
                    <a:pt x="5922718" y="697033"/>
                    <a:pt x="5859229" y="709880"/>
                  </a:cubicBezTo>
                  <a:cubicBezTo>
                    <a:pt x="5795740" y="722727"/>
                    <a:pt x="5889073" y="754635"/>
                    <a:pt x="5833520" y="805132"/>
                  </a:cubicBezTo>
                  <a:cubicBezTo>
                    <a:pt x="5777967" y="855629"/>
                    <a:pt x="5620952" y="971019"/>
                    <a:pt x="5525911" y="1012864"/>
                  </a:cubicBezTo>
                  <a:cubicBezTo>
                    <a:pt x="5430870" y="1054709"/>
                    <a:pt x="5347065" y="1070001"/>
                    <a:pt x="5263275" y="1056200"/>
                  </a:cubicBezTo>
                  <a:cubicBezTo>
                    <a:pt x="5179485" y="1042399"/>
                    <a:pt x="5127755" y="963866"/>
                    <a:pt x="5023168" y="930056"/>
                  </a:cubicBezTo>
                  <a:cubicBezTo>
                    <a:pt x="4918582" y="896246"/>
                    <a:pt x="4747565" y="843161"/>
                    <a:pt x="4635756" y="853338"/>
                  </a:cubicBezTo>
                  <a:cubicBezTo>
                    <a:pt x="4523947" y="863515"/>
                    <a:pt x="4428587" y="940058"/>
                    <a:pt x="4352312" y="991118"/>
                  </a:cubicBezTo>
                  <a:cubicBezTo>
                    <a:pt x="4276037" y="1042178"/>
                    <a:pt x="4242319" y="1109285"/>
                    <a:pt x="4178108" y="1159701"/>
                  </a:cubicBezTo>
                  <a:cubicBezTo>
                    <a:pt x="4113897" y="1210117"/>
                    <a:pt x="4038629" y="1267224"/>
                    <a:pt x="3967046" y="1293615"/>
                  </a:cubicBezTo>
                  <a:cubicBezTo>
                    <a:pt x="3895463" y="1320006"/>
                    <a:pt x="3799166" y="1307937"/>
                    <a:pt x="3748607" y="1318049"/>
                  </a:cubicBezTo>
                  <a:cubicBezTo>
                    <a:pt x="3698048" y="1328161"/>
                    <a:pt x="3641573" y="1331047"/>
                    <a:pt x="3574831" y="1315711"/>
                  </a:cubicBezTo>
                  <a:cubicBezTo>
                    <a:pt x="3508089" y="1300375"/>
                    <a:pt x="3421177" y="1261841"/>
                    <a:pt x="3348155" y="1226033"/>
                  </a:cubicBezTo>
                  <a:cubicBezTo>
                    <a:pt x="3275134" y="1190225"/>
                    <a:pt x="3203946" y="1159219"/>
                    <a:pt x="3136702" y="1100864"/>
                  </a:cubicBezTo>
                  <a:cubicBezTo>
                    <a:pt x="3069459" y="1042509"/>
                    <a:pt x="3007174" y="925683"/>
                    <a:pt x="2944694" y="875905"/>
                  </a:cubicBezTo>
                  <a:cubicBezTo>
                    <a:pt x="2882214" y="826127"/>
                    <a:pt x="2823574" y="804445"/>
                    <a:pt x="2761823" y="802193"/>
                  </a:cubicBezTo>
                  <a:cubicBezTo>
                    <a:pt x="2700072" y="799942"/>
                    <a:pt x="2628573" y="834305"/>
                    <a:pt x="2574188" y="862396"/>
                  </a:cubicBezTo>
                  <a:cubicBezTo>
                    <a:pt x="2519803" y="890487"/>
                    <a:pt x="2492571" y="937513"/>
                    <a:pt x="2435511" y="970738"/>
                  </a:cubicBezTo>
                  <a:cubicBezTo>
                    <a:pt x="2378451" y="1003963"/>
                    <a:pt x="2298278" y="1042243"/>
                    <a:pt x="2231829" y="1061744"/>
                  </a:cubicBezTo>
                  <a:cubicBezTo>
                    <a:pt x="2165380" y="1081245"/>
                    <a:pt x="2108321" y="1092802"/>
                    <a:pt x="2036816" y="1087746"/>
                  </a:cubicBezTo>
                  <a:cubicBezTo>
                    <a:pt x="1965311" y="1082690"/>
                    <a:pt x="1874303" y="1055244"/>
                    <a:pt x="1802798" y="1031409"/>
                  </a:cubicBezTo>
                  <a:cubicBezTo>
                    <a:pt x="1731293" y="1007574"/>
                    <a:pt x="1670622" y="957737"/>
                    <a:pt x="1607784" y="944736"/>
                  </a:cubicBezTo>
                  <a:cubicBezTo>
                    <a:pt x="1544946" y="931735"/>
                    <a:pt x="1490054" y="927401"/>
                    <a:pt x="1425771" y="953403"/>
                  </a:cubicBezTo>
                  <a:cubicBezTo>
                    <a:pt x="1361488" y="979405"/>
                    <a:pt x="1283482" y="1054521"/>
                    <a:pt x="1222089" y="1100747"/>
                  </a:cubicBezTo>
                  <a:cubicBezTo>
                    <a:pt x="1160696" y="1146973"/>
                    <a:pt x="1113533" y="1189261"/>
                    <a:pt x="1057410" y="1230757"/>
                  </a:cubicBezTo>
                  <a:cubicBezTo>
                    <a:pt x="1001287" y="1272253"/>
                    <a:pt x="943245" y="1327240"/>
                    <a:pt x="885352" y="1349724"/>
                  </a:cubicBezTo>
                  <a:cubicBezTo>
                    <a:pt x="827459" y="1372208"/>
                    <a:pt x="761660" y="1370042"/>
                    <a:pt x="710053" y="1365662"/>
                  </a:cubicBezTo>
                  <a:cubicBezTo>
                    <a:pt x="658446" y="1361282"/>
                    <a:pt x="631944" y="1350985"/>
                    <a:pt x="575710" y="1323446"/>
                  </a:cubicBezTo>
                  <a:cubicBezTo>
                    <a:pt x="519476" y="1295907"/>
                    <a:pt x="415263" y="1232928"/>
                    <a:pt x="372649" y="1200426"/>
                  </a:cubicBezTo>
                  <a:lnTo>
                    <a:pt x="303355" y="1027075"/>
                  </a:lnTo>
                  <a:lnTo>
                    <a:pt x="182013" y="793058"/>
                  </a:lnTo>
                  <a:lnTo>
                    <a:pt x="99674" y="550374"/>
                  </a:lnTo>
                  <a:lnTo>
                    <a:pt x="52004" y="390029"/>
                  </a:lnTo>
                  <a:lnTo>
                    <a:pt x="0" y="212349"/>
                  </a:lnTo>
                  <a:close/>
                </a:path>
              </a:pathLst>
            </a:custGeom>
            <a:solidFill>
              <a:srgbClr val="D5C1C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Freeform 3"/>
            <p:cNvSpPr/>
            <p:nvPr/>
          </p:nvSpPr>
          <p:spPr>
            <a:xfrm>
              <a:off x="6733675" y="3014793"/>
              <a:ext cx="1516263" cy="153063"/>
            </a:xfrm>
            <a:custGeom>
              <a:avLst/>
              <a:gdLst>
                <a:gd name="connsiteX0" fmla="*/ 0 w 1376362"/>
                <a:gd name="connsiteY0" fmla="*/ 64294 h 183356"/>
                <a:gd name="connsiteX1" fmla="*/ 54769 w 1376362"/>
                <a:gd name="connsiteY1" fmla="*/ 102394 h 183356"/>
                <a:gd name="connsiteX2" fmla="*/ 128587 w 1376362"/>
                <a:gd name="connsiteY2" fmla="*/ 114300 h 183356"/>
                <a:gd name="connsiteX3" fmla="*/ 273844 w 1376362"/>
                <a:gd name="connsiteY3" fmla="*/ 133350 h 183356"/>
                <a:gd name="connsiteX4" fmla="*/ 383381 w 1376362"/>
                <a:gd name="connsiteY4" fmla="*/ 161925 h 183356"/>
                <a:gd name="connsiteX5" fmla="*/ 521494 w 1376362"/>
                <a:gd name="connsiteY5" fmla="*/ 176213 h 183356"/>
                <a:gd name="connsiteX6" fmla="*/ 681037 w 1376362"/>
                <a:gd name="connsiteY6" fmla="*/ 183356 h 183356"/>
                <a:gd name="connsiteX7" fmla="*/ 831056 w 1376362"/>
                <a:gd name="connsiteY7" fmla="*/ 171450 h 183356"/>
                <a:gd name="connsiteX8" fmla="*/ 995362 w 1376362"/>
                <a:gd name="connsiteY8" fmla="*/ 159544 h 183356"/>
                <a:gd name="connsiteX9" fmla="*/ 1131094 w 1376362"/>
                <a:gd name="connsiteY9" fmla="*/ 147638 h 183356"/>
                <a:gd name="connsiteX10" fmla="*/ 1235869 w 1376362"/>
                <a:gd name="connsiteY10" fmla="*/ 100013 h 183356"/>
                <a:gd name="connsiteX11" fmla="*/ 1295400 w 1376362"/>
                <a:gd name="connsiteY11" fmla="*/ 80963 h 183356"/>
                <a:gd name="connsiteX12" fmla="*/ 1376362 w 1376362"/>
                <a:gd name="connsiteY12" fmla="*/ 35719 h 183356"/>
                <a:gd name="connsiteX13" fmla="*/ 1250156 w 1376362"/>
                <a:gd name="connsiteY13" fmla="*/ 64294 h 183356"/>
                <a:gd name="connsiteX14" fmla="*/ 1138237 w 1376362"/>
                <a:gd name="connsiteY14" fmla="*/ 71438 h 183356"/>
                <a:gd name="connsiteX15" fmla="*/ 1007269 w 1376362"/>
                <a:gd name="connsiteY15" fmla="*/ 76200 h 183356"/>
                <a:gd name="connsiteX16" fmla="*/ 883444 w 1376362"/>
                <a:gd name="connsiteY16" fmla="*/ 90488 h 183356"/>
                <a:gd name="connsiteX17" fmla="*/ 802481 w 1376362"/>
                <a:gd name="connsiteY17" fmla="*/ 90488 h 183356"/>
                <a:gd name="connsiteX18" fmla="*/ 742950 w 1376362"/>
                <a:gd name="connsiteY18" fmla="*/ 83344 h 183356"/>
                <a:gd name="connsiteX19" fmla="*/ 690562 w 1376362"/>
                <a:gd name="connsiteY19" fmla="*/ 38100 h 183356"/>
                <a:gd name="connsiteX20" fmla="*/ 681037 w 1376362"/>
                <a:gd name="connsiteY20" fmla="*/ 28575 h 183356"/>
                <a:gd name="connsiteX21" fmla="*/ 642937 w 1376362"/>
                <a:gd name="connsiteY21" fmla="*/ 2381 h 183356"/>
                <a:gd name="connsiteX22" fmla="*/ 571500 w 1376362"/>
                <a:gd name="connsiteY22" fmla="*/ 40481 h 183356"/>
                <a:gd name="connsiteX23" fmla="*/ 495300 w 1376362"/>
                <a:gd name="connsiteY23" fmla="*/ 66675 h 183356"/>
                <a:gd name="connsiteX24" fmla="*/ 414337 w 1376362"/>
                <a:gd name="connsiteY24" fmla="*/ 80963 h 183356"/>
                <a:gd name="connsiteX25" fmla="*/ 366712 w 1376362"/>
                <a:gd name="connsiteY25" fmla="*/ 83344 h 183356"/>
                <a:gd name="connsiteX26" fmla="*/ 309562 w 1376362"/>
                <a:gd name="connsiteY26" fmla="*/ 50006 h 183356"/>
                <a:gd name="connsiteX27" fmla="*/ 257175 w 1376362"/>
                <a:gd name="connsiteY27" fmla="*/ 19050 h 183356"/>
                <a:gd name="connsiteX28" fmla="*/ 204787 w 1376362"/>
                <a:gd name="connsiteY28" fmla="*/ 0 h 183356"/>
                <a:gd name="connsiteX29" fmla="*/ 164306 w 1376362"/>
                <a:gd name="connsiteY29" fmla="*/ 4763 h 183356"/>
                <a:gd name="connsiteX30" fmla="*/ 138112 w 1376362"/>
                <a:gd name="connsiteY30" fmla="*/ 54769 h 183356"/>
                <a:gd name="connsiteX31" fmla="*/ 69056 w 1376362"/>
                <a:gd name="connsiteY31" fmla="*/ 59531 h 183356"/>
                <a:gd name="connsiteX32" fmla="*/ 0 w 1376362"/>
                <a:gd name="connsiteY32" fmla="*/ 64294 h 183356"/>
                <a:gd name="connsiteX0" fmla="*/ 113 w 1376475"/>
                <a:gd name="connsiteY0" fmla="*/ 64294 h 183356"/>
                <a:gd name="connsiteX1" fmla="*/ 54882 w 1376475"/>
                <a:gd name="connsiteY1" fmla="*/ 102394 h 183356"/>
                <a:gd name="connsiteX2" fmla="*/ 128700 w 1376475"/>
                <a:gd name="connsiteY2" fmla="*/ 114300 h 183356"/>
                <a:gd name="connsiteX3" fmla="*/ 273957 w 1376475"/>
                <a:gd name="connsiteY3" fmla="*/ 133350 h 183356"/>
                <a:gd name="connsiteX4" fmla="*/ 383494 w 1376475"/>
                <a:gd name="connsiteY4" fmla="*/ 161925 h 183356"/>
                <a:gd name="connsiteX5" fmla="*/ 521607 w 1376475"/>
                <a:gd name="connsiteY5" fmla="*/ 176213 h 183356"/>
                <a:gd name="connsiteX6" fmla="*/ 681150 w 1376475"/>
                <a:gd name="connsiteY6" fmla="*/ 183356 h 183356"/>
                <a:gd name="connsiteX7" fmla="*/ 831169 w 1376475"/>
                <a:gd name="connsiteY7" fmla="*/ 171450 h 183356"/>
                <a:gd name="connsiteX8" fmla="*/ 995475 w 1376475"/>
                <a:gd name="connsiteY8" fmla="*/ 159544 h 183356"/>
                <a:gd name="connsiteX9" fmla="*/ 1131207 w 1376475"/>
                <a:gd name="connsiteY9" fmla="*/ 147638 h 183356"/>
                <a:gd name="connsiteX10" fmla="*/ 1235982 w 1376475"/>
                <a:gd name="connsiteY10" fmla="*/ 100013 h 183356"/>
                <a:gd name="connsiteX11" fmla="*/ 1295513 w 1376475"/>
                <a:gd name="connsiteY11" fmla="*/ 80963 h 183356"/>
                <a:gd name="connsiteX12" fmla="*/ 1376475 w 1376475"/>
                <a:gd name="connsiteY12" fmla="*/ 35719 h 183356"/>
                <a:gd name="connsiteX13" fmla="*/ 1250269 w 1376475"/>
                <a:gd name="connsiteY13" fmla="*/ 64294 h 183356"/>
                <a:gd name="connsiteX14" fmla="*/ 1138350 w 1376475"/>
                <a:gd name="connsiteY14" fmla="*/ 71438 h 183356"/>
                <a:gd name="connsiteX15" fmla="*/ 1007382 w 1376475"/>
                <a:gd name="connsiteY15" fmla="*/ 76200 h 183356"/>
                <a:gd name="connsiteX16" fmla="*/ 883557 w 1376475"/>
                <a:gd name="connsiteY16" fmla="*/ 90488 h 183356"/>
                <a:gd name="connsiteX17" fmla="*/ 802594 w 1376475"/>
                <a:gd name="connsiteY17" fmla="*/ 90488 h 183356"/>
                <a:gd name="connsiteX18" fmla="*/ 743063 w 1376475"/>
                <a:gd name="connsiteY18" fmla="*/ 83344 h 183356"/>
                <a:gd name="connsiteX19" fmla="*/ 690675 w 1376475"/>
                <a:gd name="connsiteY19" fmla="*/ 38100 h 183356"/>
                <a:gd name="connsiteX20" fmla="*/ 681150 w 1376475"/>
                <a:gd name="connsiteY20" fmla="*/ 28575 h 183356"/>
                <a:gd name="connsiteX21" fmla="*/ 643050 w 1376475"/>
                <a:gd name="connsiteY21" fmla="*/ 2381 h 183356"/>
                <a:gd name="connsiteX22" fmla="*/ 571613 w 1376475"/>
                <a:gd name="connsiteY22" fmla="*/ 40481 h 183356"/>
                <a:gd name="connsiteX23" fmla="*/ 495413 w 1376475"/>
                <a:gd name="connsiteY23" fmla="*/ 66675 h 183356"/>
                <a:gd name="connsiteX24" fmla="*/ 414450 w 1376475"/>
                <a:gd name="connsiteY24" fmla="*/ 80963 h 183356"/>
                <a:gd name="connsiteX25" fmla="*/ 366825 w 1376475"/>
                <a:gd name="connsiteY25" fmla="*/ 83344 h 183356"/>
                <a:gd name="connsiteX26" fmla="*/ 309675 w 1376475"/>
                <a:gd name="connsiteY26" fmla="*/ 50006 h 183356"/>
                <a:gd name="connsiteX27" fmla="*/ 257288 w 1376475"/>
                <a:gd name="connsiteY27" fmla="*/ 19050 h 183356"/>
                <a:gd name="connsiteX28" fmla="*/ 204900 w 1376475"/>
                <a:gd name="connsiteY28" fmla="*/ 0 h 183356"/>
                <a:gd name="connsiteX29" fmla="*/ 164419 w 1376475"/>
                <a:gd name="connsiteY29" fmla="*/ 4763 h 183356"/>
                <a:gd name="connsiteX30" fmla="*/ 138225 w 1376475"/>
                <a:gd name="connsiteY30" fmla="*/ 54769 h 183356"/>
                <a:gd name="connsiteX31" fmla="*/ 69169 w 1376475"/>
                <a:gd name="connsiteY31" fmla="*/ 59531 h 183356"/>
                <a:gd name="connsiteX32" fmla="*/ 113 w 1376475"/>
                <a:gd name="connsiteY32" fmla="*/ 64294 h 183356"/>
                <a:gd name="connsiteX0" fmla="*/ 113 w 1376475"/>
                <a:gd name="connsiteY0" fmla="*/ 64294 h 183356"/>
                <a:gd name="connsiteX1" fmla="*/ 54882 w 1376475"/>
                <a:gd name="connsiteY1" fmla="*/ 102394 h 183356"/>
                <a:gd name="connsiteX2" fmla="*/ 128700 w 1376475"/>
                <a:gd name="connsiteY2" fmla="*/ 114300 h 183356"/>
                <a:gd name="connsiteX3" fmla="*/ 273957 w 1376475"/>
                <a:gd name="connsiteY3" fmla="*/ 133350 h 183356"/>
                <a:gd name="connsiteX4" fmla="*/ 383494 w 1376475"/>
                <a:gd name="connsiteY4" fmla="*/ 161925 h 183356"/>
                <a:gd name="connsiteX5" fmla="*/ 521607 w 1376475"/>
                <a:gd name="connsiteY5" fmla="*/ 176213 h 183356"/>
                <a:gd name="connsiteX6" fmla="*/ 681150 w 1376475"/>
                <a:gd name="connsiteY6" fmla="*/ 183356 h 183356"/>
                <a:gd name="connsiteX7" fmla="*/ 831169 w 1376475"/>
                <a:gd name="connsiteY7" fmla="*/ 171450 h 183356"/>
                <a:gd name="connsiteX8" fmla="*/ 995475 w 1376475"/>
                <a:gd name="connsiteY8" fmla="*/ 159544 h 183356"/>
                <a:gd name="connsiteX9" fmla="*/ 1131207 w 1376475"/>
                <a:gd name="connsiteY9" fmla="*/ 147638 h 183356"/>
                <a:gd name="connsiteX10" fmla="*/ 1235982 w 1376475"/>
                <a:gd name="connsiteY10" fmla="*/ 100013 h 183356"/>
                <a:gd name="connsiteX11" fmla="*/ 1295513 w 1376475"/>
                <a:gd name="connsiteY11" fmla="*/ 80963 h 183356"/>
                <a:gd name="connsiteX12" fmla="*/ 1376475 w 1376475"/>
                <a:gd name="connsiteY12" fmla="*/ 35719 h 183356"/>
                <a:gd name="connsiteX13" fmla="*/ 1250269 w 1376475"/>
                <a:gd name="connsiteY13" fmla="*/ 64294 h 183356"/>
                <a:gd name="connsiteX14" fmla="*/ 1138350 w 1376475"/>
                <a:gd name="connsiteY14" fmla="*/ 71438 h 183356"/>
                <a:gd name="connsiteX15" fmla="*/ 1007382 w 1376475"/>
                <a:gd name="connsiteY15" fmla="*/ 76200 h 183356"/>
                <a:gd name="connsiteX16" fmla="*/ 883557 w 1376475"/>
                <a:gd name="connsiteY16" fmla="*/ 90488 h 183356"/>
                <a:gd name="connsiteX17" fmla="*/ 802594 w 1376475"/>
                <a:gd name="connsiteY17" fmla="*/ 90488 h 183356"/>
                <a:gd name="connsiteX18" fmla="*/ 743063 w 1376475"/>
                <a:gd name="connsiteY18" fmla="*/ 83344 h 183356"/>
                <a:gd name="connsiteX19" fmla="*/ 690675 w 1376475"/>
                <a:gd name="connsiteY19" fmla="*/ 38100 h 183356"/>
                <a:gd name="connsiteX20" fmla="*/ 681150 w 1376475"/>
                <a:gd name="connsiteY20" fmla="*/ 28575 h 183356"/>
                <a:gd name="connsiteX21" fmla="*/ 643050 w 1376475"/>
                <a:gd name="connsiteY21" fmla="*/ 2381 h 183356"/>
                <a:gd name="connsiteX22" fmla="*/ 571613 w 1376475"/>
                <a:gd name="connsiteY22" fmla="*/ 40481 h 183356"/>
                <a:gd name="connsiteX23" fmla="*/ 495413 w 1376475"/>
                <a:gd name="connsiteY23" fmla="*/ 66675 h 183356"/>
                <a:gd name="connsiteX24" fmla="*/ 414450 w 1376475"/>
                <a:gd name="connsiteY24" fmla="*/ 80963 h 183356"/>
                <a:gd name="connsiteX25" fmla="*/ 366825 w 1376475"/>
                <a:gd name="connsiteY25" fmla="*/ 83344 h 183356"/>
                <a:gd name="connsiteX26" fmla="*/ 309675 w 1376475"/>
                <a:gd name="connsiteY26" fmla="*/ 50006 h 183356"/>
                <a:gd name="connsiteX27" fmla="*/ 257288 w 1376475"/>
                <a:gd name="connsiteY27" fmla="*/ 19050 h 183356"/>
                <a:gd name="connsiteX28" fmla="*/ 204900 w 1376475"/>
                <a:gd name="connsiteY28" fmla="*/ 0 h 183356"/>
                <a:gd name="connsiteX29" fmla="*/ 164419 w 1376475"/>
                <a:gd name="connsiteY29" fmla="*/ 4763 h 183356"/>
                <a:gd name="connsiteX30" fmla="*/ 138225 w 1376475"/>
                <a:gd name="connsiteY30" fmla="*/ 54769 h 183356"/>
                <a:gd name="connsiteX31" fmla="*/ 69169 w 1376475"/>
                <a:gd name="connsiteY31" fmla="*/ 59531 h 183356"/>
                <a:gd name="connsiteX32" fmla="*/ 113 w 1376475"/>
                <a:gd name="connsiteY32" fmla="*/ 64294 h 183356"/>
                <a:gd name="connsiteX0" fmla="*/ 113 w 1376475"/>
                <a:gd name="connsiteY0" fmla="*/ 64294 h 183356"/>
                <a:gd name="connsiteX1" fmla="*/ 54882 w 1376475"/>
                <a:gd name="connsiteY1" fmla="*/ 102394 h 183356"/>
                <a:gd name="connsiteX2" fmla="*/ 128700 w 1376475"/>
                <a:gd name="connsiteY2" fmla="*/ 114300 h 183356"/>
                <a:gd name="connsiteX3" fmla="*/ 273957 w 1376475"/>
                <a:gd name="connsiteY3" fmla="*/ 133350 h 183356"/>
                <a:gd name="connsiteX4" fmla="*/ 383494 w 1376475"/>
                <a:gd name="connsiteY4" fmla="*/ 161925 h 183356"/>
                <a:gd name="connsiteX5" fmla="*/ 521607 w 1376475"/>
                <a:gd name="connsiteY5" fmla="*/ 176213 h 183356"/>
                <a:gd name="connsiteX6" fmla="*/ 681150 w 1376475"/>
                <a:gd name="connsiteY6" fmla="*/ 183356 h 183356"/>
                <a:gd name="connsiteX7" fmla="*/ 831169 w 1376475"/>
                <a:gd name="connsiteY7" fmla="*/ 171450 h 183356"/>
                <a:gd name="connsiteX8" fmla="*/ 995475 w 1376475"/>
                <a:gd name="connsiteY8" fmla="*/ 159544 h 183356"/>
                <a:gd name="connsiteX9" fmla="*/ 1131207 w 1376475"/>
                <a:gd name="connsiteY9" fmla="*/ 147638 h 183356"/>
                <a:gd name="connsiteX10" fmla="*/ 1295513 w 1376475"/>
                <a:gd name="connsiteY10" fmla="*/ 80963 h 183356"/>
                <a:gd name="connsiteX11" fmla="*/ 1376475 w 1376475"/>
                <a:gd name="connsiteY11" fmla="*/ 35719 h 183356"/>
                <a:gd name="connsiteX12" fmla="*/ 1250269 w 1376475"/>
                <a:gd name="connsiteY12" fmla="*/ 64294 h 183356"/>
                <a:gd name="connsiteX13" fmla="*/ 1138350 w 1376475"/>
                <a:gd name="connsiteY13" fmla="*/ 71438 h 183356"/>
                <a:gd name="connsiteX14" fmla="*/ 1007382 w 1376475"/>
                <a:gd name="connsiteY14" fmla="*/ 76200 h 183356"/>
                <a:gd name="connsiteX15" fmla="*/ 883557 w 1376475"/>
                <a:gd name="connsiteY15" fmla="*/ 90488 h 183356"/>
                <a:gd name="connsiteX16" fmla="*/ 802594 w 1376475"/>
                <a:gd name="connsiteY16" fmla="*/ 90488 h 183356"/>
                <a:gd name="connsiteX17" fmla="*/ 743063 w 1376475"/>
                <a:gd name="connsiteY17" fmla="*/ 83344 h 183356"/>
                <a:gd name="connsiteX18" fmla="*/ 690675 w 1376475"/>
                <a:gd name="connsiteY18" fmla="*/ 38100 h 183356"/>
                <a:gd name="connsiteX19" fmla="*/ 681150 w 1376475"/>
                <a:gd name="connsiteY19" fmla="*/ 28575 h 183356"/>
                <a:gd name="connsiteX20" fmla="*/ 643050 w 1376475"/>
                <a:gd name="connsiteY20" fmla="*/ 2381 h 183356"/>
                <a:gd name="connsiteX21" fmla="*/ 571613 w 1376475"/>
                <a:gd name="connsiteY21" fmla="*/ 40481 h 183356"/>
                <a:gd name="connsiteX22" fmla="*/ 495413 w 1376475"/>
                <a:gd name="connsiteY22" fmla="*/ 66675 h 183356"/>
                <a:gd name="connsiteX23" fmla="*/ 414450 w 1376475"/>
                <a:gd name="connsiteY23" fmla="*/ 80963 h 183356"/>
                <a:gd name="connsiteX24" fmla="*/ 366825 w 1376475"/>
                <a:gd name="connsiteY24" fmla="*/ 83344 h 183356"/>
                <a:gd name="connsiteX25" fmla="*/ 309675 w 1376475"/>
                <a:gd name="connsiteY25" fmla="*/ 50006 h 183356"/>
                <a:gd name="connsiteX26" fmla="*/ 257288 w 1376475"/>
                <a:gd name="connsiteY26" fmla="*/ 19050 h 183356"/>
                <a:gd name="connsiteX27" fmla="*/ 204900 w 1376475"/>
                <a:gd name="connsiteY27" fmla="*/ 0 h 183356"/>
                <a:gd name="connsiteX28" fmla="*/ 164419 w 1376475"/>
                <a:gd name="connsiteY28" fmla="*/ 4763 h 183356"/>
                <a:gd name="connsiteX29" fmla="*/ 138225 w 1376475"/>
                <a:gd name="connsiteY29" fmla="*/ 54769 h 183356"/>
                <a:gd name="connsiteX30" fmla="*/ 69169 w 1376475"/>
                <a:gd name="connsiteY30" fmla="*/ 59531 h 183356"/>
                <a:gd name="connsiteX31" fmla="*/ 113 w 1376475"/>
                <a:gd name="connsiteY31" fmla="*/ 64294 h 183356"/>
                <a:gd name="connsiteX0" fmla="*/ 113 w 1376475"/>
                <a:gd name="connsiteY0" fmla="*/ 64294 h 183356"/>
                <a:gd name="connsiteX1" fmla="*/ 54882 w 1376475"/>
                <a:gd name="connsiteY1" fmla="*/ 102394 h 183356"/>
                <a:gd name="connsiteX2" fmla="*/ 128700 w 1376475"/>
                <a:gd name="connsiteY2" fmla="*/ 114300 h 183356"/>
                <a:gd name="connsiteX3" fmla="*/ 273957 w 1376475"/>
                <a:gd name="connsiteY3" fmla="*/ 133350 h 183356"/>
                <a:gd name="connsiteX4" fmla="*/ 383494 w 1376475"/>
                <a:gd name="connsiteY4" fmla="*/ 161925 h 183356"/>
                <a:gd name="connsiteX5" fmla="*/ 521607 w 1376475"/>
                <a:gd name="connsiteY5" fmla="*/ 176213 h 183356"/>
                <a:gd name="connsiteX6" fmla="*/ 681150 w 1376475"/>
                <a:gd name="connsiteY6" fmla="*/ 183356 h 183356"/>
                <a:gd name="connsiteX7" fmla="*/ 831169 w 1376475"/>
                <a:gd name="connsiteY7" fmla="*/ 171450 h 183356"/>
                <a:gd name="connsiteX8" fmla="*/ 995475 w 1376475"/>
                <a:gd name="connsiteY8" fmla="*/ 159544 h 183356"/>
                <a:gd name="connsiteX9" fmla="*/ 1131207 w 1376475"/>
                <a:gd name="connsiteY9" fmla="*/ 147638 h 183356"/>
                <a:gd name="connsiteX10" fmla="*/ 1295513 w 1376475"/>
                <a:gd name="connsiteY10" fmla="*/ 80963 h 183356"/>
                <a:gd name="connsiteX11" fmla="*/ 1376475 w 1376475"/>
                <a:gd name="connsiteY11" fmla="*/ 35719 h 183356"/>
                <a:gd name="connsiteX12" fmla="*/ 1250269 w 1376475"/>
                <a:gd name="connsiteY12" fmla="*/ 64294 h 183356"/>
                <a:gd name="connsiteX13" fmla="*/ 1138350 w 1376475"/>
                <a:gd name="connsiteY13" fmla="*/ 71438 h 183356"/>
                <a:gd name="connsiteX14" fmla="*/ 1007382 w 1376475"/>
                <a:gd name="connsiteY14" fmla="*/ 76200 h 183356"/>
                <a:gd name="connsiteX15" fmla="*/ 883557 w 1376475"/>
                <a:gd name="connsiteY15" fmla="*/ 90488 h 183356"/>
                <a:gd name="connsiteX16" fmla="*/ 802594 w 1376475"/>
                <a:gd name="connsiteY16" fmla="*/ 90488 h 183356"/>
                <a:gd name="connsiteX17" fmla="*/ 743063 w 1376475"/>
                <a:gd name="connsiteY17" fmla="*/ 83344 h 183356"/>
                <a:gd name="connsiteX18" fmla="*/ 690675 w 1376475"/>
                <a:gd name="connsiteY18" fmla="*/ 38100 h 183356"/>
                <a:gd name="connsiteX19" fmla="*/ 681150 w 1376475"/>
                <a:gd name="connsiteY19" fmla="*/ 28575 h 183356"/>
                <a:gd name="connsiteX20" fmla="*/ 643050 w 1376475"/>
                <a:gd name="connsiteY20" fmla="*/ 2381 h 183356"/>
                <a:gd name="connsiteX21" fmla="*/ 571613 w 1376475"/>
                <a:gd name="connsiteY21" fmla="*/ 40481 h 183356"/>
                <a:gd name="connsiteX22" fmla="*/ 495413 w 1376475"/>
                <a:gd name="connsiteY22" fmla="*/ 66675 h 183356"/>
                <a:gd name="connsiteX23" fmla="*/ 414450 w 1376475"/>
                <a:gd name="connsiteY23" fmla="*/ 80963 h 183356"/>
                <a:gd name="connsiteX24" fmla="*/ 366825 w 1376475"/>
                <a:gd name="connsiteY24" fmla="*/ 83344 h 183356"/>
                <a:gd name="connsiteX25" fmla="*/ 309675 w 1376475"/>
                <a:gd name="connsiteY25" fmla="*/ 50006 h 183356"/>
                <a:gd name="connsiteX26" fmla="*/ 257288 w 1376475"/>
                <a:gd name="connsiteY26" fmla="*/ 19050 h 183356"/>
                <a:gd name="connsiteX27" fmla="*/ 204900 w 1376475"/>
                <a:gd name="connsiteY27" fmla="*/ 0 h 183356"/>
                <a:gd name="connsiteX28" fmla="*/ 164419 w 1376475"/>
                <a:gd name="connsiteY28" fmla="*/ 4763 h 183356"/>
                <a:gd name="connsiteX29" fmla="*/ 138225 w 1376475"/>
                <a:gd name="connsiteY29" fmla="*/ 54769 h 183356"/>
                <a:gd name="connsiteX30" fmla="*/ 69169 w 1376475"/>
                <a:gd name="connsiteY30" fmla="*/ 59531 h 183356"/>
                <a:gd name="connsiteX31" fmla="*/ 113 w 1376475"/>
                <a:gd name="connsiteY31" fmla="*/ 64294 h 183356"/>
                <a:gd name="connsiteX0" fmla="*/ 113 w 1376475"/>
                <a:gd name="connsiteY0" fmla="*/ 64294 h 183356"/>
                <a:gd name="connsiteX1" fmla="*/ 54882 w 1376475"/>
                <a:gd name="connsiteY1" fmla="*/ 102394 h 183356"/>
                <a:gd name="connsiteX2" fmla="*/ 128700 w 1376475"/>
                <a:gd name="connsiteY2" fmla="*/ 114300 h 183356"/>
                <a:gd name="connsiteX3" fmla="*/ 273957 w 1376475"/>
                <a:gd name="connsiteY3" fmla="*/ 133350 h 183356"/>
                <a:gd name="connsiteX4" fmla="*/ 383494 w 1376475"/>
                <a:gd name="connsiteY4" fmla="*/ 161925 h 183356"/>
                <a:gd name="connsiteX5" fmla="*/ 521607 w 1376475"/>
                <a:gd name="connsiteY5" fmla="*/ 176213 h 183356"/>
                <a:gd name="connsiteX6" fmla="*/ 681150 w 1376475"/>
                <a:gd name="connsiteY6" fmla="*/ 183356 h 183356"/>
                <a:gd name="connsiteX7" fmla="*/ 831169 w 1376475"/>
                <a:gd name="connsiteY7" fmla="*/ 171450 h 183356"/>
                <a:gd name="connsiteX8" fmla="*/ 995475 w 1376475"/>
                <a:gd name="connsiteY8" fmla="*/ 159544 h 183356"/>
                <a:gd name="connsiteX9" fmla="*/ 1131207 w 1376475"/>
                <a:gd name="connsiteY9" fmla="*/ 147638 h 183356"/>
                <a:gd name="connsiteX10" fmla="*/ 1295513 w 1376475"/>
                <a:gd name="connsiteY10" fmla="*/ 80963 h 183356"/>
                <a:gd name="connsiteX11" fmla="*/ 1376475 w 1376475"/>
                <a:gd name="connsiteY11" fmla="*/ 35719 h 183356"/>
                <a:gd name="connsiteX12" fmla="*/ 1250269 w 1376475"/>
                <a:gd name="connsiteY12" fmla="*/ 64294 h 183356"/>
                <a:gd name="connsiteX13" fmla="*/ 1138350 w 1376475"/>
                <a:gd name="connsiteY13" fmla="*/ 71438 h 183356"/>
                <a:gd name="connsiteX14" fmla="*/ 1007382 w 1376475"/>
                <a:gd name="connsiteY14" fmla="*/ 76200 h 183356"/>
                <a:gd name="connsiteX15" fmla="*/ 883557 w 1376475"/>
                <a:gd name="connsiteY15" fmla="*/ 90488 h 183356"/>
                <a:gd name="connsiteX16" fmla="*/ 802594 w 1376475"/>
                <a:gd name="connsiteY16" fmla="*/ 90488 h 183356"/>
                <a:gd name="connsiteX17" fmla="*/ 743063 w 1376475"/>
                <a:gd name="connsiteY17" fmla="*/ 83344 h 183356"/>
                <a:gd name="connsiteX18" fmla="*/ 690675 w 1376475"/>
                <a:gd name="connsiteY18" fmla="*/ 38100 h 183356"/>
                <a:gd name="connsiteX19" fmla="*/ 681150 w 1376475"/>
                <a:gd name="connsiteY19" fmla="*/ 28575 h 183356"/>
                <a:gd name="connsiteX20" fmla="*/ 643050 w 1376475"/>
                <a:gd name="connsiteY20" fmla="*/ 2381 h 183356"/>
                <a:gd name="connsiteX21" fmla="*/ 571613 w 1376475"/>
                <a:gd name="connsiteY21" fmla="*/ 40481 h 183356"/>
                <a:gd name="connsiteX22" fmla="*/ 495413 w 1376475"/>
                <a:gd name="connsiteY22" fmla="*/ 66675 h 183356"/>
                <a:gd name="connsiteX23" fmla="*/ 414450 w 1376475"/>
                <a:gd name="connsiteY23" fmla="*/ 80963 h 183356"/>
                <a:gd name="connsiteX24" fmla="*/ 366825 w 1376475"/>
                <a:gd name="connsiteY24" fmla="*/ 83344 h 183356"/>
                <a:gd name="connsiteX25" fmla="*/ 309675 w 1376475"/>
                <a:gd name="connsiteY25" fmla="*/ 50006 h 183356"/>
                <a:gd name="connsiteX26" fmla="*/ 257288 w 1376475"/>
                <a:gd name="connsiteY26" fmla="*/ 19050 h 183356"/>
                <a:gd name="connsiteX27" fmla="*/ 204900 w 1376475"/>
                <a:gd name="connsiteY27" fmla="*/ 0 h 183356"/>
                <a:gd name="connsiteX28" fmla="*/ 164419 w 1376475"/>
                <a:gd name="connsiteY28" fmla="*/ 4763 h 183356"/>
                <a:gd name="connsiteX29" fmla="*/ 138225 w 1376475"/>
                <a:gd name="connsiteY29" fmla="*/ 54769 h 183356"/>
                <a:gd name="connsiteX30" fmla="*/ 69169 w 1376475"/>
                <a:gd name="connsiteY30" fmla="*/ 59531 h 183356"/>
                <a:gd name="connsiteX31" fmla="*/ 113 w 1376475"/>
                <a:gd name="connsiteY31" fmla="*/ 64294 h 183356"/>
                <a:gd name="connsiteX0" fmla="*/ 113 w 1376475"/>
                <a:gd name="connsiteY0" fmla="*/ 64294 h 183477"/>
                <a:gd name="connsiteX1" fmla="*/ 54882 w 1376475"/>
                <a:gd name="connsiteY1" fmla="*/ 102394 h 183477"/>
                <a:gd name="connsiteX2" fmla="*/ 128700 w 1376475"/>
                <a:gd name="connsiteY2" fmla="*/ 114300 h 183477"/>
                <a:gd name="connsiteX3" fmla="*/ 273957 w 1376475"/>
                <a:gd name="connsiteY3" fmla="*/ 133350 h 183477"/>
                <a:gd name="connsiteX4" fmla="*/ 383494 w 1376475"/>
                <a:gd name="connsiteY4" fmla="*/ 161925 h 183477"/>
                <a:gd name="connsiteX5" fmla="*/ 521607 w 1376475"/>
                <a:gd name="connsiteY5" fmla="*/ 176213 h 183477"/>
                <a:gd name="connsiteX6" fmla="*/ 681150 w 1376475"/>
                <a:gd name="connsiteY6" fmla="*/ 183356 h 183477"/>
                <a:gd name="connsiteX7" fmla="*/ 831169 w 1376475"/>
                <a:gd name="connsiteY7" fmla="*/ 171450 h 183477"/>
                <a:gd name="connsiteX8" fmla="*/ 995475 w 1376475"/>
                <a:gd name="connsiteY8" fmla="*/ 159544 h 183477"/>
                <a:gd name="connsiteX9" fmla="*/ 1131207 w 1376475"/>
                <a:gd name="connsiteY9" fmla="*/ 147638 h 183477"/>
                <a:gd name="connsiteX10" fmla="*/ 1295513 w 1376475"/>
                <a:gd name="connsiteY10" fmla="*/ 80963 h 183477"/>
                <a:gd name="connsiteX11" fmla="*/ 1376475 w 1376475"/>
                <a:gd name="connsiteY11" fmla="*/ 35719 h 183477"/>
                <a:gd name="connsiteX12" fmla="*/ 1250269 w 1376475"/>
                <a:gd name="connsiteY12" fmla="*/ 64294 h 183477"/>
                <a:gd name="connsiteX13" fmla="*/ 1138350 w 1376475"/>
                <a:gd name="connsiteY13" fmla="*/ 71438 h 183477"/>
                <a:gd name="connsiteX14" fmla="*/ 1007382 w 1376475"/>
                <a:gd name="connsiteY14" fmla="*/ 76200 h 183477"/>
                <a:gd name="connsiteX15" fmla="*/ 883557 w 1376475"/>
                <a:gd name="connsiteY15" fmla="*/ 90488 h 183477"/>
                <a:gd name="connsiteX16" fmla="*/ 802594 w 1376475"/>
                <a:gd name="connsiteY16" fmla="*/ 90488 h 183477"/>
                <a:gd name="connsiteX17" fmla="*/ 743063 w 1376475"/>
                <a:gd name="connsiteY17" fmla="*/ 83344 h 183477"/>
                <a:gd name="connsiteX18" fmla="*/ 690675 w 1376475"/>
                <a:gd name="connsiteY18" fmla="*/ 38100 h 183477"/>
                <a:gd name="connsiteX19" fmla="*/ 681150 w 1376475"/>
                <a:gd name="connsiteY19" fmla="*/ 28575 h 183477"/>
                <a:gd name="connsiteX20" fmla="*/ 643050 w 1376475"/>
                <a:gd name="connsiteY20" fmla="*/ 2381 h 183477"/>
                <a:gd name="connsiteX21" fmla="*/ 571613 w 1376475"/>
                <a:gd name="connsiteY21" fmla="*/ 40481 h 183477"/>
                <a:gd name="connsiteX22" fmla="*/ 495413 w 1376475"/>
                <a:gd name="connsiteY22" fmla="*/ 66675 h 183477"/>
                <a:gd name="connsiteX23" fmla="*/ 414450 w 1376475"/>
                <a:gd name="connsiteY23" fmla="*/ 80963 h 183477"/>
                <a:gd name="connsiteX24" fmla="*/ 366825 w 1376475"/>
                <a:gd name="connsiteY24" fmla="*/ 83344 h 183477"/>
                <a:gd name="connsiteX25" fmla="*/ 309675 w 1376475"/>
                <a:gd name="connsiteY25" fmla="*/ 50006 h 183477"/>
                <a:gd name="connsiteX26" fmla="*/ 257288 w 1376475"/>
                <a:gd name="connsiteY26" fmla="*/ 19050 h 183477"/>
                <a:gd name="connsiteX27" fmla="*/ 204900 w 1376475"/>
                <a:gd name="connsiteY27" fmla="*/ 0 h 183477"/>
                <a:gd name="connsiteX28" fmla="*/ 164419 w 1376475"/>
                <a:gd name="connsiteY28" fmla="*/ 4763 h 183477"/>
                <a:gd name="connsiteX29" fmla="*/ 138225 w 1376475"/>
                <a:gd name="connsiteY29" fmla="*/ 54769 h 183477"/>
                <a:gd name="connsiteX30" fmla="*/ 69169 w 1376475"/>
                <a:gd name="connsiteY30" fmla="*/ 59531 h 183477"/>
                <a:gd name="connsiteX31" fmla="*/ 113 w 1376475"/>
                <a:gd name="connsiteY31" fmla="*/ 64294 h 183477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3957 w 1376475"/>
                <a:gd name="connsiteY3" fmla="*/ 133350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31207 w 1376475"/>
                <a:gd name="connsiteY9" fmla="*/ 147638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3957 w 1376475"/>
                <a:gd name="connsiteY3" fmla="*/ 133350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31207 w 1376475"/>
                <a:gd name="connsiteY9" fmla="*/ 147638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3957 w 1376475"/>
                <a:gd name="connsiteY3" fmla="*/ 133350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31207 w 1376475"/>
                <a:gd name="connsiteY9" fmla="*/ 147638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3957 w 1376475"/>
                <a:gd name="connsiteY3" fmla="*/ 133350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69307 w 1376475"/>
                <a:gd name="connsiteY9" fmla="*/ 133350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3957 w 1376475"/>
                <a:gd name="connsiteY3" fmla="*/ 133350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69307 w 1376475"/>
                <a:gd name="connsiteY9" fmla="*/ 133350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1576 w 1376475"/>
                <a:gd name="connsiteY3" fmla="*/ 142875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69307 w 1376475"/>
                <a:gd name="connsiteY9" fmla="*/ 133350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4294 h 184480"/>
                <a:gd name="connsiteX1" fmla="*/ 54882 w 1376475"/>
                <a:gd name="connsiteY1" fmla="*/ 102394 h 184480"/>
                <a:gd name="connsiteX2" fmla="*/ 128700 w 1376475"/>
                <a:gd name="connsiteY2" fmla="*/ 114300 h 184480"/>
                <a:gd name="connsiteX3" fmla="*/ 271576 w 1376475"/>
                <a:gd name="connsiteY3" fmla="*/ 142875 h 184480"/>
                <a:gd name="connsiteX4" fmla="*/ 383494 w 1376475"/>
                <a:gd name="connsiteY4" fmla="*/ 161925 h 184480"/>
                <a:gd name="connsiteX5" fmla="*/ 521607 w 1376475"/>
                <a:gd name="connsiteY5" fmla="*/ 176213 h 184480"/>
                <a:gd name="connsiteX6" fmla="*/ 681150 w 1376475"/>
                <a:gd name="connsiteY6" fmla="*/ 183356 h 184480"/>
                <a:gd name="connsiteX7" fmla="*/ 831169 w 1376475"/>
                <a:gd name="connsiteY7" fmla="*/ 171450 h 184480"/>
                <a:gd name="connsiteX8" fmla="*/ 995475 w 1376475"/>
                <a:gd name="connsiteY8" fmla="*/ 159544 h 184480"/>
                <a:gd name="connsiteX9" fmla="*/ 1169307 w 1376475"/>
                <a:gd name="connsiteY9" fmla="*/ 133350 h 184480"/>
                <a:gd name="connsiteX10" fmla="*/ 1295513 w 1376475"/>
                <a:gd name="connsiteY10" fmla="*/ 80963 h 184480"/>
                <a:gd name="connsiteX11" fmla="*/ 1376475 w 1376475"/>
                <a:gd name="connsiteY11" fmla="*/ 35719 h 184480"/>
                <a:gd name="connsiteX12" fmla="*/ 1250269 w 1376475"/>
                <a:gd name="connsiteY12" fmla="*/ 64294 h 184480"/>
                <a:gd name="connsiteX13" fmla="*/ 1138350 w 1376475"/>
                <a:gd name="connsiteY13" fmla="*/ 71438 h 184480"/>
                <a:gd name="connsiteX14" fmla="*/ 1007382 w 1376475"/>
                <a:gd name="connsiteY14" fmla="*/ 76200 h 184480"/>
                <a:gd name="connsiteX15" fmla="*/ 883557 w 1376475"/>
                <a:gd name="connsiteY15" fmla="*/ 90488 h 184480"/>
                <a:gd name="connsiteX16" fmla="*/ 802594 w 1376475"/>
                <a:gd name="connsiteY16" fmla="*/ 90488 h 184480"/>
                <a:gd name="connsiteX17" fmla="*/ 743063 w 1376475"/>
                <a:gd name="connsiteY17" fmla="*/ 83344 h 184480"/>
                <a:gd name="connsiteX18" fmla="*/ 690675 w 1376475"/>
                <a:gd name="connsiteY18" fmla="*/ 38100 h 184480"/>
                <a:gd name="connsiteX19" fmla="*/ 681150 w 1376475"/>
                <a:gd name="connsiteY19" fmla="*/ 28575 h 184480"/>
                <a:gd name="connsiteX20" fmla="*/ 643050 w 1376475"/>
                <a:gd name="connsiteY20" fmla="*/ 2381 h 184480"/>
                <a:gd name="connsiteX21" fmla="*/ 571613 w 1376475"/>
                <a:gd name="connsiteY21" fmla="*/ 40481 h 184480"/>
                <a:gd name="connsiteX22" fmla="*/ 495413 w 1376475"/>
                <a:gd name="connsiteY22" fmla="*/ 66675 h 184480"/>
                <a:gd name="connsiteX23" fmla="*/ 414450 w 1376475"/>
                <a:gd name="connsiteY23" fmla="*/ 80963 h 184480"/>
                <a:gd name="connsiteX24" fmla="*/ 366825 w 1376475"/>
                <a:gd name="connsiteY24" fmla="*/ 83344 h 184480"/>
                <a:gd name="connsiteX25" fmla="*/ 309675 w 1376475"/>
                <a:gd name="connsiteY25" fmla="*/ 50006 h 184480"/>
                <a:gd name="connsiteX26" fmla="*/ 257288 w 1376475"/>
                <a:gd name="connsiteY26" fmla="*/ 19050 h 184480"/>
                <a:gd name="connsiteX27" fmla="*/ 204900 w 1376475"/>
                <a:gd name="connsiteY27" fmla="*/ 0 h 184480"/>
                <a:gd name="connsiteX28" fmla="*/ 164419 w 1376475"/>
                <a:gd name="connsiteY28" fmla="*/ 4763 h 184480"/>
                <a:gd name="connsiteX29" fmla="*/ 138225 w 1376475"/>
                <a:gd name="connsiteY29" fmla="*/ 54769 h 184480"/>
                <a:gd name="connsiteX30" fmla="*/ 69169 w 1376475"/>
                <a:gd name="connsiteY30" fmla="*/ 59531 h 184480"/>
                <a:gd name="connsiteX31" fmla="*/ 113 w 1376475"/>
                <a:gd name="connsiteY31" fmla="*/ 64294 h 184480"/>
                <a:gd name="connsiteX0" fmla="*/ 113 w 1376475"/>
                <a:gd name="connsiteY0" fmla="*/ 66293 h 186479"/>
                <a:gd name="connsiteX1" fmla="*/ 54882 w 1376475"/>
                <a:gd name="connsiteY1" fmla="*/ 104393 h 186479"/>
                <a:gd name="connsiteX2" fmla="*/ 128700 w 1376475"/>
                <a:gd name="connsiteY2" fmla="*/ 116299 h 186479"/>
                <a:gd name="connsiteX3" fmla="*/ 271576 w 1376475"/>
                <a:gd name="connsiteY3" fmla="*/ 144874 h 186479"/>
                <a:gd name="connsiteX4" fmla="*/ 383494 w 1376475"/>
                <a:gd name="connsiteY4" fmla="*/ 163924 h 186479"/>
                <a:gd name="connsiteX5" fmla="*/ 521607 w 1376475"/>
                <a:gd name="connsiteY5" fmla="*/ 178212 h 186479"/>
                <a:gd name="connsiteX6" fmla="*/ 681150 w 1376475"/>
                <a:gd name="connsiteY6" fmla="*/ 185355 h 186479"/>
                <a:gd name="connsiteX7" fmla="*/ 831169 w 1376475"/>
                <a:gd name="connsiteY7" fmla="*/ 173449 h 186479"/>
                <a:gd name="connsiteX8" fmla="*/ 995475 w 1376475"/>
                <a:gd name="connsiteY8" fmla="*/ 161543 h 186479"/>
                <a:gd name="connsiteX9" fmla="*/ 1169307 w 1376475"/>
                <a:gd name="connsiteY9" fmla="*/ 135349 h 186479"/>
                <a:gd name="connsiteX10" fmla="*/ 1295513 w 1376475"/>
                <a:gd name="connsiteY10" fmla="*/ 82962 h 186479"/>
                <a:gd name="connsiteX11" fmla="*/ 1376475 w 1376475"/>
                <a:gd name="connsiteY11" fmla="*/ 37718 h 186479"/>
                <a:gd name="connsiteX12" fmla="*/ 1250269 w 1376475"/>
                <a:gd name="connsiteY12" fmla="*/ 66293 h 186479"/>
                <a:gd name="connsiteX13" fmla="*/ 1138350 w 1376475"/>
                <a:gd name="connsiteY13" fmla="*/ 73437 h 186479"/>
                <a:gd name="connsiteX14" fmla="*/ 1007382 w 1376475"/>
                <a:gd name="connsiteY14" fmla="*/ 78199 h 186479"/>
                <a:gd name="connsiteX15" fmla="*/ 883557 w 1376475"/>
                <a:gd name="connsiteY15" fmla="*/ 92487 h 186479"/>
                <a:gd name="connsiteX16" fmla="*/ 802594 w 1376475"/>
                <a:gd name="connsiteY16" fmla="*/ 92487 h 186479"/>
                <a:gd name="connsiteX17" fmla="*/ 743063 w 1376475"/>
                <a:gd name="connsiteY17" fmla="*/ 85343 h 186479"/>
                <a:gd name="connsiteX18" fmla="*/ 690675 w 1376475"/>
                <a:gd name="connsiteY18" fmla="*/ 40099 h 186479"/>
                <a:gd name="connsiteX19" fmla="*/ 681150 w 1376475"/>
                <a:gd name="connsiteY19" fmla="*/ 30574 h 186479"/>
                <a:gd name="connsiteX20" fmla="*/ 643050 w 1376475"/>
                <a:gd name="connsiteY20" fmla="*/ 4380 h 186479"/>
                <a:gd name="connsiteX21" fmla="*/ 571613 w 1376475"/>
                <a:gd name="connsiteY21" fmla="*/ 42480 h 186479"/>
                <a:gd name="connsiteX22" fmla="*/ 495413 w 1376475"/>
                <a:gd name="connsiteY22" fmla="*/ 68674 h 186479"/>
                <a:gd name="connsiteX23" fmla="*/ 414450 w 1376475"/>
                <a:gd name="connsiteY23" fmla="*/ 82962 h 186479"/>
                <a:gd name="connsiteX24" fmla="*/ 366825 w 1376475"/>
                <a:gd name="connsiteY24" fmla="*/ 85343 h 186479"/>
                <a:gd name="connsiteX25" fmla="*/ 309675 w 1376475"/>
                <a:gd name="connsiteY25" fmla="*/ 52005 h 186479"/>
                <a:gd name="connsiteX26" fmla="*/ 257288 w 1376475"/>
                <a:gd name="connsiteY26" fmla="*/ 21049 h 186479"/>
                <a:gd name="connsiteX27" fmla="*/ 204900 w 1376475"/>
                <a:gd name="connsiteY27" fmla="*/ 1999 h 186479"/>
                <a:gd name="connsiteX28" fmla="*/ 164419 w 1376475"/>
                <a:gd name="connsiteY28" fmla="*/ 6762 h 186479"/>
                <a:gd name="connsiteX29" fmla="*/ 138225 w 1376475"/>
                <a:gd name="connsiteY29" fmla="*/ 56768 h 186479"/>
                <a:gd name="connsiteX30" fmla="*/ 69169 w 1376475"/>
                <a:gd name="connsiteY30" fmla="*/ 61530 h 186479"/>
                <a:gd name="connsiteX31" fmla="*/ 113 w 1376475"/>
                <a:gd name="connsiteY31" fmla="*/ 66293 h 186479"/>
                <a:gd name="connsiteX0" fmla="*/ 113 w 1376475"/>
                <a:gd name="connsiteY0" fmla="*/ 66293 h 186479"/>
                <a:gd name="connsiteX1" fmla="*/ 54882 w 1376475"/>
                <a:gd name="connsiteY1" fmla="*/ 104393 h 186479"/>
                <a:gd name="connsiteX2" fmla="*/ 128700 w 1376475"/>
                <a:gd name="connsiteY2" fmla="*/ 116299 h 186479"/>
                <a:gd name="connsiteX3" fmla="*/ 271576 w 1376475"/>
                <a:gd name="connsiteY3" fmla="*/ 144874 h 186479"/>
                <a:gd name="connsiteX4" fmla="*/ 383494 w 1376475"/>
                <a:gd name="connsiteY4" fmla="*/ 163924 h 186479"/>
                <a:gd name="connsiteX5" fmla="*/ 521607 w 1376475"/>
                <a:gd name="connsiteY5" fmla="*/ 178212 h 186479"/>
                <a:gd name="connsiteX6" fmla="*/ 681150 w 1376475"/>
                <a:gd name="connsiteY6" fmla="*/ 185355 h 186479"/>
                <a:gd name="connsiteX7" fmla="*/ 831169 w 1376475"/>
                <a:gd name="connsiteY7" fmla="*/ 173449 h 186479"/>
                <a:gd name="connsiteX8" fmla="*/ 995475 w 1376475"/>
                <a:gd name="connsiteY8" fmla="*/ 161543 h 186479"/>
                <a:gd name="connsiteX9" fmla="*/ 1169307 w 1376475"/>
                <a:gd name="connsiteY9" fmla="*/ 135349 h 186479"/>
                <a:gd name="connsiteX10" fmla="*/ 1295513 w 1376475"/>
                <a:gd name="connsiteY10" fmla="*/ 82962 h 186479"/>
                <a:gd name="connsiteX11" fmla="*/ 1376475 w 1376475"/>
                <a:gd name="connsiteY11" fmla="*/ 37718 h 186479"/>
                <a:gd name="connsiteX12" fmla="*/ 1250269 w 1376475"/>
                <a:gd name="connsiteY12" fmla="*/ 66293 h 186479"/>
                <a:gd name="connsiteX13" fmla="*/ 1138350 w 1376475"/>
                <a:gd name="connsiteY13" fmla="*/ 73437 h 186479"/>
                <a:gd name="connsiteX14" fmla="*/ 1007382 w 1376475"/>
                <a:gd name="connsiteY14" fmla="*/ 78199 h 186479"/>
                <a:gd name="connsiteX15" fmla="*/ 883557 w 1376475"/>
                <a:gd name="connsiteY15" fmla="*/ 92487 h 186479"/>
                <a:gd name="connsiteX16" fmla="*/ 802594 w 1376475"/>
                <a:gd name="connsiteY16" fmla="*/ 92487 h 186479"/>
                <a:gd name="connsiteX17" fmla="*/ 743063 w 1376475"/>
                <a:gd name="connsiteY17" fmla="*/ 85343 h 186479"/>
                <a:gd name="connsiteX18" fmla="*/ 690675 w 1376475"/>
                <a:gd name="connsiteY18" fmla="*/ 40099 h 186479"/>
                <a:gd name="connsiteX19" fmla="*/ 681150 w 1376475"/>
                <a:gd name="connsiteY19" fmla="*/ 30574 h 186479"/>
                <a:gd name="connsiteX20" fmla="*/ 643050 w 1376475"/>
                <a:gd name="connsiteY20" fmla="*/ 4380 h 186479"/>
                <a:gd name="connsiteX21" fmla="*/ 571613 w 1376475"/>
                <a:gd name="connsiteY21" fmla="*/ 42480 h 186479"/>
                <a:gd name="connsiteX22" fmla="*/ 495413 w 1376475"/>
                <a:gd name="connsiteY22" fmla="*/ 68674 h 186479"/>
                <a:gd name="connsiteX23" fmla="*/ 414450 w 1376475"/>
                <a:gd name="connsiteY23" fmla="*/ 82962 h 186479"/>
                <a:gd name="connsiteX24" fmla="*/ 366825 w 1376475"/>
                <a:gd name="connsiteY24" fmla="*/ 85343 h 186479"/>
                <a:gd name="connsiteX25" fmla="*/ 309675 w 1376475"/>
                <a:gd name="connsiteY25" fmla="*/ 52005 h 186479"/>
                <a:gd name="connsiteX26" fmla="*/ 257288 w 1376475"/>
                <a:gd name="connsiteY26" fmla="*/ 21049 h 186479"/>
                <a:gd name="connsiteX27" fmla="*/ 204900 w 1376475"/>
                <a:gd name="connsiteY27" fmla="*/ 1999 h 186479"/>
                <a:gd name="connsiteX28" fmla="*/ 164419 w 1376475"/>
                <a:gd name="connsiteY28" fmla="*/ 6762 h 186479"/>
                <a:gd name="connsiteX29" fmla="*/ 138225 w 1376475"/>
                <a:gd name="connsiteY29" fmla="*/ 56768 h 186479"/>
                <a:gd name="connsiteX30" fmla="*/ 69169 w 1376475"/>
                <a:gd name="connsiteY30" fmla="*/ 61530 h 186479"/>
                <a:gd name="connsiteX31" fmla="*/ 113 w 1376475"/>
                <a:gd name="connsiteY31" fmla="*/ 66293 h 186479"/>
                <a:gd name="connsiteX0" fmla="*/ 113 w 1376475"/>
                <a:gd name="connsiteY0" fmla="*/ 66293 h 186479"/>
                <a:gd name="connsiteX1" fmla="*/ 54882 w 1376475"/>
                <a:gd name="connsiteY1" fmla="*/ 104393 h 186479"/>
                <a:gd name="connsiteX2" fmla="*/ 128700 w 1376475"/>
                <a:gd name="connsiteY2" fmla="*/ 116299 h 186479"/>
                <a:gd name="connsiteX3" fmla="*/ 271576 w 1376475"/>
                <a:gd name="connsiteY3" fmla="*/ 144874 h 186479"/>
                <a:gd name="connsiteX4" fmla="*/ 383494 w 1376475"/>
                <a:gd name="connsiteY4" fmla="*/ 163924 h 186479"/>
                <a:gd name="connsiteX5" fmla="*/ 521607 w 1376475"/>
                <a:gd name="connsiteY5" fmla="*/ 178212 h 186479"/>
                <a:gd name="connsiteX6" fmla="*/ 681150 w 1376475"/>
                <a:gd name="connsiteY6" fmla="*/ 185355 h 186479"/>
                <a:gd name="connsiteX7" fmla="*/ 831169 w 1376475"/>
                <a:gd name="connsiteY7" fmla="*/ 173449 h 186479"/>
                <a:gd name="connsiteX8" fmla="*/ 995475 w 1376475"/>
                <a:gd name="connsiteY8" fmla="*/ 161543 h 186479"/>
                <a:gd name="connsiteX9" fmla="*/ 1169307 w 1376475"/>
                <a:gd name="connsiteY9" fmla="*/ 135349 h 186479"/>
                <a:gd name="connsiteX10" fmla="*/ 1295513 w 1376475"/>
                <a:gd name="connsiteY10" fmla="*/ 82962 h 186479"/>
                <a:gd name="connsiteX11" fmla="*/ 1376475 w 1376475"/>
                <a:gd name="connsiteY11" fmla="*/ 37718 h 186479"/>
                <a:gd name="connsiteX12" fmla="*/ 1250269 w 1376475"/>
                <a:gd name="connsiteY12" fmla="*/ 66293 h 186479"/>
                <a:gd name="connsiteX13" fmla="*/ 1138350 w 1376475"/>
                <a:gd name="connsiteY13" fmla="*/ 73437 h 186479"/>
                <a:gd name="connsiteX14" fmla="*/ 1007382 w 1376475"/>
                <a:gd name="connsiteY14" fmla="*/ 78199 h 186479"/>
                <a:gd name="connsiteX15" fmla="*/ 883557 w 1376475"/>
                <a:gd name="connsiteY15" fmla="*/ 92487 h 186479"/>
                <a:gd name="connsiteX16" fmla="*/ 802594 w 1376475"/>
                <a:gd name="connsiteY16" fmla="*/ 92487 h 186479"/>
                <a:gd name="connsiteX17" fmla="*/ 743063 w 1376475"/>
                <a:gd name="connsiteY17" fmla="*/ 85343 h 186479"/>
                <a:gd name="connsiteX18" fmla="*/ 690675 w 1376475"/>
                <a:gd name="connsiteY18" fmla="*/ 40099 h 186479"/>
                <a:gd name="connsiteX19" fmla="*/ 681150 w 1376475"/>
                <a:gd name="connsiteY19" fmla="*/ 30574 h 186479"/>
                <a:gd name="connsiteX20" fmla="*/ 643050 w 1376475"/>
                <a:gd name="connsiteY20" fmla="*/ 4380 h 186479"/>
                <a:gd name="connsiteX21" fmla="*/ 571613 w 1376475"/>
                <a:gd name="connsiteY21" fmla="*/ 42480 h 186479"/>
                <a:gd name="connsiteX22" fmla="*/ 495413 w 1376475"/>
                <a:gd name="connsiteY22" fmla="*/ 68674 h 186479"/>
                <a:gd name="connsiteX23" fmla="*/ 414450 w 1376475"/>
                <a:gd name="connsiteY23" fmla="*/ 82962 h 186479"/>
                <a:gd name="connsiteX24" fmla="*/ 366825 w 1376475"/>
                <a:gd name="connsiteY24" fmla="*/ 85343 h 186479"/>
                <a:gd name="connsiteX25" fmla="*/ 309675 w 1376475"/>
                <a:gd name="connsiteY25" fmla="*/ 52005 h 186479"/>
                <a:gd name="connsiteX26" fmla="*/ 257288 w 1376475"/>
                <a:gd name="connsiteY26" fmla="*/ 21049 h 186479"/>
                <a:gd name="connsiteX27" fmla="*/ 204900 w 1376475"/>
                <a:gd name="connsiteY27" fmla="*/ 1999 h 186479"/>
                <a:gd name="connsiteX28" fmla="*/ 164419 w 1376475"/>
                <a:gd name="connsiteY28" fmla="*/ 6762 h 186479"/>
                <a:gd name="connsiteX29" fmla="*/ 138225 w 1376475"/>
                <a:gd name="connsiteY29" fmla="*/ 56768 h 186479"/>
                <a:gd name="connsiteX30" fmla="*/ 69169 w 1376475"/>
                <a:gd name="connsiteY30" fmla="*/ 61530 h 186479"/>
                <a:gd name="connsiteX31" fmla="*/ 113 w 1376475"/>
                <a:gd name="connsiteY31" fmla="*/ 66293 h 186479"/>
                <a:gd name="connsiteX0" fmla="*/ 113 w 1376475"/>
                <a:gd name="connsiteY0" fmla="*/ 66293 h 186479"/>
                <a:gd name="connsiteX1" fmla="*/ 54882 w 1376475"/>
                <a:gd name="connsiteY1" fmla="*/ 104393 h 186479"/>
                <a:gd name="connsiteX2" fmla="*/ 128700 w 1376475"/>
                <a:gd name="connsiteY2" fmla="*/ 116299 h 186479"/>
                <a:gd name="connsiteX3" fmla="*/ 271576 w 1376475"/>
                <a:gd name="connsiteY3" fmla="*/ 144874 h 186479"/>
                <a:gd name="connsiteX4" fmla="*/ 383494 w 1376475"/>
                <a:gd name="connsiteY4" fmla="*/ 163924 h 186479"/>
                <a:gd name="connsiteX5" fmla="*/ 521607 w 1376475"/>
                <a:gd name="connsiteY5" fmla="*/ 178212 h 186479"/>
                <a:gd name="connsiteX6" fmla="*/ 681150 w 1376475"/>
                <a:gd name="connsiteY6" fmla="*/ 185355 h 186479"/>
                <a:gd name="connsiteX7" fmla="*/ 831169 w 1376475"/>
                <a:gd name="connsiteY7" fmla="*/ 173449 h 186479"/>
                <a:gd name="connsiteX8" fmla="*/ 995475 w 1376475"/>
                <a:gd name="connsiteY8" fmla="*/ 161543 h 186479"/>
                <a:gd name="connsiteX9" fmla="*/ 1169307 w 1376475"/>
                <a:gd name="connsiteY9" fmla="*/ 135349 h 186479"/>
                <a:gd name="connsiteX10" fmla="*/ 1295513 w 1376475"/>
                <a:gd name="connsiteY10" fmla="*/ 82962 h 186479"/>
                <a:gd name="connsiteX11" fmla="*/ 1376475 w 1376475"/>
                <a:gd name="connsiteY11" fmla="*/ 37718 h 186479"/>
                <a:gd name="connsiteX12" fmla="*/ 1250269 w 1376475"/>
                <a:gd name="connsiteY12" fmla="*/ 66293 h 186479"/>
                <a:gd name="connsiteX13" fmla="*/ 1138350 w 1376475"/>
                <a:gd name="connsiteY13" fmla="*/ 73437 h 186479"/>
                <a:gd name="connsiteX14" fmla="*/ 1007382 w 1376475"/>
                <a:gd name="connsiteY14" fmla="*/ 78199 h 186479"/>
                <a:gd name="connsiteX15" fmla="*/ 883557 w 1376475"/>
                <a:gd name="connsiteY15" fmla="*/ 92487 h 186479"/>
                <a:gd name="connsiteX16" fmla="*/ 802594 w 1376475"/>
                <a:gd name="connsiteY16" fmla="*/ 92487 h 186479"/>
                <a:gd name="connsiteX17" fmla="*/ 743063 w 1376475"/>
                <a:gd name="connsiteY17" fmla="*/ 85343 h 186479"/>
                <a:gd name="connsiteX18" fmla="*/ 690675 w 1376475"/>
                <a:gd name="connsiteY18" fmla="*/ 40099 h 186479"/>
                <a:gd name="connsiteX19" fmla="*/ 681150 w 1376475"/>
                <a:gd name="connsiteY19" fmla="*/ 30574 h 186479"/>
                <a:gd name="connsiteX20" fmla="*/ 643050 w 1376475"/>
                <a:gd name="connsiteY20" fmla="*/ 4380 h 186479"/>
                <a:gd name="connsiteX21" fmla="*/ 571613 w 1376475"/>
                <a:gd name="connsiteY21" fmla="*/ 42480 h 186479"/>
                <a:gd name="connsiteX22" fmla="*/ 495413 w 1376475"/>
                <a:gd name="connsiteY22" fmla="*/ 68674 h 186479"/>
                <a:gd name="connsiteX23" fmla="*/ 414450 w 1376475"/>
                <a:gd name="connsiteY23" fmla="*/ 82962 h 186479"/>
                <a:gd name="connsiteX24" fmla="*/ 366825 w 1376475"/>
                <a:gd name="connsiteY24" fmla="*/ 85343 h 186479"/>
                <a:gd name="connsiteX25" fmla="*/ 309675 w 1376475"/>
                <a:gd name="connsiteY25" fmla="*/ 52005 h 186479"/>
                <a:gd name="connsiteX26" fmla="*/ 257288 w 1376475"/>
                <a:gd name="connsiteY26" fmla="*/ 21049 h 186479"/>
                <a:gd name="connsiteX27" fmla="*/ 204900 w 1376475"/>
                <a:gd name="connsiteY27" fmla="*/ 1999 h 186479"/>
                <a:gd name="connsiteX28" fmla="*/ 164419 w 1376475"/>
                <a:gd name="connsiteY28" fmla="*/ 6762 h 186479"/>
                <a:gd name="connsiteX29" fmla="*/ 138225 w 1376475"/>
                <a:gd name="connsiteY29" fmla="*/ 56768 h 186479"/>
                <a:gd name="connsiteX30" fmla="*/ 69169 w 1376475"/>
                <a:gd name="connsiteY30" fmla="*/ 61530 h 186479"/>
                <a:gd name="connsiteX31" fmla="*/ 113 w 1376475"/>
                <a:gd name="connsiteY31" fmla="*/ 66293 h 186479"/>
                <a:gd name="connsiteX0" fmla="*/ 113 w 1590788"/>
                <a:gd name="connsiteY0" fmla="*/ 66293 h 186479"/>
                <a:gd name="connsiteX1" fmla="*/ 54882 w 1590788"/>
                <a:gd name="connsiteY1" fmla="*/ 104393 h 186479"/>
                <a:gd name="connsiteX2" fmla="*/ 128700 w 1590788"/>
                <a:gd name="connsiteY2" fmla="*/ 116299 h 186479"/>
                <a:gd name="connsiteX3" fmla="*/ 271576 w 1590788"/>
                <a:gd name="connsiteY3" fmla="*/ 144874 h 186479"/>
                <a:gd name="connsiteX4" fmla="*/ 383494 w 1590788"/>
                <a:gd name="connsiteY4" fmla="*/ 163924 h 186479"/>
                <a:gd name="connsiteX5" fmla="*/ 521607 w 1590788"/>
                <a:gd name="connsiteY5" fmla="*/ 178212 h 186479"/>
                <a:gd name="connsiteX6" fmla="*/ 681150 w 1590788"/>
                <a:gd name="connsiteY6" fmla="*/ 185355 h 186479"/>
                <a:gd name="connsiteX7" fmla="*/ 831169 w 1590788"/>
                <a:gd name="connsiteY7" fmla="*/ 173449 h 186479"/>
                <a:gd name="connsiteX8" fmla="*/ 995475 w 1590788"/>
                <a:gd name="connsiteY8" fmla="*/ 161543 h 186479"/>
                <a:gd name="connsiteX9" fmla="*/ 1169307 w 1590788"/>
                <a:gd name="connsiteY9" fmla="*/ 135349 h 186479"/>
                <a:gd name="connsiteX10" fmla="*/ 1590788 w 1590788"/>
                <a:gd name="connsiteY10" fmla="*/ 30537 h 186479"/>
                <a:gd name="connsiteX11" fmla="*/ 1376475 w 1590788"/>
                <a:gd name="connsiteY11" fmla="*/ 37718 h 186479"/>
                <a:gd name="connsiteX12" fmla="*/ 1250269 w 1590788"/>
                <a:gd name="connsiteY12" fmla="*/ 66293 h 186479"/>
                <a:gd name="connsiteX13" fmla="*/ 1138350 w 1590788"/>
                <a:gd name="connsiteY13" fmla="*/ 73437 h 186479"/>
                <a:gd name="connsiteX14" fmla="*/ 1007382 w 1590788"/>
                <a:gd name="connsiteY14" fmla="*/ 78199 h 186479"/>
                <a:gd name="connsiteX15" fmla="*/ 883557 w 1590788"/>
                <a:gd name="connsiteY15" fmla="*/ 92487 h 186479"/>
                <a:gd name="connsiteX16" fmla="*/ 802594 w 1590788"/>
                <a:gd name="connsiteY16" fmla="*/ 92487 h 186479"/>
                <a:gd name="connsiteX17" fmla="*/ 743063 w 1590788"/>
                <a:gd name="connsiteY17" fmla="*/ 85343 h 186479"/>
                <a:gd name="connsiteX18" fmla="*/ 690675 w 1590788"/>
                <a:gd name="connsiteY18" fmla="*/ 40099 h 186479"/>
                <a:gd name="connsiteX19" fmla="*/ 681150 w 1590788"/>
                <a:gd name="connsiteY19" fmla="*/ 30574 h 186479"/>
                <a:gd name="connsiteX20" fmla="*/ 643050 w 1590788"/>
                <a:gd name="connsiteY20" fmla="*/ 4380 h 186479"/>
                <a:gd name="connsiteX21" fmla="*/ 571613 w 1590788"/>
                <a:gd name="connsiteY21" fmla="*/ 42480 h 186479"/>
                <a:gd name="connsiteX22" fmla="*/ 495413 w 1590788"/>
                <a:gd name="connsiteY22" fmla="*/ 68674 h 186479"/>
                <a:gd name="connsiteX23" fmla="*/ 414450 w 1590788"/>
                <a:gd name="connsiteY23" fmla="*/ 82962 h 186479"/>
                <a:gd name="connsiteX24" fmla="*/ 366825 w 1590788"/>
                <a:gd name="connsiteY24" fmla="*/ 85343 h 186479"/>
                <a:gd name="connsiteX25" fmla="*/ 309675 w 1590788"/>
                <a:gd name="connsiteY25" fmla="*/ 52005 h 186479"/>
                <a:gd name="connsiteX26" fmla="*/ 257288 w 1590788"/>
                <a:gd name="connsiteY26" fmla="*/ 21049 h 186479"/>
                <a:gd name="connsiteX27" fmla="*/ 204900 w 1590788"/>
                <a:gd name="connsiteY27" fmla="*/ 1999 h 186479"/>
                <a:gd name="connsiteX28" fmla="*/ 164419 w 1590788"/>
                <a:gd name="connsiteY28" fmla="*/ 6762 h 186479"/>
                <a:gd name="connsiteX29" fmla="*/ 138225 w 1590788"/>
                <a:gd name="connsiteY29" fmla="*/ 56768 h 186479"/>
                <a:gd name="connsiteX30" fmla="*/ 69169 w 1590788"/>
                <a:gd name="connsiteY30" fmla="*/ 61530 h 186479"/>
                <a:gd name="connsiteX31" fmla="*/ 113 w 1590788"/>
                <a:gd name="connsiteY31" fmla="*/ 66293 h 186479"/>
                <a:gd name="connsiteX0" fmla="*/ 113 w 1540781"/>
                <a:gd name="connsiteY0" fmla="*/ 70707 h 190893"/>
                <a:gd name="connsiteX1" fmla="*/ 54882 w 1540781"/>
                <a:gd name="connsiteY1" fmla="*/ 108807 h 190893"/>
                <a:gd name="connsiteX2" fmla="*/ 128700 w 1540781"/>
                <a:gd name="connsiteY2" fmla="*/ 120713 h 190893"/>
                <a:gd name="connsiteX3" fmla="*/ 271576 w 1540781"/>
                <a:gd name="connsiteY3" fmla="*/ 149288 h 190893"/>
                <a:gd name="connsiteX4" fmla="*/ 383494 w 1540781"/>
                <a:gd name="connsiteY4" fmla="*/ 168338 h 190893"/>
                <a:gd name="connsiteX5" fmla="*/ 521607 w 1540781"/>
                <a:gd name="connsiteY5" fmla="*/ 182626 h 190893"/>
                <a:gd name="connsiteX6" fmla="*/ 681150 w 1540781"/>
                <a:gd name="connsiteY6" fmla="*/ 189769 h 190893"/>
                <a:gd name="connsiteX7" fmla="*/ 831169 w 1540781"/>
                <a:gd name="connsiteY7" fmla="*/ 177863 h 190893"/>
                <a:gd name="connsiteX8" fmla="*/ 995475 w 1540781"/>
                <a:gd name="connsiteY8" fmla="*/ 165957 h 190893"/>
                <a:gd name="connsiteX9" fmla="*/ 1169307 w 1540781"/>
                <a:gd name="connsiteY9" fmla="*/ 139763 h 190893"/>
                <a:gd name="connsiteX10" fmla="*/ 1540781 w 1540781"/>
                <a:gd name="connsiteY10" fmla="*/ 0 h 190893"/>
                <a:gd name="connsiteX11" fmla="*/ 1376475 w 1540781"/>
                <a:gd name="connsiteY11" fmla="*/ 42132 h 190893"/>
                <a:gd name="connsiteX12" fmla="*/ 1250269 w 1540781"/>
                <a:gd name="connsiteY12" fmla="*/ 70707 h 190893"/>
                <a:gd name="connsiteX13" fmla="*/ 1138350 w 1540781"/>
                <a:gd name="connsiteY13" fmla="*/ 77851 h 190893"/>
                <a:gd name="connsiteX14" fmla="*/ 1007382 w 1540781"/>
                <a:gd name="connsiteY14" fmla="*/ 82613 h 190893"/>
                <a:gd name="connsiteX15" fmla="*/ 883557 w 1540781"/>
                <a:gd name="connsiteY15" fmla="*/ 96901 h 190893"/>
                <a:gd name="connsiteX16" fmla="*/ 802594 w 1540781"/>
                <a:gd name="connsiteY16" fmla="*/ 96901 h 190893"/>
                <a:gd name="connsiteX17" fmla="*/ 743063 w 1540781"/>
                <a:gd name="connsiteY17" fmla="*/ 89757 h 190893"/>
                <a:gd name="connsiteX18" fmla="*/ 690675 w 1540781"/>
                <a:gd name="connsiteY18" fmla="*/ 44513 h 190893"/>
                <a:gd name="connsiteX19" fmla="*/ 681150 w 1540781"/>
                <a:gd name="connsiteY19" fmla="*/ 34988 h 190893"/>
                <a:gd name="connsiteX20" fmla="*/ 643050 w 1540781"/>
                <a:gd name="connsiteY20" fmla="*/ 8794 h 190893"/>
                <a:gd name="connsiteX21" fmla="*/ 571613 w 1540781"/>
                <a:gd name="connsiteY21" fmla="*/ 46894 h 190893"/>
                <a:gd name="connsiteX22" fmla="*/ 495413 w 1540781"/>
                <a:gd name="connsiteY22" fmla="*/ 73088 h 190893"/>
                <a:gd name="connsiteX23" fmla="*/ 414450 w 1540781"/>
                <a:gd name="connsiteY23" fmla="*/ 87376 h 190893"/>
                <a:gd name="connsiteX24" fmla="*/ 366825 w 1540781"/>
                <a:gd name="connsiteY24" fmla="*/ 89757 h 190893"/>
                <a:gd name="connsiteX25" fmla="*/ 309675 w 1540781"/>
                <a:gd name="connsiteY25" fmla="*/ 56419 h 190893"/>
                <a:gd name="connsiteX26" fmla="*/ 257288 w 1540781"/>
                <a:gd name="connsiteY26" fmla="*/ 25463 h 190893"/>
                <a:gd name="connsiteX27" fmla="*/ 204900 w 1540781"/>
                <a:gd name="connsiteY27" fmla="*/ 6413 h 190893"/>
                <a:gd name="connsiteX28" fmla="*/ 164419 w 1540781"/>
                <a:gd name="connsiteY28" fmla="*/ 11176 h 190893"/>
                <a:gd name="connsiteX29" fmla="*/ 138225 w 1540781"/>
                <a:gd name="connsiteY29" fmla="*/ 61182 h 190893"/>
                <a:gd name="connsiteX30" fmla="*/ 69169 w 1540781"/>
                <a:gd name="connsiteY30" fmla="*/ 65944 h 190893"/>
                <a:gd name="connsiteX31" fmla="*/ 113 w 1540781"/>
                <a:gd name="connsiteY31" fmla="*/ 70707 h 190893"/>
                <a:gd name="connsiteX0" fmla="*/ 113 w 1550307"/>
                <a:gd name="connsiteY0" fmla="*/ 70707 h 190893"/>
                <a:gd name="connsiteX1" fmla="*/ 54882 w 1550307"/>
                <a:gd name="connsiteY1" fmla="*/ 108807 h 190893"/>
                <a:gd name="connsiteX2" fmla="*/ 128700 w 1550307"/>
                <a:gd name="connsiteY2" fmla="*/ 120713 h 190893"/>
                <a:gd name="connsiteX3" fmla="*/ 271576 w 1550307"/>
                <a:gd name="connsiteY3" fmla="*/ 149288 h 190893"/>
                <a:gd name="connsiteX4" fmla="*/ 383494 w 1550307"/>
                <a:gd name="connsiteY4" fmla="*/ 168338 h 190893"/>
                <a:gd name="connsiteX5" fmla="*/ 521607 w 1550307"/>
                <a:gd name="connsiteY5" fmla="*/ 182626 h 190893"/>
                <a:gd name="connsiteX6" fmla="*/ 681150 w 1550307"/>
                <a:gd name="connsiteY6" fmla="*/ 189769 h 190893"/>
                <a:gd name="connsiteX7" fmla="*/ 831169 w 1550307"/>
                <a:gd name="connsiteY7" fmla="*/ 177863 h 190893"/>
                <a:gd name="connsiteX8" fmla="*/ 995475 w 1550307"/>
                <a:gd name="connsiteY8" fmla="*/ 165957 h 190893"/>
                <a:gd name="connsiteX9" fmla="*/ 1550307 w 1550307"/>
                <a:gd name="connsiteY9" fmla="*/ 90830 h 190893"/>
                <a:gd name="connsiteX10" fmla="*/ 1540781 w 1550307"/>
                <a:gd name="connsiteY10" fmla="*/ 0 h 190893"/>
                <a:gd name="connsiteX11" fmla="*/ 1376475 w 1550307"/>
                <a:gd name="connsiteY11" fmla="*/ 42132 h 190893"/>
                <a:gd name="connsiteX12" fmla="*/ 1250269 w 1550307"/>
                <a:gd name="connsiteY12" fmla="*/ 70707 h 190893"/>
                <a:gd name="connsiteX13" fmla="*/ 1138350 w 1550307"/>
                <a:gd name="connsiteY13" fmla="*/ 77851 h 190893"/>
                <a:gd name="connsiteX14" fmla="*/ 1007382 w 1550307"/>
                <a:gd name="connsiteY14" fmla="*/ 82613 h 190893"/>
                <a:gd name="connsiteX15" fmla="*/ 883557 w 1550307"/>
                <a:gd name="connsiteY15" fmla="*/ 96901 h 190893"/>
                <a:gd name="connsiteX16" fmla="*/ 802594 w 1550307"/>
                <a:gd name="connsiteY16" fmla="*/ 96901 h 190893"/>
                <a:gd name="connsiteX17" fmla="*/ 743063 w 1550307"/>
                <a:gd name="connsiteY17" fmla="*/ 89757 h 190893"/>
                <a:gd name="connsiteX18" fmla="*/ 690675 w 1550307"/>
                <a:gd name="connsiteY18" fmla="*/ 44513 h 190893"/>
                <a:gd name="connsiteX19" fmla="*/ 681150 w 1550307"/>
                <a:gd name="connsiteY19" fmla="*/ 34988 h 190893"/>
                <a:gd name="connsiteX20" fmla="*/ 643050 w 1550307"/>
                <a:gd name="connsiteY20" fmla="*/ 8794 h 190893"/>
                <a:gd name="connsiteX21" fmla="*/ 571613 w 1550307"/>
                <a:gd name="connsiteY21" fmla="*/ 46894 h 190893"/>
                <a:gd name="connsiteX22" fmla="*/ 495413 w 1550307"/>
                <a:gd name="connsiteY22" fmla="*/ 73088 h 190893"/>
                <a:gd name="connsiteX23" fmla="*/ 414450 w 1550307"/>
                <a:gd name="connsiteY23" fmla="*/ 87376 h 190893"/>
                <a:gd name="connsiteX24" fmla="*/ 366825 w 1550307"/>
                <a:gd name="connsiteY24" fmla="*/ 89757 h 190893"/>
                <a:gd name="connsiteX25" fmla="*/ 309675 w 1550307"/>
                <a:gd name="connsiteY25" fmla="*/ 56419 h 190893"/>
                <a:gd name="connsiteX26" fmla="*/ 257288 w 1550307"/>
                <a:gd name="connsiteY26" fmla="*/ 25463 h 190893"/>
                <a:gd name="connsiteX27" fmla="*/ 204900 w 1550307"/>
                <a:gd name="connsiteY27" fmla="*/ 6413 h 190893"/>
                <a:gd name="connsiteX28" fmla="*/ 164419 w 1550307"/>
                <a:gd name="connsiteY28" fmla="*/ 11176 h 190893"/>
                <a:gd name="connsiteX29" fmla="*/ 138225 w 1550307"/>
                <a:gd name="connsiteY29" fmla="*/ 61182 h 190893"/>
                <a:gd name="connsiteX30" fmla="*/ 69169 w 1550307"/>
                <a:gd name="connsiteY30" fmla="*/ 65944 h 190893"/>
                <a:gd name="connsiteX31" fmla="*/ 113 w 1550307"/>
                <a:gd name="connsiteY31" fmla="*/ 70707 h 190893"/>
                <a:gd name="connsiteX0" fmla="*/ 113 w 1540781"/>
                <a:gd name="connsiteY0" fmla="*/ 70707 h 190893"/>
                <a:gd name="connsiteX1" fmla="*/ 54882 w 1540781"/>
                <a:gd name="connsiteY1" fmla="*/ 108807 h 190893"/>
                <a:gd name="connsiteX2" fmla="*/ 128700 w 1540781"/>
                <a:gd name="connsiteY2" fmla="*/ 120713 h 190893"/>
                <a:gd name="connsiteX3" fmla="*/ 271576 w 1540781"/>
                <a:gd name="connsiteY3" fmla="*/ 149288 h 190893"/>
                <a:gd name="connsiteX4" fmla="*/ 383494 w 1540781"/>
                <a:gd name="connsiteY4" fmla="*/ 168338 h 190893"/>
                <a:gd name="connsiteX5" fmla="*/ 521607 w 1540781"/>
                <a:gd name="connsiteY5" fmla="*/ 182626 h 190893"/>
                <a:gd name="connsiteX6" fmla="*/ 681150 w 1540781"/>
                <a:gd name="connsiteY6" fmla="*/ 189769 h 190893"/>
                <a:gd name="connsiteX7" fmla="*/ 831169 w 1540781"/>
                <a:gd name="connsiteY7" fmla="*/ 177863 h 190893"/>
                <a:gd name="connsiteX8" fmla="*/ 995475 w 1540781"/>
                <a:gd name="connsiteY8" fmla="*/ 165957 h 190893"/>
                <a:gd name="connsiteX9" fmla="*/ 1502682 w 1540781"/>
                <a:gd name="connsiteY9" fmla="*/ 125782 h 190893"/>
                <a:gd name="connsiteX10" fmla="*/ 1540781 w 1540781"/>
                <a:gd name="connsiteY10" fmla="*/ 0 h 190893"/>
                <a:gd name="connsiteX11" fmla="*/ 1376475 w 1540781"/>
                <a:gd name="connsiteY11" fmla="*/ 42132 h 190893"/>
                <a:gd name="connsiteX12" fmla="*/ 1250269 w 1540781"/>
                <a:gd name="connsiteY12" fmla="*/ 70707 h 190893"/>
                <a:gd name="connsiteX13" fmla="*/ 1138350 w 1540781"/>
                <a:gd name="connsiteY13" fmla="*/ 77851 h 190893"/>
                <a:gd name="connsiteX14" fmla="*/ 1007382 w 1540781"/>
                <a:gd name="connsiteY14" fmla="*/ 82613 h 190893"/>
                <a:gd name="connsiteX15" fmla="*/ 883557 w 1540781"/>
                <a:gd name="connsiteY15" fmla="*/ 96901 h 190893"/>
                <a:gd name="connsiteX16" fmla="*/ 802594 w 1540781"/>
                <a:gd name="connsiteY16" fmla="*/ 96901 h 190893"/>
                <a:gd name="connsiteX17" fmla="*/ 743063 w 1540781"/>
                <a:gd name="connsiteY17" fmla="*/ 89757 h 190893"/>
                <a:gd name="connsiteX18" fmla="*/ 690675 w 1540781"/>
                <a:gd name="connsiteY18" fmla="*/ 44513 h 190893"/>
                <a:gd name="connsiteX19" fmla="*/ 681150 w 1540781"/>
                <a:gd name="connsiteY19" fmla="*/ 34988 h 190893"/>
                <a:gd name="connsiteX20" fmla="*/ 643050 w 1540781"/>
                <a:gd name="connsiteY20" fmla="*/ 8794 h 190893"/>
                <a:gd name="connsiteX21" fmla="*/ 571613 w 1540781"/>
                <a:gd name="connsiteY21" fmla="*/ 46894 h 190893"/>
                <a:gd name="connsiteX22" fmla="*/ 495413 w 1540781"/>
                <a:gd name="connsiteY22" fmla="*/ 73088 h 190893"/>
                <a:gd name="connsiteX23" fmla="*/ 414450 w 1540781"/>
                <a:gd name="connsiteY23" fmla="*/ 87376 h 190893"/>
                <a:gd name="connsiteX24" fmla="*/ 366825 w 1540781"/>
                <a:gd name="connsiteY24" fmla="*/ 89757 h 190893"/>
                <a:gd name="connsiteX25" fmla="*/ 309675 w 1540781"/>
                <a:gd name="connsiteY25" fmla="*/ 56419 h 190893"/>
                <a:gd name="connsiteX26" fmla="*/ 257288 w 1540781"/>
                <a:gd name="connsiteY26" fmla="*/ 25463 h 190893"/>
                <a:gd name="connsiteX27" fmla="*/ 204900 w 1540781"/>
                <a:gd name="connsiteY27" fmla="*/ 6413 h 190893"/>
                <a:gd name="connsiteX28" fmla="*/ 164419 w 1540781"/>
                <a:gd name="connsiteY28" fmla="*/ 11176 h 190893"/>
                <a:gd name="connsiteX29" fmla="*/ 138225 w 1540781"/>
                <a:gd name="connsiteY29" fmla="*/ 61182 h 190893"/>
                <a:gd name="connsiteX30" fmla="*/ 69169 w 1540781"/>
                <a:gd name="connsiteY30" fmla="*/ 65944 h 190893"/>
                <a:gd name="connsiteX31" fmla="*/ 113 w 1540781"/>
                <a:gd name="connsiteY31" fmla="*/ 70707 h 190893"/>
                <a:gd name="connsiteX0" fmla="*/ 137 w 1540805"/>
                <a:gd name="connsiteY0" fmla="*/ 70707 h 190893"/>
                <a:gd name="connsiteX1" fmla="*/ 54906 w 1540805"/>
                <a:gd name="connsiteY1" fmla="*/ 108807 h 190893"/>
                <a:gd name="connsiteX2" fmla="*/ 169205 w 1540805"/>
                <a:gd name="connsiteY2" fmla="*/ 117218 h 190893"/>
                <a:gd name="connsiteX3" fmla="*/ 271600 w 1540805"/>
                <a:gd name="connsiteY3" fmla="*/ 149288 h 190893"/>
                <a:gd name="connsiteX4" fmla="*/ 383518 w 1540805"/>
                <a:gd name="connsiteY4" fmla="*/ 168338 h 190893"/>
                <a:gd name="connsiteX5" fmla="*/ 521631 w 1540805"/>
                <a:gd name="connsiteY5" fmla="*/ 182626 h 190893"/>
                <a:gd name="connsiteX6" fmla="*/ 681174 w 1540805"/>
                <a:gd name="connsiteY6" fmla="*/ 189769 h 190893"/>
                <a:gd name="connsiteX7" fmla="*/ 831193 w 1540805"/>
                <a:gd name="connsiteY7" fmla="*/ 177863 h 190893"/>
                <a:gd name="connsiteX8" fmla="*/ 995499 w 1540805"/>
                <a:gd name="connsiteY8" fmla="*/ 165957 h 190893"/>
                <a:gd name="connsiteX9" fmla="*/ 1502706 w 1540805"/>
                <a:gd name="connsiteY9" fmla="*/ 125782 h 190893"/>
                <a:gd name="connsiteX10" fmla="*/ 1540805 w 1540805"/>
                <a:gd name="connsiteY10" fmla="*/ 0 h 190893"/>
                <a:gd name="connsiteX11" fmla="*/ 1376499 w 1540805"/>
                <a:gd name="connsiteY11" fmla="*/ 42132 h 190893"/>
                <a:gd name="connsiteX12" fmla="*/ 1250293 w 1540805"/>
                <a:gd name="connsiteY12" fmla="*/ 70707 h 190893"/>
                <a:gd name="connsiteX13" fmla="*/ 1138374 w 1540805"/>
                <a:gd name="connsiteY13" fmla="*/ 77851 h 190893"/>
                <a:gd name="connsiteX14" fmla="*/ 1007406 w 1540805"/>
                <a:gd name="connsiteY14" fmla="*/ 82613 h 190893"/>
                <a:gd name="connsiteX15" fmla="*/ 883581 w 1540805"/>
                <a:gd name="connsiteY15" fmla="*/ 96901 h 190893"/>
                <a:gd name="connsiteX16" fmla="*/ 802618 w 1540805"/>
                <a:gd name="connsiteY16" fmla="*/ 96901 h 190893"/>
                <a:gd name="connsiteX17" fmla="*/ 743087 w 1540805"/>
                <a:gd name="connsiteY17" fmla="*/ 89757 h 190893"/>
                <a:gd name="connsiteX18" fmla="*/ 690699 w 1540805"/>
                <a:gd name="connsiteY18" fmla="*/ 44513 h 190893"/>
                <a:gd name="connsiteX19" fmla="*/ 681174 w 1540805"/>
                <a:gd name="connsiteY19" fmla="*/ 34988 h 190893"/>
                <a:gd name="connsiteX20" fmla="*/ 643074 w 1540805"/>
                <a:gd name="connsiteY20" fmla="*/ 8794 h 190893"/>
                <a:gd name="connsiteX21" fmla="*/ 571637 w 1540805"/>
                <a:gd name="connsiteY21" fmla="*/ 46894 h 190893"/>
                <a:gd name="connsiteX22" fmla="*/ 495437 w 1540805"/>
                <a:gd name="connsiteY22" fmla="*/ 73088 h 190893"/>
                <a:gd name="connsiteX23" fmla="*/ 414474 w 1540805"/>
                <a:gd name="connsiteY23" fmla="*/ 87376 h 190893"/>
                <a:gd name="connsiteX24" fmla="*/ 366849 w 1540805"/>
                <a:gd name="connsiteY24" fmla="*/ 89757 h 190893"/>
                <a:gd name="connsiteX25" fmla="*/ 309699 w 1540805"/>
                <a:gd name="connsiteY25" fmla="*/ 56419 h 190893"/>
                <a:gd name="connsiteX26" fmla="*/ 257312 w 1540805"/>
                <a:gd name="connsiteY26" fmla="*/ 25463 h 190893"/>
                <a:gd name="connsiteX27" fmla="*/ 204924 w 1540805"/>
                <a:gd name="connsiteY27" fmla="*/ 6413 h 190893"/>
                <a:gd name="connsiteX28" fmla="*/ 164443 w 1540805"/>
                <a:gd name="connsiteY28" fmla="*/ 11176 h 190893"/>
                <a:gd name="connsiteX29" fmla="*/ 138249 w 1540805"/>
                <a:gd name="connsiteY29" fmla="*/ 61182 h 190893"/>
                <a:gd name="connsiteX30" fmla="*/ 69193 w 1540805"/>
                <a:gd name="connsiteY30" fmla="*/ 65944 h 190893"/>
                <a:gd name="connsiteX31" fmla="*/ 137 w 1540805"/>
                <a:gd name="connsiteY31" fmla="*/ 70707 h 190893"/>
                <a:gd name="connsiteX0" fmla="*/ 137 w 1540805"/>
                <a:gd name="connsiteY0" fmla="*/ 70707 h 190893"/>
                <a:gd name="connsiteX1" fmla="*/ 54906 w 1540805"/>
                <a:gd name="connsiteY1" fmla="*/ 108807 h 190893"/>
                <a:gd name="connsiteX2" fmla="*/ 169205 w 1540805"/>
                <a:gd name="connsiteY2" fmla="*/ 117218 h 190893"/>
                <a:gd name="connsiteX3" fmla="*/ 295412 w 1540805"/>
                <a:gd name="connsiteY3" fmla="*/ 131813 h 190893"/>
                <a:gd name="connsiteX4" fmla="*/ 383518 w 1540805"/>
                <a:gd name="connsiteY4" fmla="*/ 168338 h 190893"/>
                <a:gd name="connsiteX5" fmla="*/ 521631 w 1540805"/>
                <a:gd name="connsiteY5" fmla="*/ 182626 h 190893"/>
                <a:gd name="connsiteX6" fmla="*/ 681174 w 1540805"/>
                <a:gd name="connsiteY6" fmla="*/ 189769 h 190893"/>
                <a:gd name="connsiteX7" fmla="*/ 831193 w 1540805"/>
                <a:gd name="connsiteY7" fmla="*/ 177863 h 190893"/>
                <a:gd name="connsiteX8" fmla="*/ 995499 w 1540805"/>
                <a:gd name="connsiteY8" fmla="*/ 165957 h 190893"/>
                <a:gd name="connsiteX9" fmla="*/ 1502706 w 1540805"/>
                <a:gd name="connsiteY9" fmla="*/ 125782 h 190893"/>
                <a:gd name="connsiteX10" fmla="*/ 1540805 w 1540805"/>
                <a:gd name="connsiteY10" fmla="*/ 0 h 190893"/>
                <a:gd name="connsiteX11" fmla="*/ 1376499 w 1540805"/>
                <a:gd name="connsiteY11" fmla="*/ 42132 h 190893"/>
                <a:gd name="connsiteX12" fmla="*/ 1250293 w 1540805"/>
                <a:gd name="connsiteY12" fmla="*/ 70707 h 190893"/>
                <a:gd name="connsiteX13" fmla="*/ 1138374 w 1540805"/>
                <a:gd name="connsiteY13" fmla="*/ 77851 h 190893"/>
                <a:gd name="connsiteX14" fmla="*/ 1007406 w 1540805"/>
                <a:gd name="connsiteY14" fmla="*/ 82613 h 190893"/>
                <a:gd name="connsiteX15" fmla="*/ 883581 w 1540805"/>
                <a:gd name="connsiteY15" fmla="*/ 96901 h 190893"/>
                <a:gd name="connsiteX16" fmla="*/ 802618 w 1540805"/>
                <a:gd name="connsiteY16" fmla="*/ 96901 h 190893"/>
                <a:gd name="connsiteX17" fmla="*/ 743087 w 1540805"/>
                <a:gd name="connsiteY17" fmla="*/ 89757 h 190893"/>
                <a:gd name="connsiteX18" fmla="*/ 690699 w 1540805"/>
                <a:gd name="connsiteY18" fmla="*/ 44513 h 190893"/>
                <a:gd name="connsiteX19" fmla="*/ 681174 w 1540805"/>
                <a:gd name="connsiteY19" fmla="*/ 34988 h 190893"/>
                <a:gd name="connsiteX20" fmla="*/ 643074 w 1540805"/>
                <a:gd name="connsiteY20" fmla="*/ 8794 h 190893"/>
                <a:gd name="connsiteX21" fmla="*/ 571637 w 1540805"/>
                <a:gd name="connsiteY21" fmla="*/ 46894 h 190893"/>
                <a:gd name="connsiteX22" fmla="*/ 495437 w 1540805"/>
                <a:gd name="connsiteY22" fmla="*/ 73088 h 190893"/>
                <a:gd name="connsiteX23" fmla="*/ 414474 w 1540805"/>
                <a:gd name="connsiteY23" fmla="*/ 87376 h 190893"/>
                <a:gd name="connsiteX24" fmla="*/ 366849 w 1540805"/>
                <a:gd name="connsiteY24" fmla="*/ 89757 h 190893"/>
                <a:gd name="connsiteX25" fmla="*/ 309699 w 1540805"/>
                <a:gd name="connsiteY25" fmla="*/ 56419 h 190893"/>
                <a:gd name="connsiteX26" fmla="*/ 257312 w 1540805"/>
                <a:gd name="connsiteY26" fmla="*/ 25463 h 190893"/>
                <a:gd name="connsiteX27" fmla="*/ 204924 w 1540805"/>
                <a:gd name="connsiteY27" fmla="*/ 6413 h 190893"/>
                <a:gd name="connsiteX28" fmla="*/ 164443 w 1540805"/>
                <a:gd name="connsiteY28" fmla="*/ 11176 h 190893"/>
                <a:gd name="connsiteX29" fmla="*/ 138249 w 1540805"/>
                <a:gd name="connsiteY29" fmla="*/ 61182 h 190893"/>
                <a:gd name="connsiteX30" fmla="*/ 69193 w 1540805"/>
                <a:gd name="connsiteY30" fmla="*/ 65944 h 190893"/>
                <a:gd name="connsiteX31" fmla="*/ 137 w 1540805"/>
                <a:gd name="connsiteY31" fmla="*/ 70707 h 190893"/>
                <a:gd name="connsiteX0" fmla="*/ 137 w 1540805"/>
                <a:gd name="connsiteY0" fmla="*/ 70707 h 190893"/>
                <a:gd name="connsiteX1" fmla="*/ 54906 w 1540805"/>
                <a:gd name="connsiteY1" fmla="*/ 108807 h 190893"/>
                <a:gd name="connsiteX2" fmla="*/ 169205 w 1540805"/>
                <a:gd name="connsiteY2" fmla="*/ 117218 h 190893"/>
                <a:gd name="connsiteX3" fmla="*/ 295412 w 1540805"/>
                <a:gd name="connsiteY3" fmla="*/ 131813 h 190893"/>
                <a:gd name="connsiteX4" fmla="*/ 409712 w 1540805"/>
                <a:gd name="connsiteY4" fmla="*/ 150862 h 190893"/>
                <a:gd name="connsiteX5" fmla="*/ 521631 w 1540805"/>
                <a:gd name="connsiteY5" fmla="*/ 182626 h 190893"/>
                <a:gd name="connsiteX6" fmla="*/ 681174 w 1540805"/>
                <a:gd name="connsiteY6" fmla="*/ 189769 h 190893"/>
                <a:gd name="connsiteX7" fmla="*/ 831193 w 1540805"/>
                <a:gd name="connsiteY7" fmla="*/ 177863 h 190893"/>
                <a:gd name="connsiteX8" fmla="*/ 995499 w 1540805"/>
                <a:gd name="connsiteY8" fmla="*/ 165957 h 190893"/>
                <a:gd name="connsiteX9" fmla="*/ 1502706 w 1540805"/>
                <a:gd name="connsiteY9" fmla="*/ 125782 h 190893"/>
                <a:gd name="connsiteX10" fmla="*/ 1540805 w 1540805"/>
                <a:gd name="connsiteY10" fmla="*/ 0 h 190893"/>
                <a:gd name="connsiteX11" fmla="*/ 1376499 w 1540805"/>
                <a:gd name="connsiteY11" fmla="*/ 42132 h 190893"/>
                <a:gd name="connsiteX12" fmla="*/ 1250293 w 1540805"/>
                <a:gd name="connsiteY12" fmla="*/ 70707 h 190893"/>
                <a:gd name="connsiteX13" fmla="*/ 1138374 w 1540805"/>
                <a:gd name="connsiteY13" fmla="*/ 77851 h 190893"/>
                <a:gd name="connsiteX14" fmla="*/ 1007406 w 1540805"/>
                <a:gd name="connsiteY14" fmla="*/ 82613 h 190893"/>
                <a:gd name="connsiteX15" fmla="*/ 883581 w 1540805"/>
                <a:gd name="connsiteY15" fmla="*/ 96901 h 190893"/>
                <a:gd name="connsiteX16" fmla="*/ 802618 w 1540805"/>
                <a:gd name="connsiteY16" fmla="*/ 96901 h 190893"/>
                <a:gd name="connsiteX17" fmla="*/ 743087 w 1540805"/>
                <a:gd name="connsiteY17" fmla="*/ 89757 h 190893"/>
                <a:gd name="connsiteX18" fmla="*/ 690699 w 1540805"/>
                <a:gd name="connsiteY18" fmla="*/ 44513 h 190893"/>
                <a:gd name="connsiteX19" fmla="*/ 681174 w 1540805"/>
                <a:gd name="connsiteY19" fmla="*/ 34988 h 190893"/>
                <a:gd name="connsiteX20" fmla="*/ 643074 w 1540805"/>
                <a:gd name="connsiteY20" fmla="*/ 8794 h 190893"/>
                <a:gd name="connsiteX21" fmla="*/ 571637 w 1540805"/>
                <a:gd name="connsiteY21" fmla="*/ 46894 h 190893"/>
                <a:gd name="connsiteX22" fmla="*/ 495437 w 1540805"/>
                <a:gd name="connsiteY22" fmla="*/ 73088 h 190893"/>
                <a:gd name="connsiteX23" fmla="*/ 414474 w 1540805"/>
                <a:gd name="connsiteY23" fmla="*/ 87376 h 190893"/>
                <a:gd name="connsiteX24" fmla="*/ 366849 w 1540805"/>
                <a:gd name="connsiteY24" fmla="*/ 89757 h 190893"/>
                <a:gd name="connsiteX25" fmla="*/ 309699 w 1540805"/>
                <a:gd name="connsiteY25" fmla="*/ 56419 h 190893"/>
                <a:gd name="connsiteX26" fmla="*/ 257312 w 1540805"/>
                <a:gd name="connsiteY26" fmla="*/ 25463 h 190893"/>
                <a:gd name="connsiteX27" fmla="*/ 204924 w 1540805"/>
                <a:gd name="connsiteY27" fmla="*/ 6413 h 190893"/>
                <a:gd name="connsiteX28" fmla="*/ 164443 w 1540805"/>
                <a:gd name="connsiteY28" fmla="*/ 11176 h 190893"/>
                <a:gd name="connsiteX29" fmla="*/ 138249 w 1540805"/>
                <a:gd name="connsiteY29" fmla="*/ 61182 h 190893"/>
                <a:gd name="connsiteX30" fmla="*/ 69193 w 1540805"/>
                <a:gd name="connsiteY30" fmla="*/ 65944 h 190893"/>
                <a:gd name="connsiteX31" fmla="*/ 137 w 1540805"/>
                <a:gd name="connsiteY31" fmla="*/ 70707 h 190893"/>
                <a:gd name="connsiteX0" fmla="*/ 137 w 1540805"/>
                <a:gd name="connsiteY0" fmla="*/ 70707 h 190109"/>
                <a:gd name="connsiteX1" fmla="*/ 54906 w 1540805"/>
                <a:gd name="connsiteY1" fmla="*/ 108807 h 190109"/>
                <a:gd name="connsiteX2" fmla="*/ 169205 w 1540805"/>
                <a:gd name="connsiteY2" fmla="*/ 117218 h 190109"/>
                <a:gd name="connsiteX3" fmla="*/ 295412 w 1540805"/>
                <a:gd name="connsiteY3" fmla="*/ 131813 h 190109"/>
                <a:gd name="connsiteX4" fmla="*/ 409712 w 1540805"/>
                <a:gd name="connsiteY4" fmla="*/ 150862 h 190109"/>
                <a:gd name="connsiteX5" fmla="*/ 540681 w 1540805"/>
                <a:gd name="connsiteY5" fmla="*/ 158161 h 190109"/>
                <a:gd name="connsiteX6" fmla="*/ 681174 w 1540805"/>
                <a:gd name="connsiteY6" fmla="*/ 189769 h 190109"/>
                <a:gd name="connsiteX7" fmla="*/ 831193 w 1540805"/>
                <a:gd name="connsiteY7" fmla="*/ 177863 h 190109"/>
                <a:gd name="connsiteX8" fmla="*/ 995499 w 1540805"/>
                <a:gd name="connsiteY8" fmla="*/ 165957 h 190109"/>
                <a:gd name="connsiteX9" fmla="*/ 1502706 w 1540805"/>
                <a:gd name="connsiteY9" fmla="*/ 125782 h 190109"/>
                <a:gd name="connsiteX10" fmla="*/ 1540805 w 1540805"/>
                <a:gd name="connsiteY10" fmla="*/ 0 h 190109"/>
                <a:gd name="connsiteX11" fmla="*/ 1376499 w 1540805"/>
                <a:gd name="connsiteY11" fmla="*/ 42132 h 190109"/>
                <a:gd name="connsiteX12" fmla="*/ 1250293 w 1540805"/>
                <a:gd name="connsiteY12" fmla="*/ 70707 h 190109"/>
                <a:gd name="connsiteX13" fmla="*/ 1138374 w 1540805"/>
                <a:gd name="connsiteY13" fmla="*/ 77851 h 190109"/>
                <a:gd name="connsiteX14" fmla="*/ 1007406 w 1540805"/>
                <a:gd name="connsiteY14" fmla="*/ 82613 h 190109"/>
                <a:gd name="connsiteX15" fmla="*/ 883581 w 1540805"/>
                <a:gd name="connsiteY15" fmla="*/ 96901 h 190109"/>
                <a:gd name="connsiteX16" fmla="*/ 802618 w 1540805"/>
                <a:gd name="connsiteY16" fmla="*/ 96901 h 190109"/>
                <a:gd name="connsiteX17" fmla="*/ 743087 w 1540805"/>
                <a:gd name="connsiteY17" fmla="*/ 89757 h 190109"/>
                <a:gd name="connsiteX18" fmla="*/ 690699 w 1540805"/>
                <a:gd name="connsiteY18" fmla="*/ 44513 h 190109"/>
                <a:gd name="connsiteX19" fmla="*/ 681174 w 1540805"/>
                <a:gd name="connsiteY19" fmla="*/ 34988 h 190109"/>
                <a:gd name="connsiteX20" fmla="*/ 643074 w 1540805"/>
                <a:gd name="connsiteY20" fmla="*/ 8794 h 190109"/>
                <a:gd name="connsiteX21" fmla="*/ 571637 w 1540805"/>
                <a:gd name="connsiteY21" fmla="*/ 46894 h 190109"/>
                <a:gd name="connsiteX22" fmla="*/ 495437 w 1540805"/>
                <a:gd name="connsiteY22" fmla="*/ 73088 h 190109"/>
                <a:gd name="connsiteX23" fmla="*/ 414474 w 1540805"/>
                <a:gd name="connsiteY23" fmla="*/ 87376 h 190109"/>
                <a:gd name="connsiteX24" fmla="*/ 366849 w 1540805"/>
                <a:gd name="connsiteY24" fmla="*/ 89757 h 190109"/>
                <a:gd name="connsiteX25" fmla="*/ 309699 w 1540805"/>
                <a:gd name="connsiteY25" fmla="*/ 56419 h 190109"/>
                <a:gd name="connsiteX26" fmla="*/ 257312 w 1540805"/>
                <a:gd name="connsiteY26" fmla="*/ 25463 h 190109"/>
                <a:gd name="connsiteX27" fmla="*/ 204924 w 1540805"/>
                <a:gd name="connsiteY27" fmla="*/ 6413 h 190109"/>
                <a:gd name="connsiteX28" fmla="*/ 164443 w 1540805"/>
                <a:gd name="connsiteY28" fmla="*/ 11176 h 190109"/>
                <a:gd name="connsiteX29" fmla="*/ 138249 w 1540805"/>
                <a:gd name="connsiteY29" fmla="*/ 61182 h 190109"/>
                <a:gd name="connsiteX30" fmla="*/ 69193 w 1540805"/>
                <a:gd name="connsiteY30" fmla="*/ 65944 h 190109"/>
                <a:gd name="connsiteX31" fmla="*/ 137 w 1540805"/>
                <a:gd name="connsiteY31" fmla="*/ 70707 h 190109"/>
                <a:gd name="connsiteX0" fmla="*/ 137 w 1540805"/>
                <a:gd name="connsiteY0" fmla="*/ 70707 h 177864"/>
                <a:gd name="connsiteX1" fmla="*/ 54906 w 1540805"/>
                <a:gd name="connsiteY1" fmla="*/ 108807 h 177864"/>
                <a:gd name="connsiteX2" fmla="*/ 169205 w 1540805"/>
                <a:gd name="connsiteY2" fmla="*/ 117218 h 177864"/>
                <a:gd name="connsiteX3" fmla="*/ 295412 w 1540805"/>
                <a:gd name="connsiteY3" fmla="*/ 131813 h 177864"/>
                <a:gd name="connsiteX4" fmla="*/ 409712 w 1540805"/>
                <a:gd name="connsiteY4" fmla="*/ 150862 h 177864"/>
                <a:gd name="connsiteX5" fmla="*/ 540681 w 1540805"/>
                <a:gd name="connsiteY5" fmla="*/ 158161 h 177864"/>
                <a:gd name="connsiteX6" fmla="*/ 700224 w 1540805"/>
                <a:gd name="connsiteY6" fmla="*/ 165303 h 177864"/>
                <a:gd name="connsiteX7" fmla="*/ 831193 w 1540805"/>
                <a:gd name="connsiteY7" fmla="*/ 177863 h 177864"/>
                <a:gd name="connsiteX8" fmla="*/ 995499 w 1540805"/>
                <a:gd name="connsiteY8" fmla="*/ 165957 h 177864"/>
                <a:gd name="connsiteX9" fmla="*/ 1502706 w 1540805"/>
                <a:gd name="connsiteY9" fmla="*/ 125782 h 177864"/>
                <a:gd name="connsiteX10" fmla="*/ 1540805 w 1540805"/>
                <a:gd name="connsiteY10" fmla="*/ 0 h 177864"/>
                <a:gd name="connsiteX11" fmla="*/ 1376499 w 1540805"/>
                <a:gd name="connsiteY11" fmla="*/ 42132 h 177864"/>
                <a:gd name="connsiteX12" fmla="*/ 1250293 w 1540805"/>
                <a:gd name="connsiteY12" fmla="*/ 70707 h 177864"/>
                <a:gd name="connsiteX13" fmla="*/ 1138374 w 1540805"/>
                <a:gd name="connsiteY13" fmla="*/ 77851 h 177864"/>
                <a:gd name="connsiteX14" fmla="*/ 1007406 w 1540805"/>
                <a:gd name="connsiteY14" fmla="*/ 82613 h 177864"/>
                <a:gd name="connsiteX15" fmla="*/ 883581 w 1540805"/>
                <a:gd name="connsiteY15" fmla="*/ 96901 h 177864"/>
                <a:gd name="connsiteX16" fmla="*/ 802618 w 1540805"/>
                <a:gd name="connsiteY16" fmla="*/ 96901 h 177864"/>
                <a:gd name="connsiteX17" fmla="*/ 743087 w 1540805"/>
                <a:gd name="connsiteY17" fmla="*/ 89757 h 177864"/>
                <a:gd name="connsiteX18" fmla="*/ 690699 w 1540805"/>
                <a:gd name="connsiteY18" fmla="*/ 44513 h 177864"/>
                <a:gd name="connsiteX19" fmla="*/ 681174 w 1540805"/>
                <a:gd name="connsiteY19" fmla="*/ 34988 h 177864"/>
                <a:gd name="connsiteX20" fmla="*/ 643074 w 1540805"/>
                <a:gd name="connsiteY20" fmla="*/ 8794 h 177864"/>
                <a:gd name="connsiteX21" fmla="*/ 571637 w 1540805"/>
                <a:gd name="connsiteY21" fmla="*/ 46894 h 177864"/>
                <a:gd name="connsiteX22" fmla="*/ 495437 w 1540805"/>
                <a:gd name="connsiteY22" fmla="*/ 73088 h 177864"/>
                <a:gd name="connsiteX23" fmla="*/ 414474 w 1540805"/>
                <a:gd name="connsiteY23" fmla="*/ 87376 h 177864"/>
                <a:gd name="connsiteX24" fmla="*/ 366849 w 1540805"/>
                <a:gd name="connsiteY24" fmla="*/ 89757 h 177864"/>
                <a:gd name="connsiteX25" fmla="*/ 309699 w 1540805"/>
                <a:gd name="connsiteY25" fmla="*/ 56419 h 177864"/>
                <a:gd name="connsiteX26" fmla="*/ 257312 w 1540805"/>
                <a:gd name="connsiteY26" fmla="*/ 25463 h 177864"/>
                <a:gd name="connsiteX27" fmla="*/ 204924 w 1540805"/>
                <a:gd name="connsiteY27" fmla="*/ 6413 h 177864"/>
                <a:gd name="connsiteX28" fmla="*/ 164443 w 1540805"/>
                <a:gd name="connsiteY28" fmla="*/ 11176 h 177864"/>
                <a:gd name="connsiteX29" fmla="*/ 138249 w 1540805"/>
                <a:gd name="connsiteY29" fmla="*/ 61182 h 177864"/>
                <a:gd name="connsiteX30" fmla="*/ 69193 w 1540805"/>
                <a:gd name="connsiteY30" fmla="*/ 65944 h 177864"/>
                <a:gd name="connsiteX31" fmla="*/ 137 w 1540805"/>
                <a:gd name="connsiteY31" fmla="*/ 70707 h 177864"/>
                <a:gd name="connsiteX0" fmla="*/ 137 w 1540805"/>
                <a:gd name="connsiteY0" fmla="*/ 70707 h 174368"/>
                <a:gd name="connsiteX1" fmla="*/ 54906 w 1540805"/>
                <a:gd name="connsiteY1" fmla="*/ 108807 h 174368"/>
                <a:gd name="connsiteX2" fmla="*/ 169205 w 1540805"/>
                <a:gd name="connsiteY2" fmla="*/ 117218 h 174368"/>
                <a:gd name="connsiteX3" fmla="*/ 295412 w 1540805"/>
                <a:gd name="connsiteY3" fmla="*/ 131813 h 174368"/>
                <a:gd name="connsiteX4" fmla="*/ 409712 w 1540805"/>
                <a:gd name="connsiteY4" fmla="*/ 150862 h 174368"/>
                <a:gd name="connsiteX5" fmla="*/ 540681 w 1540805"/>
                <a:gd name="connsiteY5" fmla="*/ 158161 h 174368"/>
                <a:gd name="connsiteX6" fmla="*/ 700224 w 1540805"/>
                <a:gd name="connsiteY6" fmla="*/ 165303 h 174368"/>
                <a:gd name="connsiteX7" fmla="*/ 847861 w 1540805"/>
                <a:gd name="connsiteY7" fmla="*/ 174368 h 174368"/>
                <a:gd name="connsiteX8" fmla="*/ 995499 w 1540805"/>
                <a:gd name="connsiteY8" fmla="*/ 165957 h 174368"/>
                <a:gd name="connsiteX9" fmla="*/ 1502706 w 1540805"/>
                <a:gd name="connsiteY9" fmla="*/ 125782 h 174368"/>
                <a:gd name="connsiteX10" fmla="*/ 1540805 w 1540805"/>
                <a:gd name="connsiteY10" fmla="*/ 0 h 174368"/>
                <a:gd name="connsiteX11" fmla="*/ 1376499 w 1540805"/>
                <a:gd name="connsiteY11" fmla="*/ 42132 h 174368"/>
                <a:gd name="connsiteX12" fmla="*/ 1250293 w 1540805"/>
                <a:gd name="connsiteY12" fmla="*/ 70707 h 174368"/>
                <a:gd name="connsiteX13" fmla="*/ 1138374 w 1540805"/>
                <a:gd name="connsiteY13" fmla="*/ 77851 h 174368"/>
                <a:gd name="connsiteX14" fmla="*/ 1007406 w 1540805"/>
                <a:gd name="connsiteY14" fmla="*/ 82613 h 174368"/>
                <a:gd name="connsiteX15" fmla="*/ 883581 w 1540805"/>
                <a:gd name="connsiteY15" fmla="*/ 96901 h 174368"/>
                <a:gd name="connsiteX16" fmla="*/ 802618 w 1540805"/>
                <a:gd name="connsiteY16" fmla="*/ 96901 h 174368"/>
                <a:gd name="connsiteX17" fmla="*/ 743087 w 1540805"/>
                <a:gd name="connsiteY17" fmla="*/ 89757 h 174368"/>
                <a:gd name="connsiteX18" fmla="*/ 690699 w 1540805"/>
                <a:gd name="connsiteY18" fmla="*/ 44513 h 174368"/>
                <a:gd name="connsiteX19" fmla="*/ 681174 w 1540805"/>
                <a:gd name="connsiteY19" fmla="*/ 34988 h 174368"/>
                <a:gd name="connsiteX20" fmla="*/ 643074 w 1540805"/>
                <a:gd name="connsiteY20" fmla="*/ 8794 h 174368"/>
                <a:gd name="connsiteX21" fmla="*/ 571637 w 1540805"/>
                <a:gd name="connsiteY21" fmla="*/ 46894 h 174368"/>
                <a:gd name="connsiteX22" fmla="*/ 495437 w 1540805"/>
                <a:gd name="connsiteY22" fmla="*/ 73088 h 174368"/>
                <a:gd name="connsiteX23" fmla="*/ 414474 w 1540805"/>
                <a:gd name="connsiteY23" fmla="*/ 87376 h 174368"/>
                <a:gd name="connsiteX24" fmla="*/ 366849 w 1540805"/>
                <a:gd name="connsiteY24" fmla="*/ 89757 h 174368"/>
                <a:gd name="connsiteX25" fmla="*/ 309699 w 1540805"/>
                <a:gd name="connsiteY25" fmla="*/ 56419 h 174368"/>
                <a:gd name="connsiteX26" fmla="*/ 257312 w 1540805"/>
                <a:gd name="connsiteY26" fmla="*/ 25463 h 174368"/>
                <a:gd name="connsiteX27" fmla="*/ 204924 w 1540805"/>
                <a:gd name="connsiteY27" fmla="*/ 6413 h 174368"/>
                <a:gd name="connsiteX28" fmla="*/ 164443 w 1540805"/>
                <a:gd name="connsiteY28" fmla="*/ 11176 h 174368"/>
                <a:gd name="connsiteX29" fmla="*/ 138249 w 1540805"/>
                <a:gd name="connsiteY29" fmla="*/ 61182 h 174368"/>
                <a:gd name="connsiteX30" fmla="*/ 69193 w 1540805"/>
                <a:gd name="connsiteY30" fmla="*/ 65944 h 174368"/>
                <a:gd name="connsiteX31" fmla="*/ 137 w 1540805"/>
                <a:gd name="connsiteY31" fmla="*/ 70707 h 174368"/>
                <a:gd name="connsiteX0" fmla="*/ 137 w 1540805"/>
                <a:gd name="connsiteY0" fmla="*/ 70707 h 178988"/>
                <a:gd name="connsiteX1" fmla="*/ 54906 w 1540805"/>
                <a:gd name="connsiteY1" fmla="*/ 108807 h 178988"/>
                <a:gd name="connsiteX2" fmla="*/ 169205 w 1540805"/>
                <a:gd name="connsiteY2" fmla="*/ 117218 h 178988"/>
                <a:gd name="connsiteX3" fmla="*/ 295412 w 1540805"/>
                <a:gd name="connsiteY3" fmla="*/ 131813 h 178988"/>
                <a:gd name="connsiteX4" fmla="*/ 409712 w 1540805"/>
                <a:gd name="connsiteY4" fmla="*/ 150862 h 178988"/>
                <a:gd name="connsiteX5" fmla="*/ 540681 w 1540805"/>
                <a:gd name="connsiteY5" fmla="*/ 158161 h 178988"/>
                <a:gd name="connsiteX6" fmla="*/ 700224 w 1540805"/>
                <a:gd name="connsiteY6" fmla="*/ 165303 h 178988"/>
                <a:gd name="connsiteX7" fmla="*/ 847861 w 1540805"/>
                <a:gd name="connsiteY7" fmla="*/ 174368 h 178988"/>
                <a:gd name="connsiteX8" fmla="*/ 1028836 w 1540805"/>
                <a:gd name="connsiteY8" fmla="*/ 176440 h 178988"/>
                <a:gd name="connsiteX9" fmla="*/ 1502706 w 1540805"/>
                <a:gd name="connsiteY9" fmla="*/ 125782 h 178988"/>
                <a:gd name="connsiteX10" fmla="*/ 1540805 w 1540805"/>
                <a:gd name="connsiteY10" fmla="*/ 0 h 178988"/>
                <a:gd name="connsiteX11" fmla="*/ 1376499 w 1540805"/>
                <a:gd name="connsiteY11" fmla="*/ 42132 h 178988"/>
                <a:gd name="connsiteX12" fmla="*/ 1250293 w 1540805"/>
                <a:gd name="connsiteY12" fmla="*/ 70707 h 178988"/>
                <a:gd name="connsiteX13" fmla="*/ 1138374 w 1540805"/>
                <a:gd name="connsiteY13" fmla="*/ 77851 h 178988"/>
                <a:gd name="connsiteX14" fmla="*/ 1007406 w 1540805"/>
                <a:gd name="connsiteY14" fmla="*/ 82613 h 178988"/>
                <a:gd name="connsiteX15" fmla="*/ 883581 w 1540805"/>
                <a:gd name="connsiteY15" fmla="*/ 96901 h 178988"/>
                <a:gd name="connsiteX16" fmla="*/ 802618 w 1540805"/>
                <a:gd name="connsiteY16" fmla="*/ 96901 h 178988"/>
                <a:gd name="connsiteX17" fmla="*/ 743087 w 1540805"/>
                <a:gd name="connsiteY17" fmla="*/ 89757 h 178988"/>
                <a:gd name="connsiteX18" fmla="*/ 690699 w 1540805"/>
                <a:gd name="connsiteY18" fmla="*/ 44513 h 178988"/>
                <a:gd name="connsiteX19" fmla="*/ 681174 w 1540805"/>
                <a:gd name="connsiteY19" fmla="*/ 34988 h 178988"/>
                <a:gd name="connsiteX20" fmla="*/ 643074 w 1540805"/>
                <a:gd name="connsiteY20" fmla="*/ 8794 h 178988"/>
                <a:gd name="connsiteX21" fmla="*/ 571637 w 1540805"/>
                <a:gd name="connsiteY21" fmla="*/ 46894 h 178988"/>
                <a:gd name="connsiteX22" fmla="*/ 495437 w 1540805"/>
                <a:gd name="connsiteY22" fmla="*/ 73088 h 178988"/>
                <a:gd name="connsiteX23" fmla="*/ 414474 w 1540805"/>
                <a:gd name="connsiteY23" fmla="*/ 87376 h 178988"/>
                <a:gd name="connsiteX24" fmla="*/ 366849 w 1540805"/>
                <a:gd name="connsiteY24" fmla="*/ 89757 h 178988"/>
                <a:gd name="connsiteX25" fmla="*/ 309699 w 1540805"/>
                <a:gd name="connsiteY25" fmla="*/ 56419 h 178988"/>
                <a:gd name="connsiteX26" fmla="*/ 257312 w 1540805"/>
                <a:gd name="connsiteY26" fmla="*/ 25463 h 178988"/>
                <a:gd name="connsiteX27" fmla="*/ 204924 w 1540805"/>
                <a:gd name="connsiteY27" fmla="*/ 6413 h 178988"/>
                <a:gd name="connsiteX28" fmla="*/ 164443 w 1540805"/>
                <a:gd name="connsiteY28" fmla="*/ 11176 h 178988"/>
                <a:gd name="connsiteX29" fmla="*/ 138249 w 1540805"/>
                <a:gd name="connsiteY29" fmla="*/ 61182 h 178988"/>
                <a:gd name="connsiteX30" fmla="*/ 69193 w 1540805"/>
                <a:gd name="connsiteY30" fmla="*/ 65944 h 178988"/>
                <a:gd name="connsiteX31" fmla="*/ 137 w 1540805"/>
                <a:gd name="connsiteY31" fmla="*/ 70707 h 178988"/>
                <a:gd name="connsiteX0" fmla="*/ 137 w 1540805"/>
                <a:gd name="connsiteY0" fmla="*/ 70707 h 178989"/>
                <a:gd name="connsiteX1" fmla="*/ 54906 w 1540805"/>
                <a:gd name="connsiteY1" fmla="*/ 108807 h 178989"/>
                <a:gd name="connsiteX2" fmla="*/ 169205 w 1540805"/>
                <a:gd name="connsiteY2" fmla="*/ 117218 h 178989"/>
                <a:gd name="connsiteX3" fmla="*/ 295412 w 1540805"/>
                <a:gd name="connsiteY3" fmla="*/ 131813 h 178989"/>
                <a:gd name="connsiteX4" fmla="*/ 409712 w 1540805"/>
                <a:gd name="connsiteY4" fmla="*/ 150862 h 178989"/>
                <a:gd name="connsiteX5" fmla="*/ 540681 w 1540805"/>
                <a:gd name="connsiteY5" fmla="*/ 158161 h 178989"/>
                <a:gd name="connsiteX6" fmla="*/ 700224 w 1540805"/>
                <a:gd name="connsiteY6" fmla="*/ 165303 h 178989"/>
                <a:gd name="connsiteX7" fmla="*/ 847861 w 1540805"/>
                <a:gd name="connsiteY7" fmla="*/ 174368 h 178989"/>
                <a:gd name="connsiteX8" fmla="*/ 1028836 w 1540805"/>
                <a:gd name="connsiteY8" fmla="*/ 176440 h 178989"/>
                <a:gd name="connsiteX9" fmla="*/ 1207909 w 1540805"/>
                <a:gd name="connsiteY9" fmla="*/ 158230 h 178989"/>
                <a:gd name="connsiteX10" fmla="*/ 1502706 w 1540805"/>
                <a:gd name="connsiteY10" fmla="*/ 125782 h 178989"/>
                <a:gd name="connsiteX11" fmla="*/ 1540805 w 1540805"/>
                <a:gd name="connsiteY11" fmla="*/ 0 h 178989"/>
                <a:gd name="connsiteX12" fmla="*/ 1376499 w 1540805"/>
                <a:gd name="connsiteY12" fmla="*/ 42132 h 178989"/>
                <a:gd name="connsiteX13" fmla="*/ 1250293 w 1540805"/>
                <a:gd name="connsiteY13" fmla="*/ 70707 h 178989"/>
                <a:gd name="connsiteX14" fmla="*/ 1138374 w 1540805"/>
                <a:gd name="connsiteY14" fmla="*/ 77851 h 178989"/>
                <a:gd name="connsiteX15" fmla="*/ 1007406 w 1540805"/>
                <a:gd name="connsiteY15" fmla="*/ 82613 h 178989"/>
                <a:gd name="connsiteX16" fmla="*/ 883581 w 1540805"/>
                <a:gd name="connsiteY16" fmla="*/ 96901 h 178989"/>
                <a:gd name="connsiteX17" fmla="*/ 802618 w 1540805"/>
                <a:gd name="connsiteY17" fmla="*/ 96901 h 178989"/>
                <a:gd name="connsiteX18" fmla="*/ 743087 w 1540805"/>
                <a:gd name="connsiteY18" fmla="*/ 89757 h 178989"/>
                <a:gd name="connsiteX19" fmla="*/ 690699 w 1540805"/>
                <a:gd name="connsiteY19" fmla="*/ 44513 h 178989"/>
                <a:gd name="connsiteX20" fmla="*/ 681174 w 1540805"/>
                <a:gd name="connsiteY20" fmla="*/ 34988 h 178989"/>
                <a:gd name="connsiteX21" fmla="*/ 643074 w 1540805"/>
                <a:gd name="connsiteY21" fmla="*/ 8794 h 178989"/>
                <a:gd name="connsiteX22" fmla="*/ 571637 w 1540805"/>
                <a:gd name="connsiteY22" fmla="*/ 46894 h 178989"/>
                <a:gd name="connsiteX23" fmla="*/ 495437 w 1540805"/>
                <a:gd name="connsiteY23" fmla="*/ 73088 h 178989"/>
                <a:gd name="connsiteX24" fmla="*/ 414474 w 1540805"/>
                <a:gd name="connsiteY24" fmla="*/ 87376 h 178989"/>
                <a:gd name="connsiteX25" fmla="*/ 366849 w 1540805"/>
                <a:gd name="connsiteY25" fmla="*/ 89757 h 178989"/>
                <a:gd name="connsiteX26" fmla="*/ 309699 w 1540805"/>
                <a:gd name="connsiteY26" fmla="*/ 56419 h 178989"/>
                <a:gd name="connsiteX27" fmla="*/ 257312 w 1540805"/>
                <a:gd name="connsiteY27" fmla="*/ 25463 h 178989"/>
                <a:gd name="connsiteX28" fmla="*/ 204924 w 1540805"/>
                <a:gd name="connsiteY28" fmla="*/ 6413 h 178989"/>
                <a:gd name="connsiteX29" fmla="*/ 164443 w 1540805"/>
                <a:gd name="connsiteY29" fmla="*/ 11176 h 178989"/>
                <a:gd name="connsiteX30" fmla="*/ 138249 w 1540805"/>
                <a:gd name="connsiteY30" fmla="*/ 61182 h 178989"/>
                <a:gd name="connsiteX31" fmla="*/ 69193 w 1540805"/>
                <a:gd name="connsiteY31" fmla="*/ 65944 h 178989"/>
                <a:gd name="connsiteX32" fmla="*/ 137 w 1540805"/>
                <a:gd name="connsiteY32" fmla="*/ 70707 h 178989"/>
                <a:gd name="connsiteX0" fmla="*/ 137 w 1540805"/>
                <a:gd name="connsiteY0" fmla="*/ 70707 h 182485"/>
                <a:gd name="connsiteX1" fmla="*/ 54906 w 1540805"/>
                <a:gd name="connsiteY1" fmla="*/ 108807 h 182485"/>
                <a:gd name="connsiteX2" fmla="*/ 169205 w 1540805"/>
                <a:gd name="connsiteY2" fmla="*/ 117218 h 182485"/>
                <a:gd name="connsiteX3" fmla="*/ 295412 w 1540805"/>
                <a:gd name="connsiteY3" fmla="*/ 131813 h 182485"/>
                <a:gd name="connsiteX4" fmla="*/ 409712 w 1540805"/>
                <a:gd name="connsiteY4" fmla="*/ 150862 h 182485"/>
                <a:gd name="connsiteX5" fmla="*/ 540681 w 1540805"/>
                <a:gd name="connsiteY5" fmla="*/ 158161 h 182485"/>
                <a:gd name="connsiteX6" fmla="*/ 700224 w 1540805"/>
                <a:gd name="connsiteY6" fmla="*/ 165303 h 182485"/>
                <a:gd name="connsiteX7" fmla="*/ 847861 w 1540805"/>
                <a:gd name="connsiteY7" fmla="*/ 174368 h 182485"/>
                <a:gd name="connsiteX8" fmla="*/ 1028836 w 1540805"/>
                <a:gd name="connsiteY8" fmla="*/ 176440 h 182485"/>
                <a:gd name="connsiteX9" fmla="*/ 1226959 w 1540805"/>
                <a:gd name="connsiteY9" fmla="*/ 179200 h 182485"/>
                <a:gd name="connsiteX10" fmla="*/ 1502706 w 1540805"/>
                <a:gd name="connsiteY10" fmla="*/ 125782 h 182485"/>
                <a:gd name="connsiteX11" fmla="*/ 1540805 w 1540805"/>
                <a:gd name="connsiteY11" fmla="*/ 0 h 182485"/>
                <a:gd name="connsiteX12" fmla="*/ 1376499 w 1540805"/>
                <a:gd name="connsiteY12" fmla="*/ 42132 h 182485"/>
                <a:gd name="connsiteX13" fmla="*/ 1250293 w 1540805"/>
                <a:gd name="connsiteY13" fmla="*/ 70707 h 182485"/>
                <a:gd name="connsiteX14" fmla="*/ 1138374 w 1540805"/>
                <a:gd name="connsiteY14" fmla="*/ 77851 h 182485"/>
                <a:gd name="connsiteX15" fmla="*/ 1007406 w 1540805"/>
                <a:gd name="connsiteY15" fmla="*/ 82613 h 182485"/>
                <a:gd name="connsiteX16" fmla="*/ 883581 w 1540805"/>
                <a:gd name="connsiteY16" fmla="*/ 96901 h 182485"/>
                <a:gd name="connsiteX17" fmla="*/ 802618 w 1540805"/>
                <a:gd name="connsiteY17" fmla="*/ 96901 h 182485"/>
                <a:gd name="connsiteX18" fmla="*/ 743087 w 1540805"/>
                <a:gd name="connsiteY18" fmla="*/ 89757 h 182485"/>
                <a:gd name="connsiteX19" fmla="*/ 690699 w 1540805"/>
                <a:gd name="connsiteY19" fmla="*/ 44513 h 182485"/>
                <a:gd name="connsiteX20" fmla="*/ 681174 w 1540805"/>
                <a:gd name="connsiteY20" fmla="*/ 34988 h 182485"/>
                <a:gd name="connsiteX21" fmla="*/ 643074 w 1540805"/>
                <a:gd name="connsiteY21" fmla="*/ 8794 h 182485"/>
                <a:gd name="connsiteX22" fmla="*/ 571637 w 1540805"/>
                <a:gd name="connsiteY22" fmla="*/ 46894 h 182485"/>
                <a:gd name="connsiteX23" fmla="*/ 495437 w 1540805"/>
                <a:gd name="connsiteY23" fmla="*/ 73088 h 182485"/>
                <a:gd name="connsiteX24" fmla="*/ 414474 w 1540805"/>
                <a:gd name="connsiteY24" fmla="*/ 87376 h 182485"/>
                <a:gd name="connsiteX25" fmla="*/ 366849 w 1540805"/>
                <a:gd name="connsiteY25" fmla="*/ 89757 h 182485"/>
                <a:gd name="connsiteX26" fmla="*/ 309699 w 1540805"/>
                <a:gd name="connsiteY26" fmla="*/ 56419 h 182485"/>
                <a:gd name="connsiteX27" fmla="*/ 257312 w 1540805"/>
                <a:gd name="connsiteY27" fmla="*/ 25463 h 182485"/>
                <a:gd name="connsiteX28" fmla="*/ 204924 w 1540805"/>
                <a:gd name="connsiteY28" fmla="*/ 6413 h 182485"/>
                <a:gd name="connsiteX29" fmla="*/ 164443 w 1540805"/>
                <a:gd name="connsiteY29" fmla="*/ 11176 h 182485"/>
                <a:gd name="connsiteX30" fmla="*/ 138249 w 1540805"/>
                <a:gd name="connsiteY30" fmla="*/ 61182 h 182485"/>
                <a:gd name="connsiteX31" fmla="*/ 69193 w 1540805"/>
                <a:gd name="connsiteY31" fmla="*/ 65944 h 182485"/>
                <a:gd name="connsiteX32" fmla="*/ 137 w 1540805"/>
                <a:gd name="connsiteY32" fmla="*/ 70707 h 182485"/>
                <a:gd name="connsiteX0" fmla="*/ 137 w 1540805"/>
                <a:gd name="connsiteY0" fmla="*/ 70707 h 180901"/>
                <a:gd name="connsiteX1" fmla="*/ 54906 w 1540805"/>
                <a:gd name="connsiteY1" fmla="*/ 108807 h 180901"/>
                <a:gd name="connsiteX2" fmla="*/ 169205 w 1540805"/>
                <a:gd name="connsiteY2" fmla="*/ 117218 h 180901"/>
                <a:gd name="connsiteX3" fmla="*/ 295412 w 1540805"/>
                <a:gd name="connsiteY3" fmla="*/ 131813 h 180901"/>
                <a:gd name="connsiteX4" fmla="*/ 409712 w 1540805"/>
                <a:gd name="connsiteY4" fmla="*/ 150862 h 180901"/>
                <a:gd name="connsiteX5" fmla="*/ 540681 w 1540805"/>
                <a:gd name="connsiteY5" fmla="*/ 158161 h 180901"/>
                <a:gd name="connsiteX6" fmla="*/ 700224 w 1540805"/>
                <a:gd name="connsiteY6" fmla="*/ 165303 h 180901"/>
                <a:gd name="connsiteX7" fmla="*/ 847861 w 1540805"/>
                <a:gd name="connsiteY7" fmla="*/ 174368 h 180901"/>
                <a:gd name="connsiteX8" fmla="*/ 1028836 w 1540805"/>
                <a:gd name="connsiteY8" fmla="*/ 176440 h 180901"/>
                <a:gd name="connsiteX9" fmla="*/ 1226959 w 1540805"/>
                <a:gd name="connsiteY9" fmla="*/ 179200 h 180901"/>
                <a:gd name="connsiteX10" fmla="*/ 1415077 w 1540805"/>
                <a:gd name="connsiteY10" fmla="*/ 147742 h 180901"/>
                <a:gd name="connsiteX11" fmla="*/ 1502706 w 1540805"/>
                <a:gd name="connsiteY11" fmla="*/ 125782 h 180901"/>
                <a:gd name="connsiteX12" fmla="*/ 1540805 w 1540805"/>
                <a:gd name="connsiteY12" fmla="*/ 0 h 180901"/>
                <a:gd name="connsiteX13" fmla="*/ 1376499 w 1540805"/>
                <a:gd name="connsiteY13" fmla="*/ 42132 h 180901"/>
                <a:gd name="connsiteX14" fmla="*/ 1250293 w 1540805"/>
                <a:gd name="connsiteY14" fmla="*/ 70707 h 180901"/>
                <a:gd name="connsiteX15" fmla="*/ 1138374 w 1540805"/>
                <a:gd name="connsiteY15" fmla="*/ 77851 h 180901"/>
                <a:gd name="connsiteX16" fmla="*/ 1007406 w 1540805"/>
                <a:gd name="connsiteY16" fmla="*/ 82613 h 180901"/>
                <a:gd name="connsiteX17" fmla="*/ 883581 w 1540805"/>
                <a:gd name="connsiteY17" fmla="*/ 96901 h 180901"/>
                <a:gd name="connsiteX18" fmla="*/ 802618 w 1540805"/>
                <a:gd name="connsiteY18" fmla="*/ 96901 h 180901"/>
                <a:gd name="connsiteX19" fmla="*/ 743087 w 1540805"/>
                <a:gd name="connsiteY19" fmla="*/ 89757 h 180901"/>
                <a:gd name="connsiteX20" fmla="*/ 690699 w 1540805"/>
                <a:gd name="connsiteY20" fmla="*/ 44513 h 180901"/>
                <a:gd name="connsiteX21" fmla="*/ 681174 w 1540805"/>
                <a:gd name="connsiteY21" fmla="*/ 34988 h 180901"/>
                <a:gd name="connsiteX22" fmla="*/ 643074 w 1540805"/>
                <a:gd name="connsiteY22" fmla="*/ 8794 h 180901"/>
                <a:gd name="connsiteX23" fmla="*/ 571637 w 1540805"/>
                <a:gd name="connsiteY23" fmla="*/ 46894 h 180901"/>
                <a:gd name="connsiteX24" fmla="*/ 495437 w 1540805"/>
                <a:gd name="connsiteY24" fmla="*/ 73088 h 180901"/>
                <a:gd name="connsiteX25" fmla="*/ 414474 w 1540805"/>
                <a:gd name="connsiteY25" fmla="*/ 87376 h 180901"/>
                <a:gd name="connsiteX26" fmla="*/ 366849 w 1540805"/>
                <a:gd name="connsiteY26" fmla="*/ 89757 h 180901"/>
                <a:gd name="connsiteX27" fmla="*/ 309699 w 1540805"/>
                <a:gd name="connsiteY27" fmla="*/ 56419 h 180901"/>
                <a:gd name="connsiteX28" fmla="*/ 257312 w 1540805"/>
                <a:gd name="connsiteY28" fmla="*/ 25463 h 180901"/>
                <a:gd name="connsiteX29" fmla="*/ 204924 w 1540805"/>
                <a:gd name="connsiteY29" fmla="*/ 6413 h 180901"/>
                <a:gd name="connsiteX30" fmla="*/ 164443 w 1540805"/>
                <a:gd name="connsiteY30" fmla="*/ 11176 h 180901"/>
                <a:gd name="connsiteX31" fmla="*/ 138249 w 1540805"/>
                <a:gd name="connsiteY31" fmla="*/ 61182 h 180901"/>
                <a:gd name="connsiteX32" fmla="*/ 69193 w 1540805"/>
                <a:gd name="connsiteY32" fmla="*/ 65944 h 180901"/>
                <a:gd name="connsiteX33" fmla="*/ 137 w 1540805"/>
                <a:gd name="connsiteY33" fmla="*/ 70707 h 180901"/>
                <a:gd name="connsiteX0" fmla="*/ 137 w 1540805"/>
                <a:gd name="connsiteY0" fmla="*/ 70707 h 180901"/>
                <a:gd name="connsiteX1" fmla="*/ 54906 w 1540805"/>
                <a:gd name="connsiteY1" fmla="*/ 108807 h 180901"/>
                <a:gd name="connsiteX2" fmla="*/ 169205 w 1540805"/>
                <a:gd name="connsiteY2" fmla="*/ 117218 h 180901"/>
                <a:gd name="connsiteX3" fmla="*/ 295412 w 1540805"/>
                <a:gd name="connsiteY3" fmla="*/ 131813 h 180901"/>
                <a:gd name="connsiteX4" fmla="*/ 409712 w 1540805"/>
                <a:gd name="connsiteY4" fmla="*/ 150862 h 180901"/>
                <a:gd name="connsiteX5" fmla="*/ 540681 w 1540805"/>
                <a:gd name="connsiteY5" fmla="*/ 158161 h 180901"/>
                <a:gd name="connsiteX6" fmla="*/ 700224 w 1540805"/>
                <a:gd name="connsiteY6" fmla="*/ 165303 h 180901"/>
                <a:gd name="connsiteX7" fmla="*/ 847861 w 1540805"/>
                <a:gd name="connsiteY7" fmla="*/ 174368 h 180901"/>
                <a:gd name="connsiteX8" fmla="*/ 1028836 w 1540805"/>
                <a:gd name="connsiteY8" fmla="*/ 176440 h 180901"/>
                <a:gd name="connsiteX9" fmla="*/ 1226959 w 1540805"/>
                <a:gd name="connsiteY9" fmla="*/ 179200 h 180901"/>
                <a:gd name="connsiteX10" fmla="*/ 1488896 w 1540805"/>
                <a:gd name="connsiteY10" fmla="*/ 154731 h 180901"/>
                <a:gd name="connsiteX11" fmla="*/ 1502706 w 1540805"/>
                <a:gd name="connsiteY11" fmla="*/ 125782 h 180901"/>
                <a:gd name="connsiteX12" fmla="*/ 1540805 w 1540805"/>
                <a:gd name="connsiteY12" fmla="*/ 0 h 180901"/>
                <a:gd name="connsiteX13" fmla="*/ 1376499 w 1540805"/>
                <a:gd name="connsiteY13" fmla="*/ 42132 h 180901"/>
                <a:gd name="connsiteX14" fmla="*/ 1250293 w 1540805"/>
                <a:gd name="connsiteY14" fmla="*/ 70707 h 180901"/>
                <a:gd name="connsiteX15" fmla="*/ 1138374 w 1540805"/>
                <a:gd name="connsiteY15" fmla="*/ 77851 h 180901"/>
                <a:gd name="connsiteX16" fmla="*/ 1007406 w 1540805"/>
                <a:gd name="connsiteY16" fmla="*/ 82613 h 180901"/>
                <a:gd name="connsiteX17" fmla="*/ 883581 w 1540805"/>
                <a:gd name="connsiteY17" fmla="*/ 96901 h 180901"/>
                <a:gd name="connsiteX18" fmla="*/ 802618 w 1540805"/>
                <a:gd name="connsiteY18" fmla="*/ 96901 h 180901"/>
                <a:gd name="connsiteX19" fmla="*/ 743087 w 1540805"/>
                <a:gd name="connsiteY19" fmla="*/ 89757 h 180901"/>
                <a:gd name="connsiteX20" fmla="*/ 690699 w 1540805"/>
                <a:gd name="connsiteY20" fmla="*/ 44513 h 180901"/>
                <a:gd name="connsiteX21" fmla="*/ 681174 w 1540805"/>
                <a:gd name="connsiteY21" fmla="*/ 34988 h 180901"/>
                <a:gd name="connsiteX22" fmla="*/ 643074 w 1540805"/>
                <a:gd name="connsiteY22" fmla="*/ 8794 h 180901"/>
                <a:gd name="connsiteX23" fmla="*/ 571637 w 1540805"/>
                <a:gd name="connsiteY23" fmla="*/ 46894 h 180901"/>
                <a:gd name="connsiteX24" fmla="*/ 495437 w 1540805"/>
                <a:gd name="connsiteY24" fmla="*/ 73088 h 180901"/>
                <a:gd name="connsiteX25" fmla="*/ 414474 w 1540805"/>
                <a:gd name="connsiteY25" fmla="*/ 87376 h 180901"/>
                <a:gd name="connsiteX26" fmla="*/ 366849 w 1540805"/>
                <a:gd name="connsiteY26" fmla="*/ 89757 h 180901"/>
                <a:gd name="connsiteX27" fmla="*/ 309699 w 1540805"/>
                <a:gd name="connsiteY27" fmla="*/ 56419 h 180901"/>
                <a:gd name="connsiteX28" fmla="*/ 257312 w 1540805"/>
                <a:gd name="connsiteY28" fmla="*/ 25463 h 180901"/>
                <a:gd name="connsiteX29" fmla="*/ 204924 w 1540805"/>
                <a:gd name="connsiteY29" fmla="*/ 6413 h 180901"/>
                <a:gd name="connsiteX30" fmla="*/ 164443 w 1540805"/>
                <a:gd name="connsiteY30" fmla="*/ 11176 h 180901"/>
                <a:gd name="connsiteX31" fmla="*/ 138249 w 1540805"/>
                <a:gd name="connsiteY31" fmla="*/ 61182 h 180901"/>
                <a:gd name="connsiteX32" fmla="*/ 69193 w 1540805"/>
                <a:gd name="connsiteY32" fmla="*/ 65944 h 180901"/>
                <a:gd name="connsiteX33" fmla="*/ 137 w 1540805"/>
                <a:gd name="connsiteY33" fmla="*/ 70707 h 180901"/>
                <a:gd name="connsiteX0" fmla="*/ 30 w 1540698"/>
                <a:gd name="connsiteY0" fmla="*/ 70707 h 180901"/>
                <a:gd name="connsiteX1" fmla="*/ 61943 w 1540698"/>
                <a:gd name="connsiteY1" fmla="*/ 98323 h 180901"/>
                <a:gd name="connsiteX2" fmla="*/ 169098 w 1540698"/>
                <a:gd name="connsiteY2" fmla="*/ 117218 h 180901"/>
                <a:gd name="connsiteX3" fmla="*/ 295305 w 1540698"/>
                <a:gd name="connsiteY3" fmla="*/ 131813 h 180901"/>
                <a:gd name="connsiteX4" fmla="*/ 409605 w 1540698"/>
                <a:gd name="connsiteY4" fmla="*/ 150862 h 180901"/>
                <a:gd name="connsiteX5" fmla="*/ 540574 w 1540698"/>
                <a:gd name="connsiteY5" fmla="*/ 158161 h 180901"/>
                <a:gd name="connsiteX6" fmla="*/ 700117 w 1540698"/>
                <a:gd name="connsiteY6" fmla="*/ 165303 h 180901"/>
                <a:gd name="connsiteX7" fmla="*/ 847754 w 1540698"/>
                <a:gd name="connsiteY7" fmla="*/ 174368 h 180901"/>
                <a:gd name="connsiteX8" fmla="*/ 1028729 w 1540698"/>
                <a:gd name="connsiteY8" fmla="*/ 176440 h 180901"/>
                <a:gd name="connsiteX9" fmla="*/ 1226852 w 1540698"/>
                <a:gd name="connsiteY9" fmla="*/ 179200 h 180901"/>
                <a:gd name="connsiteX10" fmla="*/ 1488789 w 1540698"/>
                <a:gd name="connsiteY10" fmla="*/ 154731 h 180901"/>
                <a:gd name="connsiteX11" fmla="*/ 1502599 w 1540698"/>
                <a:gd name="connsiteY11" fmla="*/ 125782 h 180901"/>
                <a:gd name="connsiteX12" fmla="*/ 1540698 w 1540698"/>
                <a:gd name="connsiteY12" fmla="*/ 0 h 180901"/>
                <a:gd name="connsiteX13" fmla="*/ 1376392 w 1540698"/>
                <a:gd name="connsiteY13" fmla="*/ 42132 h 180901"/>
                <a:gd name="connsiteX14" fmla="*/ 1250186 w 1540698"/>
                <a:gd name="connsiteY14" fmla="*/ 70707 h 180901"/>
                <a:gd name="connsiteX15" fmla="*/ 1138267 w 1540698"/>
                <a:gd name="connsiteY15" fmla="*/ 77851 h 180901"/>
                <a:gd name="connsiteX16" fmla="*/ 1007299 w 1540698"/>
                <a:gd name="connsiteY16" fmla="*/ 82613 h 180901"/>
                <a:gd name="connsiteX17" fmla="*/ 883474 w 1540698"/>
                <a:gd name="connsiteY17" fmla="*/ 96901 h 180901"/>
                <a:gd name="connsiteX18" fmla="*/ 802511 w 1540698"/>
                <a:gd name="connsiteY18" fmla="*/ 96901 h 180901"/>
                <a:gd name="connsiteX19" fmla="*/ 742980 w 1540698"/>
                <a:gd name="connsiteY19" fmla="*/ 89757 h 180901"/>
                <a:gd name="connsiteX20" fmla="*/ 690592 w 1540698"/>
                <a:gd name="connsiteY20" fmla="*/ 44513 h 180901"/>
                <a:gd name="connsiteX21" fmla="*/ 681067 w 1540698"/>
                <a:gd name="connsiteY21" fmla="*/ 34988 h 180901"/>
                <a:gd name="connsiteX22" fmla="*/ 642967 w 1540698"/>
                <a:gd name="connsiteY22" fmla="*/ 8794 h 180901"/>
                <a:gd name="connsiteX23" fmla="*/ 571530 w 1540698"/>
                <a:gd name="connsiteY23" fmla="*/ 46894 h 180901"/>
                <a:gd name="connsiteX24" fmla="*/ 495330 w 1540698"/>
                <a:gd name="connsiteY24" fmla="*/ 73088 h 180901"/>
                <a:gd name="connsiteX25" fmla="*/ 414367 w 1540698"/>
                <a:gd name="connsiteY25" fmla="*/ 87376 h 180901"/>
                <a:gd name="connsiteX26" fmla="*/ 366742 w 1540698"/>
                <a:gd name="connsiteY26" fmla="*/ 89757 h 180901"/>
                <a:gd name="connsiteX27" fmla="*/ 309592 w 1540698"/>
                <a:gd name="connsiteY27" fmla="*/ 56419 h 180901"/>
                <a:gd name="connsiteX28" fmla="*/ 257205 w 1540698"/>
                <a:gd name="connsiteY28" fmla="*/ 25463 h 180901"/>
                <a:gd name="connsiteX29" fmla="*/ 204817 w 1540698"/>
                <a:gd name="connsiteY29" fmla="*/ 6413 h 180901"/>
                <a:gd name="connsiteX30" fmla="*/ 164336 w 1540698"/>
                <a:gd name="connsiteY30" fmla="*/ 11176 h 180901"/>
                <a:gd name="connsiteX31" fmla="*/ 138142 w 1540698"/>
                <a:gd name="connsiteY31" fmla="*/ 61182 h 180901"/>
                <a:gd name="connsiteX32" fmla="*/ 69086 w 1540698"/>
                <a:gd name="connsiteY32" fmla="*/ 65944 h 180901"/>
                <a:gd name="connsiteX33" fmla="*/ 30 w 1540698"/>
                <a:gd name="connsiteY33" fmla="*/ 70707 h 180901"/>
                <a:gd name="connsiteX0" fmla="*/ 30 w 1540698"/>
                <a:gd name="connsiteY0" fmla="*/ 70707 h 180901"/>
                <a:gd name="connsiteX1" fmla="*/ 61943 w 1540698"/>
                <a:gd name="connsiteY1" fmla="*/ 98323 h 180901"/>
                <a:gd name="connsiteX2" fmla="*/ 176242 w 1540698"/>
                <a:gd name="connsiteY2" fmla="*/ 117218 h 180901"/>
                <a:gd name="connsiteX3" fmla="*/ 295305 w 1540698"/>
                <a:gd name="connsiteY3" fmla="*/ 131813 h 180901"/>
                <a:gd name="connsiteX4" fmla="*/ 409605 w 1540698"/>
                <a:gd name="connsiteY4" fmla="*/ 150862 h 180901"/>
                <a:gd name="connsiteX5" fmla="*/ 540574 w 1540698"/>
                <a:gd name="connsiteY5" fmla="*/ 158161 h 180901"/>
                <a:gd name="connsiteX6" fmla="*/ 700117 w 1540698"/>
                <a:gd name="connsiteY6" fmla="*/ 165303 h 180901"/>
                <a:gd name="connsiteX7" fmla="*/ 847754 w 1540698"/>
                <a:gd name="connsiteY7" fmla="*/ 174368 h 180901"/>
                <a:gd name="connsiteX8" fmla="*/ 1028729 w 1540698"/>
                <a:gd name="connsiteY8" fmla="*/ 176440 h 180901"/>
                <a:gd name="connsiteX9" fmla="*/ 1226852 w 1540698"/>
                <a:gd name="connsiteY9" fmla="*/ 179200 h 180901"/>
                <a:gd name="connsiteX10" fmla="*/ 1488789 w 1540698"/>
                <a:gd name="connsiteY10" fmla="*/ 154731 h 180901"/>
                <a:gd name="connsiteX11" fmla="*/ 1502599 w 1540698"/>
                <a:gd name="connsiteY11" fmla="*/ 125782 h 180901"/>
                <a:gd name="connsiteX12" fmla="*/ 1540698 w 1540698"/>
                <a:gd name="connsiteY12" fmla="*/ 0 h 180901"/>
                <a:gd name="connsiteX13" fmla="*/ 1376392 w 1540698"/>
                <a:gd name="connsiteY13" fmla="*/ 42132 h 180901"/>
                <a:gd name="connsiteX14" fmla="*/ 1250186 w 1540698"/>
                <a:gd name="connsiteY14" fmla="*/ 70707 h 180901"/>
                <a:gd name="connsiteX15" fmla="*/ 1138267 w 1540698"/>
                <a:gd name="connsiteY15" fmla="*/ 77851 h 180901"/>
                <a:gd name="connsiteX16" fmla="*/ 1007299 w 1540698"/>
                <a:gd name="connsiteY16" fmla="*/ 82613 h 180901"/>
                <a:gd name="connsiteX17" fmla="*/ 883474 w 1540698"/>
                <a:gd name="connsiteY17" fmla="*/ 96901 h 180901"/>
                <a:gd name="connsiteX18" fmla="*/ 802511 w 1540698"/>
                <a:gd name="connsiteY18" fmla="*/ 96901 h 180901"/>
                <a:gd name="connsiteX19" fmla="*/ 742980 w 1540698"/>
                <a:gd name="connsiteY19" fmla="*/ 89757 h 180901"/>
                <a:gd name="connsiteX20" fmla="*/ 690592 w 1540698"/>
                <a:gd name="connsiteY20" fmla="*/ 44513 h 180901"/>
                <a:gd name="connsiteX21" fmla="*/ 681067 w 1540698"/>
                <a:gd name="connsiteY21" fmla="*/ 34988 h 180901"/>
                <a:gd name="connsiteX22" fmla="*/ 642967 w 1540698"/>
                <a:gd name="connsiteY22" fmla="*/ 8794 h 180901"/>
                <a:gd name="connsiteX23" fmla="*/ 571530 w 1540698"/>
                <a:gd name="connsiteY23" fmla="*/ 46894 h 180901"/>
                <a:gd name="connsiteX24" fmla="*/ 495330 w 1540698"/>
                <a:gd name="connsiteY24" fmla="*/ 73088 h 180901"/>
                <a:gd name="connsiteX25" fmla="*/ 414367 w 1540698"/>
                <a:gd name="connsiteY25" fmla="*/ 87376 h 180901"/>
                <a:gd name="connsiteX26" fmla="*/ 366742 w 1540698"/>
                <a:gd name="connsiteY26" fmla="*/ 89757 h 180901"/>
                <a:gd name="connsiteX27" fmla="*/ 309592 w 1540698"/>
                <a:gd name="connsiteY27" fmla="*/ 56419 h 180901"/>
                <a:gd name="connsiteX28" fmla="*/ 257205 w 1540698"/>
                <a:gd name="connsiteY28" fmla="*/ 25463 h 180901"/>
                <a:gd name="connsiteX29" fmla="*/ 204817 w 1540698"/>
                <a:gd name="connsiteY29" fmla="*/ 6413 h 180901"/>
                <a:gd name="connsiteX30" fmla="*/ 164336 w 1540698"/>
                <a:gd name="connsiteY30" fmla="*/ 11176 h 180901"/>
                <a:gd name="connsiteX31" fmla="*/ 138142 w 1540698"/>
                <a:gd name="connsiteY31" fmla="*/ 61182 h 180901"/>
                <a:gd name="connsiteX32" fmla="*/ 69086 w 1540698"/>
                <a:gd name="connsiteY32" fmla="*/ 65944 h 180901"/>
                <a:gd name="connsiteX33" fmla="*/ 30 w 1540698"/>
                <a:gd name="connsiteY33" fmla="*/ 70707 h 180901"/>
                <a:gd name="connsiteX0" fmla="*/ 30 w 1540698"/>
                <a:gd name="connsiteY0" fmla="*/ 70707 h 180901"/>
                <a:gd name="connsiteX1" fmla="*/ 61943 w 1540698"/>
                <a:gd name="connsiteY1" fmla="*/ 98323 h 180901"/>
                <a:gd name="connsiteX2" fmla="*/ 176242 w 1540698"/>
                <a:gd name="connsiteY2" fmla="*/ 117218 h 180901"/>
                <a:gd name="connsiteX3" fmla="*/ 295305 w 1540698"/>
                <a:gd name="connsiteY3" fmla="*/ 131813 h 180901"/>
                <a:gd name="connsiteX4" fmla="*/ 421512 w 1540698"/>
                <a:gd name="connsiteY4" fmla="*/ 143873 h 180901"/>
                <a:gd name="connsiteX5" fmla="*/ 540574 w 1540698"/>
                <a:gd name="connsiteY5" fmla="*/ 158161 h 180901"/>
                <a:gd name="connsiteX6" fmla="*/ 700117 w 1540698"/>
                <a:gd name="connsiteY6" fmla="*/ 165303 h 180901"/>
                <a:gd name="connsiteX7" fmla="*/ 847754 w 1540698"/>
                <a:gd name="connsiteY7" fmla="*/ 174368 h 180901"/>
                <a:gd name="connsiteX8" fmla="*/ 1028729 w 1540698"/>
                <a:gd name="connsiteY8" fmla="*/ 176440 h 180901"/>
                <a:gd name="connsiteX9" fmla="*/ 1226852 w 1540698"/>
                <a:gd name="connsiteY9" fmla="*/ 179200 h 180901"/>
                <a:gd name="connsiteX10" fmla="*/ 1488789 w 1540698"/>
                <a:gd name="connsiteY10" fmla="*/ 154731 h 180901"/>
                <a:gd name="connsiteX11" fmla="*/ 1502599 w 1540698"/>
                <a:gd name="connsiteY11" fmla="*/ 125782 h 180901"/>
                <a:gd name="connsiteX12" fmla="*/ 1540698 w 1540698"/>
                <a:gd name="connsiteY12" fmla="*/ 0 h 180901"/>
                <a:gd name="connsiteX13" fmla="*/ 1376392 w 1540698"/>
                <a:gd name="connsiteY13" fmla="*/ 42132 h 180901"/>
                <a:gd name="connsiteX14" fmla="*/ 1250186 w 1540698"/>
                <a:gd name="connsiteY14" fmla="*/ 70707 h 180901"/>
                <a:gd name="connsiteX15" fmla="*/ 1138267 w 1540698"/>
                <a:gd name="connsiteY15" fmla="*/ 77851 h 180901"/>
                <a:gd name="connsiteX16" fmla="*/ 1007299 w 1540698"/>
                <a:gd name="connsiteY16" fmla="*/ 82613 h 180901"/>
                <a:gd name="connsiteX17" fmla="*/ 883474 w 1540698"/>
                <a:gd name="connsiteY17" fmla="*/ 96901 h 180901"/>
                <a:gd name="connsiteX18" fmla="*/ 802511 w 1540698"/>
                <a:gd name="connsiteY18" fmla="*/ 96901 h 180901"/>
                <a:gd name="connsiteX19" fmla="*/ 742980 w 1540698"/>
                <a:gd name="connsiteY19" fmla="*/ 89757 h 180901"/>
                <a:gd name="connsiteX20" fmla="*/ 690592 w 1540698"/>
                <a:gd name="connsiteY20" fmla="*/ 44513 h 180901"/>
                <a:gd name="connsiteX21" fmla="*/ 681067 w 1540698"/>
                <a:gd name="connsiteY21" fmla="*/ 34988 h 180901"/>
                <a:gd name="connsiteX22" fmla="*/ 642967 w 1540698"/>
                <a:gd name="connsiteY22" fmla="*/ 8794 h 180901"/>
                <a:gd name="connsiteX23" fmla="*/ 571530 w 1540698"/>
                <a:gd name="connsiteY23" fmla="*/ 46894 h 180901"/>
                <a:gd name="connsiteX24" fmla="*/ 495330 w 1540698"/>
                <a:gd name="connsiteY24" fmla="*/ 73088 h 180901"/>
                <a:gd name="connsiteX25" fmla="*/ 414367 w 1540698"/>
                <a:gd name="connsiteY25" fmla="*/ 87376 h 180901"/>
                <a:gd name="connsiteX26" fmla="*/ 366742 w 1540698"/>
                <a:gd name="connsiteY26" fmla="*/ 89757 h 180901"/>
                <a:gd name="connsiteX27" fmla="*/ 309592 w 1540698"/>
                <a:gd name="connsiteY27" fmla="*/ 56419 h 180901"/>
                <a:gd name="connsiteX28" fmla="*/ 257205 w 1540698"/>
                <a:gd name="connsiteY28" fmla="*/ 25463 h 180901"/>
                <a:gd name="connsiteX29" fmla="*/ 204817 w 1540698"/>
                <a:gd name="connsiteY29" fmla="*/ 6413 h 180901"/>
                <a:gd name="connsiteX30" fmla="*/ 164336 w 1540698"/>
                <a:gd name="connsiteY30" fmla="*/ 11176 h 180901"/>
                <a:gd name="connsiteX31" fmla="*/ 138142 w 1540698"/>
                <a:gd name="connsiteY31" fmla="*/ 61182 h 180901"/>
                <a:gd name="connsiteX32" fmla="*/ 69086 w 1540698"/>
                <a:gd name="connsiteY32" fmla="*/ 65944 h 180901"/>
                <a:gd name="connsiteX33" fmla="*/ 30 w 1540698"/>
                <a:gd name="connsiteY33" fmla="*/ 70707 h 180901"/>
                <a:gd name="connsiteX0" fmla="*/ 30 w 1540698"/>
                <a:gd name="connsiteY0" fmla="*/ 70707 h 180901"/>
                <a:gd name="connsiteX1" fmla="*/ 61943 w 1540698"/>
                <a:gd name="connsiteY1" fmla="*/ 98323 h 180901"/>
                <a:gd name="connsiteX2" fmla="*/ 176242 w 1540698"/>
                <a:gd name="connsiteY2" fmla="*/ 117218 h 180901"/>
                <a:gd name="connsiteX3" fmla="*/ 295305 w 1540698"/>
                <a:gd name="connsiteY3" fmla="*/ 131813 h 180901"/>
                <a:gd name="connsiteX4" fmla="*/ 421512 w 1540698"/>
                <a:gd name="connsiteY4" fmla="*/ 143873 h 180901"/>
                <a:gd name="connsiteX5" fmla="*/ 557243 w 1540698"/>
                <a:gd name="connsiteY5" fmla="*/ 154665 h 180901"/>
                <a:gd name="connsiteX6" fmla="*/ 700117 w 1540698"/>
                <a:gd name="connsiteY6" fmla="*/ 165303 h 180901"/>
                <a:gd name="connsiteX7" fmla="*/ 847754 w 1540698"/>
                <a:gd name="connsiteY7" fmla="*/ 174368 h 180901"/>
                <a:gd name="connsiteX8" fmla="*/ 1028729 w 1540698"/>
                <a:gd name="connsiteY8" fmla="*/ 176440 h 180901"/>
                <a:gd name="connsiteX9" fmla="*/ 1226852 w 1540698"/>
                <a:gd name="connsiteY9" fmla="*/ 179200 h 180901"/>
                <a:gd name="connsiteX10" fmla="*/ 1488789 w 1540698"/>
                <a:gd name="connsiteY10" fmla="*/ 154731 h 180901"/>
                <a:gd name="connsiteX11" fmla="*/ 1502599 w 1540698"/>
                <a:gd name="connsiteY11" fmla="*/ 125782 h 180901"/>
                <a:gd name="connsiteX12" fmla="*/ 1540698 w 1540698"/>
                <a:gd name="connsiteY12" fmla="*/ 0 h 180901"/>
                <a:gd name="connsiteX13" fmla="*/ 1376392 w 1540698"/>
                <a:gd name="connsiteY13" fmla="*/ 42132 h 180901"/>
                <a:gd name="connsiteX14" fmla="*/ 1250186 w 1540698"/>
                <a:gd name="connsiteY14" fmla="*/ 70707 h 180901"/>
                <a:gd name="connsiteX15" fmla="*/ 1138267 w 1540698"/>
                <a:gd name="connsiteY15" fmla="*/ 77851 h 180901"/>
                <a:gd name="connsiteX16" fmla="*/ 1007299 w 1540698"/>
                <a:gd name="connsiteY16" fmla="*/ 82613 h 180901"/>
                <a:gd name="connsiteX17" fmla="*/ 883474 w 1540698"/>
                <a:gd name="connsiteY17" fmla="*/ 96901 h 180901"/>
                <a:gd name="connsiteX18" fmla="*/ 802511 w 1540698"/>
                <a:gd name="connsiteY18" fmla="*/ 96901 h 180901"/>
                <a:gd name="connsiteX19" fmla="*/ 742980 w 1540698"/>
                <a:gd name="connsiteY19" fmla="*/ 89757 h 180901"/>
                <a:gd name="connsiteX20" fmla="*/ 690592 w 1540698"/>
                <a:gd name="connsiteY20" fmla="*/ 44513 h 180901"/>
                <a:gd name="connsiteX21" fmla="*/ 681067 w 1540698"/>
                <a:gd name="connsiteY21" fmla="*/ 34988 h 180901"/>
                <a:gd name="connsiteX22" fmla="*/ 642967 w 1540698"/>
                <a:gd name="connsiteY22" fmla="*/ 8794 h 180901"/>
                <a:gd name="connsiteX23" fmla="*/ 571530 w 1540698"/>
                <a:gd name="connsiteY23" fmla="*/ 46894 h 180901"/>
                <a:gd name="connsiteX24" fmla="*/ 495330 w 1540698"/>
                <a:gd name="connsiteY24" fmla="*/ 73088 h 180901"/>
                <a:gd name="connsiteX25" fmla="*/ 414367 w 1540698"/>
                <a:gd name="connsiteY25" fmla="*/ 87376 h 180901"/>
                <a:gd name="connsiteX26" fmla="*/ 366742 w 1540698"/>
                <a:gd name="connsiteY26" fmla="*/ 89757 h 180901"/>
                <a:gd name="connsiteX27" fmla="*/ 309592 w 1540698"/>
                <a:gd name="connsiteY27" fmla="*/ 56419 h 180901"/>
                <a:gd name="connsiteX28" fmla="*/ 257205 w 1540698"/>
                <a:gd name="connsiteY28" fmla="*/ 25463 h 180901"/>
                <a:gd name="connsiteX29" fmla="*/ 204817 w 1540698"/>
                <a:gd name="connsiteY29" fmla="*/ 6413 h 180901"/>
                <a:gd name="connsiteX30" fmla="*/ 164336 w 1540698"/>
                <a:gd name="connsiteY30" fmla="*/ 11176 h 180901"/>
                <a:gd name="connsiteX31" fmla="*/ 138142 w 1540698"/>
                <a:gd name="connsiteY31" fmla="*/ 61182 h 180901"/>
                <a:gd name="connsiteX32" fmla="*/ 69086 w 1540698"/>
                <a:gd name="connsiteY32" fmla="*/ 65944 h 180901"/>
                <a:gd name="connsiteX33" fmla="*/ 30 w 1540698"/>
                <a:gd name="connsiteY33" fmla="*/ 70707 h 180901"/>
                <a:gd name="connsiteX0" fmla="*/ 30 w 1540698"/>
                <a:gd name="connsiteY0" fmla="*/ 70707 h 176529"/>
                <a:gd name="connsiteX1" fmla="*/ 61943 w 1540698"/>
                <a:gd name="connsiteY1" fmla="*/ 98323 h 176529"/>
                <a:gd name="connsiteX2" fmla="*/ 176242 w 1540698"/>
                <a:gd name="connsiteY2" fmla="*/ 117218 h 176529"/>
                <a:gd name="connsiteX3" fmla="*/ 295305 w 1540698"/>
                <a:gd name="connsiteY3" fmla="*/ 131813 h 176529"/>
                <a:gd name="connsiteX4" fmla="*/ 421512 w 1540698"/>
                <a:gd name="connsiteY4" fmla="*/ 143873 h 176529"/>
                <a:gd name="connsiteX5" fmla="*/ 557243 w 1540698"/>
                <a:gd name="connsiteY5" fmla="*/ 154665 h 176529"/>
                <a:gd name="connsiteX6" fmla="*/ 700117 w 1540698"/>
                <a:gd name="connsiteY6" fmla="*/ 165303 h 176529"/>
                <a:gd name="connsiteX7" fmla="*/ 847754 w 1540698"/>
                <a:gd name="connsiteY7" fmla="*/ 174368 h 176529"/>
                <a:gd name="connsiteX8" fmla="*/ 1028729 w 1540698"/>
                <a:gd name="connsiteY8" fmla="*/ 176440 h 176529"/>
                <a:gd name="connsiteX9" fmla="*/ 1229234 w 1540698"/>
                <a:gd name="connsiteY9" fmla="*/ 168716 h 176529"/>
                <a:gd name="connsiteX10" fmla="*/ 1488789 w 1540698"/>
                <a:gd name="connsiteY10" fmla="*/ 154731 h 176529"/>
                <a:gd name="connsiteX11" fmla="*/ 1502599 w 1540698"/>
                <a:gd name="connsiteY11" fmla="*/ 125782 h 176529"/>
                <a:gd name="connsiteX12" fmla="*/ 1540698 w 1540698"/>
                <a:gd name="connsiteY12" fmla="*/ 0 h 176529"/>
                <a:gd name="connsiteX13" fmla="*/ 1376392 w 1540698"/>
                <a:gd name="connsiteY13" fmla="*/ 42132 h 176529"/>
                <a:gd name="connsiteX14" fmla="*/ 1250186 w 1540698"/>
                <a:gd name="connsiteY14" fmla="*/ 70707 h 176529"/>
                <a:gd name="connsiteX15" fmla="*/ 1138267 w 1540698"/>
                <a:gd name="connsiteY15" fmla="*/ 77851 h 176529"/>
                <a:gd name="connsiteX16" fmla="*/ 1007299 w 1540698"/>
                <a:gd name="connsiteY16" fmla="*/ 82613 h 176529"/>
                <a:gd name="connsiteX17" fmla="*/ 883474 w 1540698"/>
                <a:gd name="connsiteY17" fmla="*/ 96901 h 176529"/>
                <a:gd name="connsiteX18" fmla="*/ 802511 w 1540698"/>
                <a:gd name="connsiteY18" fmla="*/ 96901 h 176529"/>
                <a:gd name="connsiteX19" fmla="*/ 742980 w 1540698"/>
                <a:gd name="connsiteY19" fmla="*/ 89757 h 176529"/>
                <a:gd name="connsiteX20" fmla="*/ 690592 w 1540698"/>
                <a:gd name="connsiteY20" fmla="*/ 44513 h 176529"/>
                <a:gd name="connsiteX21" fmla="*/ 681067 w 1540698"/>
                <a:gd name="connsiteY21" fmla="*/ 34988 h 176529"/>
                <a:gd name="connsiteX22" fmla="*/ 642967 w 1540698"/>
                <a:gd name="connsiteY22" fmla="*/ 8794 h 176529"/>
                <a:gd name="connsiteX23" fmla="*/ 571530 w 1540698"/>
                <a:gd name="connsiteY23" fmla="*/ 46894 h 176529"/>
                <a:gd name="connsiteX24" fmla="*/ 495330 w 1540698"/>
                <a:gd name="connsiteY24" fmla="*/ 73088 h 176529"/>
                <a:gd name="connsiteX25" fmla="*/ 414367 w 1540698"/>
                <a:gd name="connsiteY25" fmla="*/ 87376 h 176529"/>
                <a:gd name="connsiteX26" fmla="*/ 366742 w 1540698"/>
                <a:gd name="connsiteY26" fmla="*/ 89757 h 176529"/>
                <a:gd name="connsiteX27" fmla="*/ 309592 w 1540698"/>
                <a:gd name="connsiteY27" fmla="*/ 56419 h 176529"/>
                <a:gd name="connsiteX28" fmla="*/ 257205 w 1540698"/>
                <a:gd name="connsiteY28" fmla="*/ 25463 h 176529"/>
                <a:gd name="connsiteX29" fmla="*/ 204817 w 1540698"/>
                <a:gd name="connsiteY29" fmla="*/ 6413 h 176529"/>
                <a:gd name="connsiteX30" fmla="*/ 164336 w 1540698"/>
                <a:gd name="connsiteY30" fmla="*/ 11176 h 176529"/>
                <a:gd name="connsiteX31" fmla="*/ 138142 w 1540698"/>
                <a:gd name="connsiteY31" fmla="*/ 61182 h 176529"/>
                <a:gd name="connsiteX32" fmla="*/ 69086 w 1540698"/>
                <a:gd name="connsiteY32" fmla="*/ 65944 h 176529"/>
                <a:gd name="connsiteX33" fmla="*/ 30 w 1540698"/>
                <a:gd name="connsiteY33" fmla="*/ 70707 h 176529"/>
                <a:gd name="connsiteX0" fmla="*/ 30 w 1540698"/>
                <a:gd name="connsiteY0" fmla="*/ 70707 h 176528"/>
                <a:gd name="connsiteX1" fmla="*/ 61943 w 1540698"/>
                <a:gd name="connsiteY1" fmla="*/ 98323 h 176528"/>
                <a:gd name="connsiteX2" fmla="*/ 176242 w 1540698"/>
                <a:gd name="connsiteY2" fmla="*/ 117218 h 176528"/>
                <a:gd name="connsiteX3" fmla="*/ 295305 w 1540698"/>
                <a:gd name="connsiteY3" fmla="*/ 131813 h 176528"/>
                <a:gd name="connsiteX4" fmla="*/ 421512 w 1540698"/>
                <a:gd name="connsiteY4" fmla="*/ 143873 h 176528"/>
                <a:gd name="connsiteX5" fmla="*/ 557243 w 1540698"/>
                <a:gd name="connsiteY5" fmla="*/ 154665 h 176528"/>
                <a:gd name="connsiteX6" fmla="*/ 700117 w 1540698"/>
                <a:gd name="connsiteY6" fmla="*/ 165303 h 176528"/>
                <a:gd name="connsiteX7" fmla="*/ 847754 w 1540698"/>
                <a:gd name="connsiteY7" fmla="*/ 174368 h 176528"/>
                <a:gd name="connsiteX8" fmla="*/ 1028729 w 1540698"/>
                <a:gd name="connsiteY8" fmla="*/ 176440 h 176528"/>
                <a:gd name="connsiteX9" fmla="*/ 1229234 w 1540698"/>
                <a:gd name="connsiteY9" fmla="*/ 168716 h 176528"/>
                <a:gd name="connsiteX10" fmla="*/ 1507839 w 1540698"/>
                <a:gd name="connsiteY10" fmla="*/ 172206 h 176528"/>
                <a:gd name="connsiteX11" fmla="*/ 1502599 w 1540698"/>
                <a:gd name="connsiteY11" fmla="*/ 125782 h 176528"/>
                <a:gd name="connsiteX12" fmla="*/ 1540698 w 1540698"/>
                <a:gd name="connsiteY12" fmla="*/ 0 h 176528"/>
                <a:gd name="connsiteX13" fmla="*/ 1376392 w 1540698"/>
                <a:gd name="connsiteY13" fmla="*/ 42132 h 176528"/>
                <a:gd name="connsiteX14" fmla="*/ 1250186 w 1540698"/>
                <a:gd name="connsiteY14" fmla="*/ 70707 h 176528"/>
                <a:gd name="connsiteX15" fmla="*/ 1138267 w 1540698"/>
                <a:gd name="connsiteY15" fmla="*/ 77851 h 176528"/>
                <a:gd name="connsiteX16" fmla="*/ 1007299 w 1540698"/>
                <a:gd name="connsiteY16" fmla="*/ 82613 h 176528"/>
                <a:gd name="connsiteX17" fmla="*/ 883474 w 1540698"/>
                <a:gd name="connsiteY17" fmla="*/ 96901 h 176528"/>
                <a:gd name="connsiteX18" fmla="*/ 802511 w 1540698"/>
                <a:gd name="connsiteY18" fmla="*/ 96901 h 176528"/>
                <a:gd name="connsiteX19" fmla="*/ 742980 w 1540698"/>
                <a:gd name="connsiteY19" fmla="*/ 89757 h 176528"/>
                <a:gd name="connsiteX20" fmla="*/ 690592 w 1540698"/>
                <a:gd name="connsiteY20" fmla="*/ 44513 h 176528"/>
                <a:gd name="connsiteX21" fmla="*/ 681067 w 1540698"/>
                <a:gd name="connsiteY21" fmla="*/ 34988 h 176528"/>
                <a:gd name="connsiteX22" fmla="*/ 642967 w 1540698"/>
                <a:gd name="connsiteY22" fmla="*/ 8794 h 176528"/>
                <a:gd name="connsiteX23" fmla="*/ 571530 w 1540698"/>
                <a:gd name="connsiteY23" fmla="*/ 46894 h 176528"/>
                <a:gd name="connsiteX24" fmla="*/ 495330 w 1540698"/>
                <a:gd name="connsiteY24" fmla="*/ 73088 h 176528"/>
                <a:gd name="connsiteX25" fmla="*/ 414367 w 1540698"/>
                <a:gd name="connsiteY25" fmla="*/ 87376 h 176528"/>
                <a:gd name="connsiteX26" fmla="*/ 366742 w 1540698"/>
                <a:gd name="connsiteY26" fmla="*/ 89757 h 176528"/>
                <a:gd name="connsiteX27" fmla="*/ 309592 w 1540698"/>
                <a:gd name="connsiteY27" fmla="*/ 56419 h 176528"/>
                <a:gd name="connsiteX28" fmla="*/ 257205 w 1540698"/>
                <a:gd name="connsiteY28" fmla="*/ 25463 h 176528"/>
                <a:gd name="connsiteX29" fmla="*/ 204817 w 1540698"/>
                <a:gd name="connsiteY29" fmla="*/ 6413 h 176528"/>
                <a:gd name="connsiteX30" fmla="*/ 164336 w 1540698"/>
                <a:gd name="connsiteY30" fmla="*/ 11176 h 176528"/>
                <a:gd name="connsiteX31" fmla="*/ 138142 w 1540698"/>
                <a:gd name="connsiteY31" fmla="*/ 61182 h 176528"/>
                <a:gd name="connsiteX32" fmla="*/ 69086 w 1540698"/>
                <a:gd name="connsiteY32" fmla="*/ 65944 h 176528"/>
                <a:gd name="connsiteX33" fmla="*/ 30 w 1540698"/>
                <a:gd name="connsiteY33" fmla="*/ 70707 h 176528"/>
                <a:gd name="connsiteX0" fmla="*/ 30 w 1540698"/>
                <a:gd name="connsiteY0" fmla="*/ 70707 h 181184"/>
                <a:gd name="connsiteX1" fmla="*/ 61943 w 1540698"/>
                <a:gd name="connsiteY1" fmla="*/ 98323 h 181184"/>
                <a:gd name="connsiteX2" fmla="*/ 176242 w 1540698"/>
                <a:gd name="connsiteY2" fmla="*/ 117218 h 181184"/>
                <a:gd name="connsiteX3" fmla="*/ 295305 w 1540698"/>
                <a:gd name="connsiteY3" fmla="*/ 131813 h 181184"/>
                <a:gd name="connsiteX4" fmla="*/ 421512 w 1540698"/>
                <a:gd name="connsiteY4" fmla="*/ 143873 h 181184"/>
                <a:gd name="connsiteX5" fmla="*/ 557243 w 1540698"/>
                <a:gd name="connsiteY5" fmla="*/ 154665 h 181184"/>
                <a:gd name="connsiteX6" fmla="*/ 700117 w 1540698"/>
                <a:gd name="connsiteY6" fmla="*/ 165303 h 181184"/>
                <a:gd name="connsiteX7" fmla="*/ 847754 w 1540698"/>
                <a:gd name="connsiteY7" fmla="*/ 174368 h 181184"/>
                <a:gd name="connsiteX8" fmla="*/ 1028729 w 1540698"/>
                <a:gd name="connsiteY8" fmla="*/ 176440 h 181184"/>
                <a:gd name="connsiteX9" fmla="*/ 1229234 w 1540698"/>
                <a:gd name="connsiteY9" fmla="*/ 168716 h 181184"/>
                <a:gd name="connsiteX10" fmla="*/ 1493551 w 1540698"/>
                <a:gd name="connsiteY10" fmla="*/ 179196 h 181184"/>
                <a:gd name="connsiteX11" fmla="*/ 1502599 w 1540698"/>
                <a:gd name="connsiteY11" fmla="*/ 125782 h 181184"/>
                <a:gd name="connsiteX12" fmla="*/ 1540698 w 1540698"/>
                <a:gd name="connsiteY12" fmla="*/ 0 h 181184"/>
                <a:gd name="connsiteX13" fmla="*/ 1376392 w 1540698"/>
                <a:gd name="connsiteY13" fmla="*/ 42132 h 181184"/>
                <a:gd name="connsiteX14" fmla="*/ 1250186 w 1540698"/>
                <a:gd name="connsiteY14" fmla="*/ 70707 h 181184"/>
                <a:gd name="connsiteX15" fmla="*/ 1138267 w 1540698"/>
                <a:gd name="connsiteY15" fmla="*/ 77851 h 181184"/>
                <a:gd name="connsiteX16" fmla="*/ 1007299 w 1540698"/>
                <a:gd name="connsiteY16" fmla="*/ 82613 h 181184"/>
                <a:gd name="connsiteX17" fmla="*/ 883474 w 1540698"/>
                <a:gd name="connsiteY17" fmla="*/ 96901 h 181184"/>
                <a:gd name="connsiteX18" fmla="*/ 802511 w 1540698"/>
                <a:gd name="connsiteY18" fmla="*/ 96901 h 181184"/>
                <a:gd name="connsiteX19" fmla="*/ 742980 w 1540698"/>
                <a:gd name="connsiteY19" fmla="*/ 89757 h 181184"/>
                <a:gd name="connsiteX20" fmla="*/ 690592 w 1540698"/>
                <a:gd name="connsiteY20" fmla="*/ 44513 h 181184"/>
                <a:gd name="connsiteX21" fmla="*/ 681067 w 1540698"/>
                <a:gd name="connsiteY21" fmla="*/ 34988 h 181184"/>
                <a:gd name="connsiteX22" fmla="*/ 642967 w 1540698"/>
                <a:gd name="connsiteY22" fmla="*/ 8794 h 181184"/>
                <a:gd name="connsiteX23" fmla="*/ 571530 w 1540698"/>
                <a:gd name="connsiteY23" fmla="*/ 46894 h 181184"/>
                <a:gd name="connsiteX24" fmla="*/ 495330 w 1540698"/>
                <a:gd name="connsiteY24" fmla="*/ 73088 h 181184"/>
                <a:gd name="connsiteX25" fmla="*/ 414367 w 1540698"/>
                <a:gd name="connsiteY25" fmla="*/ 87376 h 181184"/>
                <a:gd name="connsiteX26" fmla="*/ 366742 w 1540698"/>
                <a:gd name="connsiteY26" fmla="*/ 89757 h 181184"/>
                <a:gd name="connsiteX27" fmla="*/ 309592 w 1540698"/>
                <a:gd name="connsiteY27" fmla="*/ 56419 h 181184"/>
                <a:gd name="connsiteX28" fmla="*/ 257205 w 1540698"/>
                <a:gd name="connsiteY28" fmla="*/ 25463 h 181184"/>
                <a:gd name="connsiteX29" fmla="*/ 204817 w 1540698"/>
                <a:gd name="connsiteY29" fmla="*/ 6413 h 181184"/>
                <a:gd name="connsiteX30" fmla="*/ 164336 w 1540698"/>
                <a:gd name="connsiteY30" fmla="*/ 11176 h 181184"/>
                <a:gd name="connsiteX31" fmla="*/ 138142 w 1540698"/>
                <a:gd name="connsiteY31" fmla="*/ 61182 h 181184"/>
                <a:gd name="connsiteX32" fmla="*/ 69086 w 1540698"/>
                <a:gd name="connsiteY32" fmla="*/ 65944 h 181184"/>
                <a:gd name="connsiteX33" fmla="*/ 30 w 1540698"/>
                <a:gd name="connsiteY33" fmla="*/ 70707 h 181184"/>
                <a:gd name="connsiteX0" fmla="*/ 30 w 1540698"/>
                <a:gd name="connsiteY0" fmla="*/ 70707 h 181184"/>
                <a:gd name="connsiteX1" fmla="*/ 61943 w 1540698"/>
                <a:gd name="connsiteY1" fmla="*/ 98323 h 181184"/>
                <a:gd name="connsiteX2" fmla="*/ 176242 w 1540698"/>
                <a:gd name="connsiteY2" fmla="*/ 117218 h 181184"/>
                <a:gd name="connsiteX3" fmla="*/ 295305 w 1540698"/>
                <a:gd name="connsiteY3" fmla="*/ 131813 h 181184"/>
                <a:gd name="connsiteX4" fmla="*/ 421512 w 1540698"/>
                <a:gd name="connsiteY4" fmla="*/ 143873 h 181184"/>
                <a:gd name="connsiteX5" fmla="*/ 557243 w 1540698"/>
                <a:gd name="connsiteY5" fmla="*/ 154665 h 181184"/>
                <a:gd name="connsiteX6" fmla="*/ 700117 w 1540698"/>
                <a:gd name="connsiteY6" fmla="*/ 165303 h 181184"/>
                <a:gd name="connsiteX7" fmla="*/ 847754 w 1540698"/>
                <a:gd name="connsiteY7" fmla="*/ 174368 h 181184"/>
                <a:gd name="connsiteX8" fmla="*/ 1028729 w 1540698"/>
                <a:gd name="connsiteY8" fmla="*/ 176440 h 181184"/>
                <a:gd name="connsiteX9" fmla="*/ 1229234 w 1540698"/>
                <a:gd name="connsiteY9" fmla="*/ 168716 h 181184"/>
                <a:gd name="connsiteX10" fmla="*/ 1493551 w 1540698"/>
                <a:gd name="connsiteY10" fmla="*/ 179196 h 181184"/>
                <a:gd name="connsiteX11" fmla="*/ 1502599 w 1540698"/>
                <a:gd name="connsiteY11" fmla="*/ 125782 h 181184"/>
                <a:gd name="connsiteX12" fmla="*/ 1540698 w 1540698"/>
                <a:gd name="connsiteY12" fmla="*/ 0 h 181184"/>
                <a:gd name="connsiteX13" fmla="*/ 1376392 w 1540698"/>
                <a:gd name="connsiteY13" fmla="*/ 42132 h 181184"/>
                <a:gd name="connsiteX14" fmla="*/ 1250186 w 1540698"/>
                <a:gd name="connsiteY14" fmla="*/ 70707 h 181184"/>
                <a:gd name="connsiteX15" fmla="*/ 1138267 w 1540698"/>
                <a:gd name="connsiteY15" fmla="*/ 77851 h 181184"/>
                <a:gd name="connsiteX16" fmla="*/ 1007299 w 1540698"/>
                <a:gd name="connsiteY16" fmla="*/ 82613 h 181184"/>
                <a:gd name="connsiteX17" fmla="*/ 883474 w 1540698"/>
                <a:gd name="connsiteY17" fmla="*/ 96901 h 181184"/>
                <a:gd name="connsiteX18" fmla="*/ 802511 w 1540698"/>
                <a:gd name="connsiteY18" fmla="*/ 96901 h 181184"/>
                <a:gd name="connsiteX19" fmla="*/ 742980 w 1540698"/>
                <a:gd name="connsiteY19" fmla="*/ 89757 h 181184"/>
                <a:gd name="connsiteX20" fmla="*/ 690592 w 1540698"/>
                <a:gd name="connsiteY20" fmla="*/ 44513 h 181184"/>
                <a:gd name="connsiteX21" fmla="*/ 681067 w 1540698"/>
                <a:gd name="connsiteY21" fmla="*/ 34988 h 181184"/>
                <a:gd name="connsiteX22" fmla="*/ 642967 w 1540698"/>
                <a:gd name="connsiteY22" fmla="*/ 8794 h 181184"/>
                <a:gd name="connsiteX23" fmla="*/ 571530 w 1540698"/>
                <a:gd name="connsiteY23" fmla="*/ 46894 h 181184"/>
                <a:gd name="connsiteX24" fmla="*/ 495330 w 1540698"/>
                <a:gd name="connsiteY24" fmla="*/ 73088 h 181184"/>
                <a:gd name="connsiteX25" fmla="*/ 414367 w 1540698"/>
                <a:gd name="connsiteY25" fmla="*/ 87376 h 181184"/>
                <a:gd name="connsiteX26" fmla="*/ 366742 w 1540698"/>
                <a:gd name="connsiteY26" fmla="*/ 89757 h 181184"/>
                <a:gd name="connsiteX27" fmla="*/ 309592 w 1540698"/>
                <a:gd name="connsiteY27" fmla="*/ 56419 h 181184"/>
                <a:gd name="connsiteX28" fmla="*/ 257205 w 1540698"/>
                <a:gd name="connsiteY28" fmla="*/ 25463 h 181184"/>
                <a:gd name="connsiteX29" fmla="*/ 204817 w 1540698"/>
                <a:gd name="connsiteY29" fmla="*/ 6413 h 181184"/>
                <a:gd name="connsiteX30" fmla="*/ 164336 w 1540698"/>
                <a:gd name="connsiteY30" fmla="*/ 11176 h 181184"/>
                <a:gd name="connsiteX31" fmla="*/ 138142 w 1540698"/>
                <a:gd name="connsiteY31" fmla="*/ 61182 h 181184"/>
                <a:gd name="connsiteX32" fmla="*/ 69086 w 1540698"/>
                <a:gd name="connsiteY32" fmla="*/ 65944 h 181184"/>
                <a:gd name="connsiteX33" fmla="*/ 30 w 1540698"/>
                <a:gd name="connsiteY33" fmla="*/ 70707 h 181184"/>
                <a:gd name="connsiteX0" fmla="*/ 30 w 1540698"/>
                <a:gd name="connsiteY0" fmla="*/ 70707 h 181184"/>
                <a:gd name="connsiteX1" fmla="*/ 61943 w 1540698"/>
                <a:gd name="connsiteY1" fmla="*/ 98323 h 181184"/>
                <a:gd name="connsiteX2" fmla="*/ 176242 w 1540698"/>
                <a:gd name="connsiteY2" fmla="*/ 117218 h 181184"/>
                <a:gd name="connsiteX3" fmla="*/ 295305 w 1540698"/>
                <a:gd name="connsiteY3" fmla="*/ 131813 h 181184"/>
                <a:gd name="connsiteX4" fmla="*/ 421512 w 1540698"/>
                <a:gd name="connsiteY4" fmla="*/ 143873 h 181184"/>
                <a:gd name="connsiteX5" fmla="*/ 557243 w 1540698"/>
                <a:gd name="connsiteY5" fmla="*/ 154665 h 181184"/>
                <a:gd name="connsiteX6" fmla="*/ 700117 w 1540698"/>
                <a:gd name="connsiteY6" fmla="*/ 165303 h 181184"/>
                <a:gd name="connsiteX7" fmla="*/ 847754 w 1540698"/>
                <a:gd name="connsiteY7" fmla="*/ 174368 h 181184"/>
                <a:gd name="connsiteX8" fmla="*/ 1028729 w 1540698"/>
                <a:gd name="connsiteY8" fmla="*/ 176440 h 181184"/>
                <a:gd name="connsiteX9" fmla="*/ 1229234 w 1540698"/>
                <a:gd name="connsiteY9" fmla="*/ 168716 h 181184"/>
                <a:gd name="connsiteX10" fmla="*/ 1493551 w 1540698"/>
                <a:gd name="connsiteY10" fmla="*/ 179196 h 181184"/>
                <a:gd name="connsiteX11" fmla="*/ 1502599 w 1540698"/>
                <a:gd name="connsiteY11" fmla="*/ 125782 h 181184"/>
                <a:gd name="connsiteX12" fmla="*/ 1540698 w 1540698"/>
                <a:gd name="connsiteY12" fmla="*/ 0 h 181184"/>
                <a:gd name="connsiteX13" fmla="*/ 1376392 w 1540698"/>
                <a:gd name="connsiteY13" fmla="*/ 42132 h 181184"/>
                <a:gd name="connsiteX14" fmla="*/ 1250186 w 1540698"/>
                <a:gd name="connsiteY14" fmla="*/ 70707 h 181184"/>
                <a:gd name="connsiteX15" fmla="*/ 1138267 w 1540698"/>
                <a:gd name="connsiteY15" fmla="*/ 77851 h 181184"/>
                <a:gd name="connsiteX16" fmla="*/ 1007299 w 1540698"/>
                <a:gd name="connsiteY16" fmla="*/ 82613 h 181184"/>
                <a:gd name="connsiteX17" fmla="*/ 883474 w 1540698"/>
                <a:gd name="connsiteY17" fmla="*/ 96901 h 181184"/>
                <a:gd name="connsiteX18" fmla="*/ 802511 w 1540698"/>
                <a:gd name="connsiteY18" fmla="*/ 96901 h 181184"/>
                <a:gd name="connsiteX19" fmla="*/ 742980 w 1540698"/>
                <a:gd name="connsiteY19" fmla="*/ 89757 h 181184"/>
                <a:gd name="connsiteX20" fmla="*/ 690592 w 1540698"/>
                <a:gd name="connsiteY20" fmla="*/ 44513 h 181184"/>
                <a:gd name="connsiteX21" fmla="*/ 681067 w 1540698"/>
                <a:gd name="connsiteY21" fmla="*/ 34988 h 181184"/>
                <a:gd name="connsiteX22" fmla="*/ 642967 w 1540698"/>
                <a:gd name="connsiteY22" fmla="*/ 8794 h 181184"/>
                <a:gd name="connsiteX23" fmla="*/ 571530 w 1540698"/>
                <a:gd name="connsiteY23" fmla="*/ 46894 h 181184"/>
                <a:gd name="connsiteX24" fmla="*/ 495330 w 1540698"/>
                <a:gd name="connsiteY24" fmla="*/ 73088 h 181184"/>
                <a:gd name="connsiteX25" fmla="*/ 414367 w 1540698"/>
                <a:gd name="connsiteY25" fmla="*/ 87376 h 181184"/>
                <a:gd name="connsiteX26" fmla="*/ 366742 w 1540698"/>
                <a:gd name="connsiteY26" fmla="*/ 89757 h 181184"/>
                <a:gd name="connsiteX27" fmla="*/ 309592 w 1540698"/>
                <a:gd name="connsiteY27" fmla="*/ 56419 h 181184"/>
                <a:gd name="connsiteX28" fmla="*/ 257205 w 1540698"/>
                <a:gd name="connsiteY28" fmla="*/ 25463 h 181184"/>
                <a:gd name="connsiteX29" fmla="*/ 204817 w 1540698"/>
                <a:gd name="connsiteY29" fmla="*/ 6413 h 181184"/>
                <a:gd name="connsiteX30" fmla="*/ 164336 w 1540698"/>
                <a:gd name="connsiteY30" fmla="*/ 11176 h 181184"/>
                <a:gd name="connsiteX31" fmla="*/ 138142 w 1540698"/>
                <a:gd name="connsiteY31" fmla="*/ 61182 h 181184"/>
                <a:gd name="connsiteX32" fmla="*/ 69086 w 1540698"/>
                <a:gd name="connsiteY32" fmla="*/ 65944 h 181184"/>
                <a:gd name="connsiteX33" fmla="*/ 30 w 1540698"/>
                <a:gd name="connsiteY33" fmla="*/ 70707 h 181184"/>
                <a:gd name="connsiteX0" fmla="*/ 30 w 1540698"/>
                <a:gd name="connsiteY0" fmla="*/ 70707 h 181184"/>
                <a:gd name="connsiteX1" fmla="*/ 61943 w 1540698"/>
                <a:gd name="connsiteY1" fmla="*/ 98323 h 181184"/>
                <a:gd name="connsiteX2" fmla="*/ 176242 w 1540698"/>
                <a:gd name="connsiteY2" fmla="*/ 117218 h 181184"/>
                <a:gd name="connsiteX3" fmla="*/ 295305 w 1540698"/>
                <a:gd name="connsiteY3" fmla="*/ 131813 h 181184"/>
                <a:gd name="connsiteX4" fmla="*/ 421512 w 1540698"/>
                <a:gd name="connsiteY4" fmla="*/ 143873 h 181184"/>
                <a:gd name="connsiteX5" fmla="*/ 557243 w 1540698"/>
                <a:gd name="connsiteY5" fmla="*/ 154665 h 181184"/>
                <a:gd name="connsiteX6" fmla="*/ 700117 w 1540698"/>
                <a:gd name="connsiteY6" fmla="*/ 165303 h 181184"/>
                <a:gd name="connsiteX7" fmla="*/ 847754 w 1540698"/>
                <a:gd name="connsiteY7" fmla="*/ 174368 h 181184"/>
                <a:gd name="connsiteX8" fmla="*/ 1028729 w 1540698"/>
                <a:gd name="connsiteY8" fmla="*/ 176440 h 181184"/>
                <a:gd name="connsiteX9" fmla="*/ 1229234 w 1540698"/>
                <a:gd name="connsiteY9" fmla="*/ 168716 h 181184"/>
                <a:gd name="connsiteX10" fmla="*/ 1493551 w 1540698"/>
                <a:gd name="connsiteY10" fmla="*/ 179196 h 181184"/>
                <a:gd name="connsiteX11" fmla="*/ 1502599 w 1540698"/>
                <a:gd name="connsiteY11" fmla="*/ 125782 h 181184"/>
                <a:gd name="connsiteX12" fmla="*/ 1479263 w 1540698"/>
                <a:gd name="connsiteY12" fmla="*/ 175706 h 181184"/>
                <a:gd name="connsiteX13" fmla="*/ 1540698 w 1540698"/>
                <a:gd name="connsiteY13" fmla="*/ 0 h 181184"/>
                <a:gd name="connsiteX14" fmla="*/ 1376392 w 1540698"/>
                <a:gd name="connsiteY14" fmla="*/ 42132 h 181184"/>
                <a:gd name="connsiteX15" fmla="*/ 1250186 w 1540698"/>
                <a:gd name="connsiteY15" fmla="*/ 70707 h 181184"/>
                <a:gd name="connsiteX16" fmla="*/ 1138267 w 1540698"/>
                <a:gd name="connsiteY16" fmla="*/ 77851 h 181184"/>
                <a:gd name="connsiteX17" fmla="*/ 1007299 w 1540698"/>
                <a:gd name="connsiteY17" fmla="*/ 82613 h 181184"/>
                <a:gd name="connsiteX18" fmla="*/ 883474 w 1540698"/>
                <a:gd name="connsiteY18" fmla="*/ 96901 h 181184"/>
                <a:gd name="connsiteX19" fmla="*/ 802511 w 1540698"/>
                <a:gd name="connsiteY19" fmla="*/ 96901 h 181184"/>
                <a:gd name="connsiteX20" fmla="*/ 742980 w 1540698"/>
                <a:gd name="connsiteY20" fmla="*/ 89757 h 181184"/>
                <a:gd name="connsiteX21" fmla="*/ 690592 w 1540698"/>
                <a:gd name="connsiteY21" fmla="*/ 44513 h 181184"/>
                <a:gd name="connsiteX22" fmla="*/ 681067 w 1540698"/>
                <a:gd name="connsiteY22" fmla="*/ 34988 h 181184"/>
                <a:gd name="connsiteX23" fmla="*/ 642967 w 1540698"/>
                <a:gd name="connsiteY23" fmla="*/ 8794 h 181184"/>
                <a:gd name="connsiteX24" fmla="*/ 571530 w 1540698"/>
                <a:gd name="connsiteY24" fmla="*/ 46894 h 181184"/>
                <a:gd name="connsiteX25" fmla="*/ 495330 w 1540698"/>
                <a:gd name="connsiteY25" fmla="*/ 73088 h 181184"/>
                <a:gd name="connsiteX26" fmla="*/ 414367 w 1540698"/>
                <a:gd name="connsiteY26" fmla="*/ 87376 h 181184"/>
                <a:gd name="connsiteX27" fmla="*/ 366742 w 1540698"/>
                <a:gd name="connsiteY27" fmla="*/ 89757 h 181184"/>
                <a:gd name="connsiteX28" fmla="*/ 309592 w 1540698"/>
                <a:gd name="connsiteY28" fmla="*/ 56419 h 181184"/>
                <a:gd name="connsiteX29" fmla="*/ 257205 w 1540698"/>
                <a:gd name="connsiteY29" fmla="*/ 25463 h 181184"/>
                <a:gd name="connsiteX30" fmla="*/ 204817 w 1540698"/>
                <a:gd name="connsiteY30" fmla="*/ 6413 h 181184"/>
                <a:gd name="connsiteX31" fmla="*/ 164336 w 1540698"/>
                <a:gd name="connsiteY31" fmla="*/ 11176 h 181184"/>
                <a:gd name="connsiteX32" fmla="*/ 138142 w 1540698"/>
                <a:gd name="connsiteY32" fmla="*/ 61182 h 181184"/>
                <a:gd name="connsiteX33" fmla="*/ 69086 w 1540698"/>
                <a:gd name="connsiteY33" fmla="*/ 65944 h 181184"/>
                <a:gd name="connsiteX34" fmla="*/ 30 w 1540698"/>
                <a:gd name="connsiteY34" fmla="*/ 70707 h 181184"/>
                <a:gd name="connsiteX0" fmla="*/ 30 w 1540698"/>
                <a:gd name="connsiteY0" fmla="*/ 70707 h 181184"/>
                <a:gd name="connsiteX1" fmla="*/ 61943 w 1540698"/>
                <a:gd name="connsiteY1" fmla="*/ 98323 h 181184"/>
                <a:gd name="connsiteX2" fmla="*/ 176242 w 1540698"/>
                <a:gd name="connsiteY2" fmla="*/ 117218 h 181184"/>
                <a:gd name="connsiteX3" fmla="*/ 295305 w 1540698"/>
                <a:gd name="connsiteY3" fmla="*/ 131813 h 181184"/>
                <a:gd name="connsiteX4" fmla="*/ 421512 w 1540698"/>
                <a:gd name="connsiteY4" fmla="*/ 143873 h 181184"/>
                <a:gd name="connsiteX5" fmla="*/ 557243 w 1540698"/>
                <a:gd name="connsiteY5" fmla="*/ 154665 h 181184"/>
                <a:gd name="connsiteX6" fmla="*/ 700117 w 1540698"/>
                <a:gd name="connsiteY6" fmla="*/ 165303 h 181184"/>
                <a:gd name="connsiteX7" fmla="*/ 847754 w 1540698"/>
                <a:gd name="connsiteY7" fmla="*/ 174368 h 181184"/>
                <a:gd name="connsiteX8" fmla="*/ 1028729 w 1540698"/>
                <a:gd name="connsiteY8" fmla="*/ 176440 h 181184"/>
                <a:gd name="connsiteX9" fmla="*/ 1229234 w 1540698"/>
                <a:gd name="connsiteY9" fmla="*/ 168716 h 181184"/>
                <a:gd name="connsiteX10" fmla="*/ 1493551 w 1540698"/>
                <a:gd name="connsiteY10" fmla="*/ 179196 h 181184"/>
                <a:gd name="connsiteX11" fmla="*/ 1502599 w 1540698"/>
                <a:gd name="connsiteY11" fmla="*/ 125782 h 181184"/>
                <a:gd name="connsiteX12" fmla="*/ 1479263 w 1540698"/>
                <a:gd name="connsiteY12" fmla="*/ 175706 h 181184"/>
                <a:gd name="connsiteX13" fmla="*/ 1540698 w 1540698"/>
                <a:gd name="connsiteY13" fmla="*/ 0 h 181184"/>
                <a:gd name="connsiteX14" fmla="*/ 1376392 w 1540698"/>
                <a:gd name="connsiteY14" fmla="*/ 42132 h 181184"/>
                <a:gd name="connsiteX15" fmla="*/ 1250186 w 1540698"/>
                <a:gd name="connsiteY15" fmla="*/ 70707 h 181184"/>
                <a:gd name="connsiteX16" fmla="*/ 1138267 w 1540698"/>
                <a:gd name="connsiteY16" fmla="*/ 77851 h 181184"/>
                <a:gd name="connsiteX17" fmla="*/ 1007299 w 1540698"/>
                <a:gd name="connsiteY17" fmla="*/ 82613 h 181184"/>
                <a:gd name="connsiteX18" fmla="*/ 883474 w 1540698"/>
                <a:gd name="connsiteY18" fmla="*/ 96901 h 181184"/>
                <a:gd name="connsiteX19" fmla="*/ 802511 w 1540698"/>
                <a:gd name="connsiteY19" fmla="*/ 96901 h 181184"/>
                <a:gd name="connsiteX20" fmla="*/ 742980 w 1540698"/>
                <a:gd name="connsiteY20" fmla="*/ 89757 h 181184"/>
                <a:gd name="connsiteX21" fmla="*/ 690592 w 1540698"/>
                <a:gd name="connsiteY21" fmla="*/ 44513 h 181184"/>
                <a:gd name="connsiteX22" fmla="*/ 681067 w 1540698"/>
                <a:gd name="connsiteY22" fmla="*/ 34988 h 181184"/>
                <a:gd name="connsiteX23" fmla="*/ 642967 w 1540698"/>
                <a:gd name="connsiteY23" fmla="*/ 8794 h 181184"/>
                <a:gd name="connsiteX24" fmla="*/ 571530 w 1540698"/>
                <a:gd name="connsiteY24" fmla="*/ 46894 h 181184"/>
                <a:gd name="connsiteX25" fmla="*/ 495330 w 1540698"/>
                <a:gd name="connsiteY25" fmla="*/ 73088 h 181184"/>
                <a:gd name="connsiteX26" fmla="*/ 414367 w 1540698"/>
                <a:gd name="connsiteY26" fmla="*/ 87376 h 181184"/>
                <a:gd name="connsiteX27" fmla="*/ 366742 w 1540698"/>
                <a:gd name="connsiteY27" fmla="*/ 89757 h 181184"/>
                <a:gd name="connsiteX28" fmla="*/ 309592 w 1540698"/>
                <a:gd name="connsiteY28" fmla="*/ 56419 h 181184"/>
                <a:gd name="connsiteX29" fmla="*/ 257205 w 1540698"/>
                <a:gd name="connsiteY29" fmla="*/ 25463 h 181184"/>
                <a:gd name="connsiteX30" fmla="*/ 204817 w 1540698"/>
                <a:gd name="connsiteY30" fmla="*/ 6413 h 181184"/>
                <a:gd name="connsiteX31" fmla="*/ 164336 w 1540698"/>
                <a:gd name="connsiteY31" fmla="*/ 11176 h 181184"/>
                <a:gd name="connsiteX32" fmla="*/ 138142 w 1540698"/>
                <a:gd name="connsiteY32" fmla="*/ 61182 h 181184"/>
                <a:gd name="connsiteX33" fmla="*/ 69086 w 1540698"/>
                <a:gd name="connsiteY33" fmla="*/ 65944 h 181184"/>
                <a:gd name="connsiteX34" fmla="*/ 30 w 1540698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176358 w 1540814"/>
                <a:gd name="connsiteY2" fmla="*/ 117218 h 181184"/>
                <a:gd name="connsiteX3" fmla="*/ 295421 w 1540814"/>
                <a:gd name="connsiteY3" fmla="*/ 131813 h 181184"/>
                <a:gd name="connsiteX4" fmla="*/ 421628 w 1540814"/>
                <a:gd name="connsiteY4" fmla="*/ 143873 h 181184"/>
                <a:gd name="connsiteX5" fmla="*/ 557359 w 1540814"/>
                <a:gd name="connsiteY5" fmla="*/ 154665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190646 w 1540814"/>
                <a:gd name="connsiteY2" fmla="*/ 110227 h 181184"/>
                <a:gd name="connsiteX3" fmla="*/ 295421 w 1540814"/>
                <a:gd name="connsiteY3" fmla="*/ 131813 h 181184"/>
                <a:gd name="connsiteX4" fmla="*/ 421628 w 1540814"/>
                <a:gd name="connsiteY4" fmla="*/ 143873 h 181184"/>
                <a:gd name="connsiteX5" fmla="*/ 557359 w 1540814"/>
                <a:gd name="connsiteY5" fmla="*/ 154665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190646 w 1540814"/>
                <a:gd name="connsiteY2" fmla="*/ 110227 h 181184"/>
                <a:gd name="connsiteX3" fmla="*/ 314471 w 1540814"/>
                <a:gd name="connsiteY3" fmla="*/ 124824 h 181184"/>
                <a:gd name="connsiteX4" fmla="*/ 421628 w 1540814"/>
                <a:gd name="connsiteY4" fmla="*/ 143873 h 181184"/>
                <a:gd name="connsiteX5" fmla="*/ 557359 w 1540814"/>
                <a:gd name="connsiteY5" fmla="*/ 154665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200171 w 1540814"/>
                <a:gd name="connsiteY2" fmla="*/ 103237 h 181184"/>
                <a:gd name="connsiteX3" fmla="*/ 314471 w 1540814"/>
                <a:gd name="connsiteY3" fmla="*/ 124824 h 181184"/>
                <a:gd name="connsiteX4" fmla="*/ 421628 w 1540814"/>
                <a:gd name="connsiteY4" fmla="*/ 143873 h 181184"/>
                <a:gd name="connsiteX5" fmla="*/ 557359 w 1540814"/>
                <a:gd name="connsiteY5" fmla="*/ 154665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200171 w 1540814"/>
                <a:gd name="connsiteY2" fmla="*/ 103237 h 181184"/>
                <a:gd name="connsiteX3" fmla="*/ 314471 w 1540814"/>
                <a:gd name="connsiteY3" fmla="*/ 124824 h 181184"/>
                <a:gd name="connsiteX4" fmla="*/ 431153 w 1540814"/>
                <a:gd name="connsiteY4" fmla="*/ 133388 h 181184"/>
                <a:gd name="connsiteX5" fmla="*/ 557359 w 1540814"/>
                <a:gd name="connsiteY5" fmla="*/ 154665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200171 w 1540814"/>
                <a:gd name="connsiteY2" fmla="*/ 103237 h 181184"/>
                <a:gd name="connsiteX3" fmla="*/ 314471 w 1540814"/>
                <a:gd name="connsiteY3" fmla="*/ 124824 h 181184"/>
                <a:gd name="connsiteX4" fmla="*/ 431153 w 1540814"/>
                <a:gd name="connsiteY4" fmla="*/ 133388 h 181184"/>
                <a:gd name="connsiteX5" fmla="*/ 564503 w 1540814"/>
                <a:gd name="connsiteY5" fmla="*/ 137190 h 181184"/>
                <a:gd name="connsiteX6" fmla="*/ 700233 w 1540814"/>
                <a:gd name="connsiteY6" fmla="*/ 16530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81184"/>
                <a:gd name="connsiteX1" fmla="*/ 88253 w 1540814"/>
                <a:gd name="connsiteY1" fmla="*/ 91334 h 181184"/>
                <a:gd name="connsiteX2" fmla="*/ 200171 w 1540814"/>
                <a:gd name="connsiteY2" fmla="*/ 103237 h 181184"/>
                <a:gd name="connsiteX3" fmla="*/ 314471 w 1540814"/>
                <a:gd name="connsiteY3" fmla="*/ 124824 h 181184"/>
                <a:gd name="connsiteX4" fmla="*/ 431153 w 1540814"/>
                <a:gd name="connsiteY4" fmla="*/ 133388 h 181184"/>
                <a:gd name="connsiteX5" fmla="*/ 564503 w 1540814"/>
                <a:gd name="connsiteY5" fmla="*/ 137190 h 181184"/>
                <a:gd name="connsiteX6" fmla="*/ 721664 w 1540814"/>
                <a:gd name="connsiteY6" fmla="*/ 144333 h 181184"/>
                <a:gd name="connsiteX7" fmla="*/ 847870 w 1540814"/>
                <a:gd name="connsiteY7" fmla="*/ 174368 h 181184"/>
                <a:gd name="connsiteX8" fmla="*/ 1028845 w 1540814"/>
                <a:gd name="connsiteY8" fmla="*/ 176440 h 181184"/>
                <a:gd name="connsiteX9" fmla="*/ 1229350 w 1540814"/>
                <a:gd name="connsiteY9" fmla="*/ 168716 h 181184"/>
                <a:gd name="connsiteX10" fmla="*/ 1493667 w 1540814"/>
                <a:gd name="connsiteY10" fmla="*/ 179196 h 181184"/>
                <a:gd name="connsiteX11" fmla="*/ 1502715 w 1540814"/>
                <a:gd name="connsiteY11" fmla="*/ 125782 h 181184"/>
                <a:gd name="connsiteX12" fmla="*/ 1479379 w 1540814"/>
                <a:gd name="connsiteY12" fmla="*/ 175706 h 181184"/>
                <a:gd name="connsiteX13" fmla="*/ 1540814 w 1540814"/>
                <a:gd name="connsiteY13" fmla="*/ 0 h 181184"/>
                <a:gd name="connsiteX14" fmla="*/ 1376508 w 1540814"/>
                <a:gd name="connsiteY14" fmla="*/ 42132 h 181184"/>
                <a:gd name="connsiteX15" fmla="*/ 1250302 w 1540814"/>
                <a:gd name="connsiteY15" fmla="*/ 70707 h 181184"/>
                <a:gd name="connsiteX16" fmla="*/ 1138383 w 1540814"/>
                <a:gd name="connsiteY16" fmla="*/ 77851 h 181184"/>
                <a:gd name="connsiteX17" fmla="*/ 1007415 w 1540814"/>
                <a:gd name="connsiteY17" fmla="*/ 82613 h 181184"/>
                <a:gd name="connsiteX18" fmla="*/ 883590 w 1540814"/>
                <a:gd name="connsiteY18" fmla="*/ 96901 h 181184"/>
                <a:gd name="connsiteX19" fmla="*/ 802627 w 1540814"/>
                <a:gd name="connsiteY19" fmla="*/ 96901 h 181184"/>
                <a:gd name="connsiteX20" fmla="*/ 743096 w 1540814"/>
                <a:gd name="connsiteY20" fmla="*/ 89757 h 181184"/>
                <a:gd name="connsiteX21" fmla="*/ 690708 w 1540814"/>
                <a:gd name="connsiteY21" fmla="*/ 44513 h 181184"/>
                <a:gd name="connsiteX22" fmla="*/ 681183 w 1540814"/>
                <a:gd name="connsiteY22" fmla="*/ 34988 h 181184"/>
                <a:gd name="connsiteX23" fmla="*/ 643083 w 1540814"/>
                <a:gd name="connsiteY23" fmla="*/ 8794 h 181184"/>
                <a:gd name="connsiteX24" fmla="*/ 571646 w 1540814"/>
                <a:gd name="connsiteY24" fmla="*/ 46894 h 181184"/>
                <a:gd name="connsiteX25" fmla="*/ 495446 w 1540814"/>
                <a:gd name="connsiteY25" fmla="*/ 73088 h 181184"/>
                <a:gd name="connsiteX26" fmla="*/ 414483 w 1540814"/>
                <a:gd name="connsiteY26" fmla="*/ 87376 h 181184"/>
                <a:gd name="connsiteX27" fmla="*/ 366858 w 1540814"/>
                <a:gd name="connsiteY27" fmla="*/ 89757 h 181184"/>
                <a:gd name="connsiteX28" fmla="*/ 309708 w 1540814"/>
                <a:gd name="connsiteY28" fmla="*/ 56419 h 181184"/>
                <a:gd name="connsiteX29" fmla="*/ 257321 w 1540814"/>
                <a:gd name="connsiteY29" fmla="*/ 25463 h 181184"/>
                <a:gd name="connsiteX30" fmla="*/ 204933 w 1540814"/>
                <a:gd name="connsiteY30" fmla="*/ 6413 h 181184"/>
                <a:gd name="connsiteX31" fmla="*/ 164452 w 1540814"/>
                <a:gd name="connsiteY31" fmla="*/ 11176 h 181184"/>
                <a:gd name="connsiteX32" fmla="*/ 138258 w 1540814"/>
                <a:gd name="connsiteY32" fmla="*/ 61182 h 181184"/>
                <a:gd name="connsiteX33" fmla="*/ 69202 w 1540814"/>
                <a:gd name="connsiteY33" fmla="*/ 65944 h 181184"/>
                <a:gd name="connsiteX34" fmla="*/ 146 w 1540814"/>
                <a:gd name="connsiteY34" fmla="*/ 70707 h 181184"/>
                <a:gd name="connsiteX0" fmla="*/ 146 w 1540814"/>
                <a:gd name="connsiteY0" fmla="*/ 70707 h 176528"/>
                <a:gd name="connsiteX1" fmla="*/ 88253 w 1540814"/>
                <a:gd name="connsiteY1" fmla="*/ 91334 h 176528"/>
                <a:gd name="connsiteX2" fmla="*/ 200171 w 1540814"/>
                <a:gd name="connsiteY2" fmla="*/ 103237 h 176528"/>
                <a:gd name="connsiteX3" fmla="*/ 314471 w 1540814"/>
                <a:gd name="connsiteY3" fmla="*/ 124824 h 176528"/>
                <a:gd name="connsiteX4" fmla="*/ 431153 w 1540814"/>
                <a:gd name="connsiteY4" fmla="*/ 133388 h 176528"/>
                <a:gd name="connsiteX5" fmla="*/ 564503 w 1540814"/>
                <a:gd name="connsiteY5" fmla="*/ 137190 h 176528"/>
                <a:gd name="connsiteX6" fmla="*/ 721664 w 1540814"/>
                <a:gd name="connsiteY6" fmla="*/ 144333 h 176528"/>
                <a:gd name="connsiteX7" fmla="*/ 847870 w 1540814"/>
                <a:gd name="connsiteY7" fmla="*/ 174368 h 176528"/>
                <a:gd name="connsiteX8" fmla="*/ 1028845 w 1540814"/>
                <a:gd name="connsiteY8" fmla="*/ 176440 h 176528"/>
                <a:gd name="connsiteX9" fmla="*/ 1229350 w 1540814"/>
                <a:gd name="connsiteY9" fmla="*/ 168716 h 176528"/>
                <a:gd name="connsiteX10" fmla="*/ 1502715 w 1540814"/>
                <a:gd name="connsiteY10" fmla="*/ 125782 h 176528"/>
                <a:gd name="connsiteX11" fmla="*/ 1479379 w 1540814"/>
                <a:gd name="connsiteY11" fmla="*/ 175706 h 176528"/>
                <a:gd name="connsiteX12" fmla="*/ 1540814 w 1540814"/>
                <a:gd name="connsiteY12" fmla="*/ 0 h 176528"/>
                <a:gd name="connsiteX13" fmla="*/ 1376508 w 1540814"/>
                <a:gd name="connsiteY13" fmla="*/ 42132 h 176528"/>
                <a:gd name="connsiteX14" fmla="*/ 1250302 w 1540814"/>
                <a:gd name="connsiteY14" fmla="*/ 70707 h 176528"/>
                <a:gd name="connsiteX15" fmla="*/ 1138383 w 1540814"/>
                <a:gd name="connsiteY15" fmla="*/ 77851 h 176528"/>
                <a:gd name="connsiteX16" fmla="*/ 1007415 w 1540814"/>
                <a:gd name="connsiteY16" fmla="*/ 82613 h 176528"/>
                <a:gd name="connsiteX17" fmla="*/ 883590 w 1540814"/>
                <a:gd name="connsiteY17" fmla="*/ 96901 h 176528"/>
                <a:gd name="connsiteX18" fmla="*/ 802627 w 1540814"/>
                <a:gd name="connsiteY18" fmla="*/ 96901 h 176528"/>
                <a:gd name="connsiteX19" fmla="*/ 743096 w 1540814"/>
                <a:gd name="connsiteY19" fmla="*/ 89757 h 176528"/>
                <a:gd name="connsiteX20" fmla="*/ 690708 w 1540814"/>
                <a:gd name="connsiteY20" fmla="*/ 44513 h 176528"/>
                <a:gd name="connsiteX21" fmla="*/ 681183 w 1540814"/>
                <a:gd name="connsiteY21" fmla="*/ 34988 h 176528"/>
                <a:gd name="connsiteX22" fmla="*/ 643083 w 1540814"/>
                <a:gd name="connsiteY22" fmla="*/ 8794 h 176528"/>
                <a:gd name="connsiteX23" fmla="*/ 571646 w 1540814"/>
                <a:gd name="connsiteY23" fmla="*/ 46894 h 176528"/>
                <a:gd name="connsiteX24" fmla="*/ 495446 w 1540814"/>
                <a:gd name="connsiteY24" fmla="*/ 73088 h 176528"/>
                <a:gd name="connsiteX25" fmla="*/ 414483 w 1540814"/>
                <a:gd name="connsiteY25" fmla="*/ 87376 h 176528"/>
                <a:gd name="connsiteX26" fmla="*/ 366858 w 1540814"/>
                <a:gd name="connsiteY26" fmla="*/ 89757 h 176528"/>
                <a:gd name="connsiteX27" fmla="*/ 309708 w 1540814"/>
                <a:gd name="connsiteY27" fmla="*/ 56419 h 176528"/>
                <a:gd name="connsiteX28" fmla="*/ 257321 w 1540814"/>
                <a:gd name="connsiteY28" fmla="*/ 25463 h 176528"/>
                <a:gd name="connsiteX29" fmla="*/ 204933 w 1540814"/>
                <a:gd name="connsiteY29" fmla="*/ 6413 h 176528"/>
                <a:gd name="connsiteX30" fmla="*/ 164452 w 1540814"/>
                <a:gd name="connsiteY30" fmla="*/ 11176 h 176528"/>
                <a:gd name="connsiteX31" fmla="*/ 138258 w 1540814"/>
                <a:gd name="connsiteY31" fmla="*/ 61182 h 176528"/>
                <a:gd name="connsiteX32" fmla="*/ 69202 w 1540814"/>
                <a:gd name="connsiteY32" fmla="*/ 65944 h 176528"/>
                <a:gd name="connsiteX33" fmla="*/ 146 w 1540814"/>
                <a:gd name="connsiteY33" fmla="*/ 70707 h 176528"/>
                <a:gd name="connsiteX0" fmla="*/ 146 w 1540814"/>
                <a:gd name="connsiteY0" fmla="*/ 70707 h 176528"/>
                <a:gd name="connsiteX1" fmla="*/ 88253 w 1540814"/>
                <a:gd name="connsiteY1" fmla="*/ 91334 h 176528"/>
                <a:gd name="connsiteX2" fmla="*/ 200171 w 1540814"/>
                <a:gd name="connsiteY2" fmla="*/ 103237 h 176528"/>
                <a:gd name="connsiteX3" fmla="*/ 314471 w 1540814"/>
                <a:gd name="connsiteY3" fmla="*/ 124824 h 176528"/>
                <a:gd name="connsiteX4" fmla="*/ 431153 w 1540814"/>
                <a:gd name="connsiteY4" fmla="*/ 133388 h 176528"/>
                <a:gd name="connsiteX5" fmla="*/ 721664 w 1540814"/>
                <a:gd name="connsiteY5" fmla="*/ 144333 h 176528"/>
                <a:gd name="connsiteX6" fmla="*/ 847870 w 1540814"/>
                <a:gd name="connsiteY6" fmla="*/ 174368 h 176528"/>
                <a:gd name="connsiteX7" fmla="*/ 1028845 w 1540814"/>
                <a:gd name="connsiteY7" fmla="*/ 176440 h 176528"/>
                <a:gd name="connsiteX8" fmla="*/ 1229350 w 1540814"/>
                <a:gd name="connsiteY8" fmla="*/ 168716 h 176528"/>
                <a:gd name="connsiteX9" fmla="*/ 1502715 w 1540814"/>
                <a:gd name="connsiteY9" fmla="*/ 125782 h 176528"/>
                <a:gd name="connsiteX10" fmla="*/ 1479379 w 1540814"/>
                <a:gd name="connsiteY10" fmla="*/ 175706 h 176528"/>
                <a:gd name="connsiteX11" fmla="*/ 1540814 w 1540814"/>
                <a:gd name="connsiteY11" fmla="*/ 0 h 176528"/>
                <a:gd name="connsiteX12" fmla="*/ 1376508 w 1540814"/>
                <a:gd name="connsiteY12" fmla="*/ 42132 h 176528"/>
                <a:gd name="connsiteX13" fmla="*/ 1250302 w 1540814"/>
                <a:gd name="connsiteY13" fmla="*/ 70707 h 176528"/>
                <a:gd name="connsiteX14" fmla="*/ 1138383 w 1540814"/>
                <a:gd name="connsiteY14" fmla="*/ 77851 h 176528"/>
                <a:gd name="connsiteX15" fmla="*/ 1007415 w 1540814"/>
                <a:gd name="connsiteY15" fmla="*/ 82613 h 176528"/>
                <a:gd name="connsiteX16" fmla="*/ 883590 w 1540814"/>
                <a:gd name="connsiteY16" fmla="*/ 96901 h 176528"/>
                <a:gd name="connsiteX17" fmla="*/ 802627 w 1540814"/>
                <a:gd name="connsiteY17" fmla="*/ 96901 h 176528"/>
                <a:gd name="connsiteX18" fmla="*/ 743096 w 1540814"/>
                <a:gd name="connsiteY18" fmla="*/ 89757 h 176528"/>
                <a:gd name="connsiteX19" fmla="*/ 690708 w 1540814"/>
                <a:gd name="connsiteY19" fmla="*/ 44513 h 176528"/>
                <a:gd name="connsiteX20" fmla="*/ 681183 w 1540814"/>
                <a:gd name="connsiteY20" fmla="*/ 34988 h 176528"/>
                <a:gd name="connsiteX21" fmla="*/ 643083 w 1540814"/>
                <a:gd name="connsiteY21" fmla="*/ 8794 h 176528"/>
                <a:gd name="connsiteX22" fmla="*/ 571646 w 1540814"/>
                <a:gd name="connsiteY22" fmla="*/ 46894 h 176528"/>
                <a:gd name="connsiteX23" fmla="*/ 495446 w 1540814"/>
                <a:gd name="connsiteY23" fmla="*/ 73088 h 176528"/>
                <a:gd name="connsiteX24" fmla="*/ 414483 w 1540814"/>
                <a:gd name="connsiteY24" fmla="*/ 87376 h 176528"/>
                <a:gd name="connsiteX25" fmla="*/ 366858 w 1540814"/>
                <a:gd name="connsiteY25" fmla="*/ 89757 h 176528"/>
                <a:gd name="connsiteX26" fmla="*/ 309708 w 1540814"/>
                <a:gd name="connsiteY26" fmla="*/ 56419 h 176528"/>
                <a:gd name="connsiteX27" fmla="*/ 257321 w 1540814"/>
                <a:gd name="connsiteY27" fmla="*/ 25463 h 176528"/>
                <a:gd name="connsiteX28" fmla="*/ 204933 w 1540814"/>
                <a:gd name="connsiteY28" fmla="*/ 6413 h 176528"/>
                <a:gd name="connsiteX29" fmla="*/ 164452 w 1540814"/>
                <a:gd name="connsiteY29" fmla="*/ 11176 h 176528"/>
                <a:gd name="connsiteX30" fmla="*/ 138258 w 1540814"/>
                <a:gd name="connsiteY30" fmla="*/ 61182 h 176528"/>
                <a:gd name="connsiteX31" fmla="*/ 69202 w 1540814"/>
                <a:gd name="connsiteY31" fmla="*/ 65944 h 176528"/>
                <a:gd name="connsiteX32" fmla="*/ 146 w 1540814"/>
                <a:gd name="connsiteY32" fmla="*/ 70707 h 176528"/>
                <a:gd name="connsiteX0" fmla="*/ 146 w 1540814"/>
                <a:gd name="connsiteY0" fmla="*/ 70707 h 176528"/>
                <a:gd name="connsiteX1" fmla="*/ 88253 w 1540814"/>
                <a:gd name="connsiteY1" fmla="*/ 91334 h 176528"/>
                <a:gd name="connsiteX2" fmla="*/ 200171 w 1540814"/>
                <a:gd name="connsiteY2" fmla="*/ 103237 h 176528"/>
                <a:gd name="connsiteX3" fmla="*/ 314471 w 1540814"/>
                <a:gd name="connsiteY3" fmla="*/ 124824 h 176528"/>
                <a:gd name="connsiteX4" fmla="*/ 721664 w 1540814"/>
                <a:gd name="connsiteY4" fmla="*/ 144333 h 176528"/>
                <a:gd name="connsiteX5" fmla="*/ 847870 w 1540814"/>
                <a:gd name="connsiteY5" fmla="*/ 174368 h 176528"/>
                <a:gd name="connsiteX6" fmla="*/ 1028845 w 1540814"/>
                <a:gd name="connsiteY6" fmla="*/ 176440 h 176528"/>
                <a:gd name="connsiteX7" fmla="*/ 1229350 w 1540814"/>
                <a:gd name="connsiteY7" fmla="*/ 168716 h 176528"/>
                <a:gd name="connsiteX8" fmla="*/ 1502715 w 1540814"/>
                <a:gd name="connsiteY8" fmla="*/ 125782 h 176528"/>
                <a:gd name="connsiteX9" fmla="*/ 1479379 w 1540814"/>
                <a:gd name="connsiteY9" fmla="*/ 175706 h 176528"/>
                <a:gd name="connsiteX10" fmla="*/ 1540814 w 1540814"/>
                <a:gd name="connsiteY10" fmla="*/ 0 h 176528"/>
                <a:gd name="connsiteX11" fmla="*/ 1376508 w 1540814"/>
                <a:gd name="connsiteY11" fmla="*/ 42132 h 176528"/>
                <a:gd name="connsiteX12" fmla="*/ 1250302 w 1540814"/>
                <a:gd name="connsiteY12" fmla="*/ 70707 h 176528"/>
                <a:gd name="connsiteX13" fmla="*/ 1138383 w 1540814"/>
                <a:gd name="connsiteY13" fmla="*/ 77851 h 176528"/>
                <a:gd name="connsiteX14" fmla="*/ 1007415 w 1540814"/>
                <a:gd name="connsiteY14" fmla="*/ 82613 h 176528"/>
                <a:gd name="connsiteX15" fmla="*/ 883590 w 1540814"/>
                <a:gd name="connsiteY15" fmla="*/ 96901 h 176528"/>
                <a:gd name="connsiteX16" fmla="*/ 802627 w 1540814"/>
                <a:gd name="connsiteY16" fmla="*/ 96901 h 176528"/>
                <a:gd name="connsiteX17" fmla="*/ 743096 w 1540814"/>
                <a:gd name="connsiteY17" fmla="*/ 89757 h 176528"/>
                <a:gd name="connsiteX18" fmla="*/ 690708 w 1540814"/>
                <a:gd name="connsiteY18" fmla="*/ 44513 h 176528"/>
                <a:gd name="connsiteX19" fmla="*/ 681183 w 1540814"/>
                <a:gd name="connsiteY19" fmla="*/ 34988 h 176528"/>
                <a:gd name="connsiteX20" fmla="*/ 643083 w 1540814"/>
                <a:gd name="connsiteY20" fmla="*/ 8794 h 176528"/>
                <a:gd name="connsiteX21" fmla="*/ 571646 w 1540814"/>
                <a:gd name="connsiteY21" fmla="*/ 46894 h 176528"/>
                <a:gd name="connsiteX22" fmla="*/ 495446 w 1540814"/>
                <a:gd name="connsiteY22" fmla="*/ 73088 h 176528"/>
                <a:gd name="connsiteX23" fmla="*/ 414483 w 1540814"/>
                <a:gd name="connsiteY23" fmla="*/ 87376 h 176528"/>
                <a:gd name="connsiteX24" fmla="*/ 366858 w 1540814"/>
                <a:gd name="connsiteY24" fmla="*/ 89757 h 176528"/>
                <a:gd name="connsiteX25" fmla="*/ 309708 w 1540814"/>
                <a:gd name="connsiteY25" fmla="*/ 56419 h 176528"/>
                <a:gd name="connsiteX26" fmla="*/ 257321 w 1540814"/>
                <a:gd name="connsiteY26" fmla="*/ 25463 h 176528"/>
                <a:gd name="connsiteX27" fmla="*/ 204933 w 1540814"/>
                <a:gd name="connsiteY27" fmla="*/ 6413 h 176528"/>
                <a:gd name="connsiteX28" fmla="*/ 164452 w 1540814"/>
                <a:gd name="connsiteY28" fmla="*/ 11176 h 176528"/>
                <a:gd name="connsiteX29" fmla="*/ 138258 w 1540814"/>
                <a:gd name="connsiteY29" fmla="*/ 61182 h 176528"/>
                <a:gd name="connsiteX30" fmla="*/ 69202 w 1540814"/>
                <a:gd name="connsiteY30" fmla="*/ 65944 h 176528"/>
                <a:gd name="connsiteX31" fmla="*/ 146 w 1540814"/>
                <a:gd name="connsiteY31" fmla="*/ 70707 h 176528"/>
                <a:gd name="connsiteX0" fmla="*/ 146 w 1540814"/>
                <a:gd name="connsiteY0" fmla="*/ 70707 h 176528"/>
                <a:gd name="connsiteX1" fmla="*/ 88253 w 1540814"/>
                <a:gd name="connsiteY1" fmla="*/ 91334 h 176528"/>
                <a:gd name="connsiteX2" fmla="*/ 200171 w 1540814"/>
                <a:gd name="connsiteY2" fmla="*/ 103237 h 176528"/>
                <a:gd name="connsiteX3" fmla="*/ 721664 w 1540814"/>
                <a:gd name="connsiteY3" fmla="*/ 144333 h 176528"/>
                <a:gd name="connsiteX4" fmla="*/ 847870 w 1540814"/>
                <a:gd name="connsiteY4" fmla="*/ 174368 h 176528"/>
                <a:gd name="connsiteX5" fmla="*/ 1028845 w 1540814"/>
                <a:gd name="connsiteY5" fmla="*/ 176440 h 176528"/>
                <a:gd name="connsiteX6" fmla="*/ 1229350 w 1540814"/>
                <a:gd name="connsiteY6" fmla="*/ 168716 h 176528"/>
                <a:gd name="connsiteX7" fmla="*/ 1502715 w 1540814"/>
                <a:gd name="connsiteY7" fmla="*/ 125782 h 176528"/>
                <a:gd name="connsiteX8" fmla="*/ 1479379 w 1540814"/>
                <a:gd name="connsiteY8" fmla="*/ 175706 h 176528"/>
                <a:gd name="connsiteX9" fmla="*/ 1540814 w 1540814"/>
                <a:gd name="connsiteY9" fmla="*/ 0 h 176528"/>
                <a:gd name="connsiteX10" fmla="*/ 1376508 w 1540814"/>
                <a:gd name="connsiteY10" fmla="*/ 42132 h 176528"/>
                <a:gd name="connsiteX11" fmla="*/ 1250302 w 1540814"/>
                <a:gd name="connsiteY11" fmla="*/ 70707 h 176528"/>
                <a:gd name="connsiteX12" fmla="*/ 1138383 w 1540814"/>
                <a:gd name="connsiteY12" fmla="*/ 77851 h 176528"/>
                <a:gd name="connsiteX13" fmla="*/ 1007415 w 1540814"/>
                <a:gd name="connsiteY13" fmla="*/ 82613 h 176528"/>
                <a:gd name="connsiteX14" fmla="*/ 883590 w 1540814"/>
                <a:gd name="connsiteY14" fmla="*/ 96901 h 176528"/>
                <a:gd name="connsiteX15" fmla="*/ 802627 w 1540814"/>
                <a:gd name="connsiteY15" fmla="*/ 96901 h 176528"/>
                <a:gd name="connsiteX16" fmla="*/ 743096 w 1540814"/>
                <a:gd name="connsiteY16" fmla="*/ 89757 h 176528"/>
                <a:gd name="connsiteX17" fmla="*/ 690708 w 1540814"/>
                <a:gd name="connsiteY17" fmla="*/ 44513 h 176528"/>
                <a:gd name="connsiteX18" fmla="*/ 681183 w 1540814"/>
                <a:gd name="connsiteY18" fmla="*/ 34988 h 176528"/>
                <a:gd name="connsiteX19" fmla="*/ 643083 w 1540814"/>
                <a:gd name="connsiteY19" fmla="*/ 8794 h 176528"/>
                <a:gd name="connsiteX20" fmla="*/ 571646 w 1540814"/>
                <a:gd name="connsiteY20" fmla="*/ 46894 h 176528"/>
                <a:gd name="connsiteX21" fmla="*/ 495446 w 1540814"/>
                <a:gd name="connsiteY21" fmla="*/ 73088 h 176528"/>
                <a:gd name="connsiteX22" fmla="*/ 414483 w 1540814"/>
                <a:gd name="connsiteY22" fmla="*/ 87376 h 176528"/>
                <a:gd name="connsiteX23" fmla="*/ 366858 w 1540814"/>
                <a:gd name="connsiteY23" fmla="*/ 89757 h 176528"/>
                <a:gd name="connsiteX24" fmla="*/ 309708 w 1540814"/>
                <a:gd name="connsiteY24" fmla="*/ 56419 h 176528"/>
                <a:gd name="connsiteX25" fmla="*/ 257321 w 1540814"/>
                <a:gd name="connsiteY25" fmla="*/ 25463 h 176528"/>
                <a:gd name="connsiteX26" fmla="*/ 204933 w 1540814"/>
                <a:gd name="connsiteY26" fmla="*/ 6413 h 176528"/>
                <a:gd name="connsiteX27" fmla="*/ 164452 w 1540814"/>
                <a:gd name="connsiteY27" fmla="*/ 11176 h 176528"/>
                <a:gd name="connsiteX28" fmla="*/ 138258 w 1540814"/>
                <a:gd name="connsiteY28" fmla="*/ 61182 h 176528"/>
                <a:gd name="connsiteX29" fmla="*/ 69202 w 1540814"/>
                <a:gd name="connsiteY29" fmla="*/ 65944 h 176528"/>
                <a:gd name="connsiteX30" fmla="*/ 146 w 1540814"/>
                <a:gd name="connsiteY30" fmla="*/ 70707 h 176528"/>
                <a:gd name="connsiteX0" fmla="*/ 2492 w 1543160"/>
                <a:gd name="connsiteY0" fmla="*/ 70707 h 176528"/>
                <a:gd name="connsiteX1" fmla="*/ 90599 w 1543160"/>
                <a:gd name="connsiteY1" fmla="*/ 91334 h 176528"/>
                <a:gd name="connsiteX2" fmla="*/ 724010 w 1543160"/>
                <a:gd name="connsiteY2" fmla="*/ 144333 h 176528"/>
                <a:gd name="connsiteX3" fmla="*/ 850216 w 1543160"/>
                <a:gd name="connsiteY3" fmla="*/ 174368 h 176528"/>
                <a:gd name="connsiteX4" fmla="*/ 1031191 w 1543160"/>
                <a:gd name="connsiteY4" fmla="*/ 176440 h 176528"/>
                <a:gd name="connsiteX5" fmla="*/ 1231696 w 1543160"/>
                <a:gd name="connsiteY5" fmla="*/ 168716 h 176528"/>
                <a:gd name="connsiteX6" fmla="*/ 1505061 w 1543160"/>
                <a:gd name="connsiteY6" fmla="*/ 125782 h 176528"/>
                <a:gd name="connsiteX7" fmla="*/ 1481725 w 1543160"/>
                <a:gd name="connsiteY7" fmla="*/ 175706 h 176528"/>
                <a:gd name="connsiteX8" fmla="*/ 1543160 w 1543160"/>
                <a:gd name="connsiteY8" fmla="*/ 0 h 176528"/>
                <a:gd name="connsiteX9" fmla="*/ 1378854 w 1543160"/>
                <a:gd name="connsiteY9" fmla="*/ 42132 h 176528"/>
                <a:gd name="connsiteX10" fmla="*/ 1252648 w 1543160"/>
                <a:gd name="connsiteY10" fmla="*/ 70707 h 176528"/>
                <a:gd name="connsiteX11" fmla="*/ 1140729 w 1543160"/>
                <a:gd name="connsiteY11" fmla="*/ 77851 h 176528"/>
                <a:gd name="connsiteX12" fmla="*/ 1009761 w 1543160"/>
                <a:gd name="connsiteY12" fmla="*/ 82613 h 176528"/>
                <a:gd name="connsiteX13" fmla="*/ 885936 w 1543160"/>
                <a:gd name="connsiteY13" fmla="*/ 96901 h 176528"/>
                <a:gd name="connsiteX14" fmla="*/ 804973 w 1543160"/>
                <a:gd name="connsiteY14" fmla="*/ 96901 h 176528"/>
                <a:gd name="connsiteX15" fmla="*/ 745442 w 1543160"/>
                <a:gd name="connsiteY15" fmla="*/ 89757 h 176528"/>
                <a:gd name="connsiteX16" fmla="*/ 693054 w 1543160"/>
                <a:gd name="connsiteY16" fmla="*/ 44513 h 176528"/>
                <a:gd name="connsiteX17" fmla="*/ 683529 w 1543160"/>
                <a:gd name="connsiteY17" fmla="*/ 34988 h 176528"/>
                <a:gd name="connsiteX18" fmla="*/ 645429 w 1543160"/>
                <a:gd name="connsiteY18" fmla="*/ 8794 h 176528"/>
                <a:gd name="connsiteX19" fmla="*/ 573992 w 1543160"/>
                <a:gd name="connsiteY19" fmla="*/ 46894 h 176528"/>
                <a:gd name="connsiteX20" fmla="*/ 497792 w 1543160"/>
                <a:gd name="connsiteY20" fmla="*/ 73088 h 176528"/>
                <a:gd name="connsiteX21" fmla="*/ 416829 w 1543160"/>
                <a:gd name="connsiteY21" fmla="*/ 87376 h 176528"/>
                <a:gd name="connsiteX22" fmla="*/ 369204 w 1543160"/>
                <a:gd name="connsiteY22" fmla="*/ 89757 h 176528"/>
                <a:gd name="connsiteX23" fmla="*/ 312054 w 1543160"/>
                <a:gd name="connsiteY23" fmla="*/ 56419 h 176528"/>
                <a:gd name="connsiteX24" fmla="*/ 259667 w 1543160"/>
                <a:gd name="connsiteY24" fmla="*/ 25463 h 176528"/>
                <a:gd name="connsiteX25" fmla="*/ 207279 w 1543160"/>
                <a:gd name="connsiteY25" fmla="*/ 6413 h 176528"/>
                <a:gd name="connsiteX26" fmla="*/ 166798 w 1543160"/>
                <a:gd name="connsiteY26" fmla="*/ 11176 h 176528"/>
                <a:gd name="connsiteX27" fmla="*/ 140604 w 1543160"/>
                <a:gd name="connsiteY27" fmla="*/ 61182 h 176528"/>
                <a:gd name="connsiteX28" fmla="*/ 71548 w 1543160"/>
                <a:gd name="connsiteY28" fmla="*/ 65944 h 176528"/>
                <a:gd name="connsiteX29" fmla="*/ 2492 w 1543160"/>
                <a:gd name="connsiteY29" fmla="*/ 70707 h 176528"/>
                <a:gd name="connsiteX0" fmla="*/ 2492 w 1543160"/>
                <a:gd name="connsiteY0" fmla="*/ 70707 h 176528"/>
                <a:gd name="connsiteX1" fmla="*/ 90599 w 1543160"/>
                <a:gd name="connsiteY1" fmla="*/ 91334 h 176528"/>
                <a:gd name="connsiteX2" fmla="*/ 724010 w 1543160"/>
                <a:gd name="connsiteY2" fmla="*/ 130353 h 176528"/>
                <a:gd name="connsiteX3" fmla="*/ 850216 w 1543160"/>
                <a:gd name="connsiteY3" fmla="*/ 174368 h 176528"/>
                <a:gd name="connsiteX4" fmla="*/ 1031191 w 1543160"/>
                <a:gd name="connsiteY4" fmla="*/ 176440 h 176528"/>
                <a:gd name="connsiteX5" fmla="*/ 1231696 w 1543160"/>
                <a:gd name="connsiteY5" fmla="*/ 168716 h 176528"/>
                <a:gd name="connsiteX6" fmla="*/ 1505061 w 1543160"/>
                <a:gd name="connsiteY6" fmla="*/ 125782 h 176528"/>
                <a:gd name="connsiteX7" fmla="*/ 1481725 w 1543160"/>
                <a:gd name="connsiteY7" fmla="*/ 175706 h 176528"/>
                <a:gd name="connsiteX8" fmla="*/ 1543160 w 1543160"/>
                <a:gd name="connsiteY8" fmla="*/ 0 h 176528"/>
                <a:gd name="connsiteX9" fmla="*/ 1378854 w 1543160"/>
                <a:gd name="connsiteY9" fmla="*/ 42132 h 176528"/>
                <a:gd name="connsiteX10" fmla="*/ 1252648 w 1543160"/>
                <a:gd name="connsiteY10" fmla="*/ 70707 h 176528"/>
                <a:gd name="connsiteX11" fmla="*/ 1140729 w 1543160"/>
                <a:gd name="connsiteY11" fmla="*/ 77851 h 176528"/>
                <a:gd name="connsiteX12" fmla="*/ 1009761 w 1543160"/>
                <a:gd name="connsiteY12" fmla="*/ 82613 h 176528"/>
                <a:gd name="connsiteX13" fmla="*/ 885936 w 1543160"/>
                <a:gd name="connsiteY13" fmla="*/ 96901 h 176528"/>
                <a:gd name="connsiteX14" fmla="*/ 804973 w 1543160"/>
                <a:gd name="connsiteY14" fmla="*/ 96901 h 176528"/>
                <a:gd name="connsiteX15" fmla="*/ 745442 w 1543160"/>
                <a:gd name="connsiteY15" fmla="*/ 89757 h 176528"/>
                <a:gd name="connsiteX16" fmla="*/ 693054 w 1543160"/>
                <a:gd name="connsiteY16" fmla="*/ 44513 h 176528"/>
                <a:gd name="connsiteX17" fmla="*/ 683529 w 1543160"/>
                <a:gd name="connsiteY17" fmla="*/ 34988 h 176528"/>
                <a:gd name="connsiteX18" fmla="*/ 645429 w 1543160"/>
                <a:gd name="connsiteY18" fmla="*/ 8794 h 176528"/>
                <a:gd name="connsiteX19" fmla="*/ 573992 w 1543160"/>
                <a:gd name="connsiteY19" fmla="*/ 46894 h 176528"/>
                <a:gd name="connsiteX20" fmla="*/ 497792 w 1543160"/>
                <a:gd name="connsiteY20" fmla="*/ 73088 h 176528"/>
                <a:gd name="connsiteX21" fmla="*/ 416829 w 1543160"/>
                <a:gd name="connsiteY21" fmla="*/ 87376 h 176528"/>
                <a:gd name="connsiteX22" fmla="*/ 369204 w 1543160"/>
                <a:gd name="connsiteY22" fmla="*/ 89757 h 176528"/>
                <a:gd name="connsiteX23" fmla="*/ 312054 w 1543160"/>
                <a:gd name="connsiteY23" fmla="*/ 56419 h 176528"/>
                <a:gd name="connsiteX24" fmla="*/ 259667 w 1543160"/>
                <a:gd name="connsiteY24" fmla="*/ 25463 h 176528"/>
                <a:gd name="connsiteX25" fmla="*/ 207279 w 1543160"/>
                <a:gd name="connsiteY25" fmla="*/ 6413 h 176528"/>
                <a:gd name="connsiteX26" fmla="*/ 166798 w 1543160"/>
                <a:gd name="connsiteY26" fmla="*/ 11176 h 176528"/>
                <a:gd name="connsiteX27" fmla="*/ 140604 w 1543160"/>
                <a:gd name="connsiteY27" fmla="*/ 61182 h 176528"/>
                <a:gd name="connsiteX28" fmla="*/ 71548 w 1543160"/>
                <a:gd name="connsiteY28" fmla="*/ 65944 h 176528"/>
                <a:gd name="connsiteX29" fmla="*/ 2492 w 1543160"/>
                <a:gd name="connsiteY29" fmla="*/ 70707 h 176528"/>
                <a:gd name="connsiteX0" fmla="*/ 8481 w 1549149"/>
                <a:gd name="connsiteY0" fmla="*/ 70707 h 181507"/>
                <a:gd name="connsiteX1" fmla="*/ 96588 w 1549149"/>
                <a:gd name="connsiteY1" fmla="*/ 91334 h 181507"/>
                <a:gd name="connsiteX2" fmla="*/ 856205 w 1549149"/>
                <a:gd name="connsiteY2" fmla="*/ 174368 h 181507"/>
                <a:gd name="connsiteX3" fmla="*/ 1037180 w 1549149"/>
                <a:gd name="connsiteY3" fmla="*/ 176440 h 181507"/>
                <a:gd name="connsiteX4" fmla="*/ 1237685 w 1549149"/>
                <a:gd name="connsiteY4" fmla="*/ 168716 h 181507"/>
                <a:gd name="connsiteX5" fmla="*/ 1511050 w 1549149"/>
                <a:gd name="connsiteY5" fmla="*/ 125782 h 181507"/>
                <a:gd name="connsiteX6" fmla="*/ 1487714 w 1549149"/>
                <a:gd name="connsiteY6" fmla="*/ 175706 h 181507"/>
                <a:gd name="connsiteX7" fmla="*/ 1549149 w 1549149"/>
                <a:gd name="connsiteY7" fmla="*/ 0 h 181507"/>
                <a:gd name="connsiteX8" fmla="*/ 1384843 w 1549149"/>
                <a:gd name="connsiteY8" fmla="*/ 42132 h 181507"/>
                <a:gd name="connsiteX9" fmla="*/ 1258637 w 1549149"/>
                <a:gd name="connsiteY9" fmla="*/ 70707 h 181507"/>
                <a:gd name="connsiteX10" fmla="*/ 1146718 w 1549149"/>
                <a:gd name="connsiteY10" fmla="*/ 77851 h 181507"/>
                <a:gd name="connsiteX11" fmla="*/ 1015750 w 1549149"/>
                <a:gd name="connsiteY11" fmla="*/ 82613 h 181507"/>
                <a:gd name="connsiteX12" fmla="*/ 891925 w 1549149"/>
                <a:gd name="connsiteY12" fmla="*/ 96901 h 181507"/>
                <a:gd name="connsiteX13" fmla="*/ 810962 w 1549149"/>
                <a:gd name="connsiteY13" fmla="*/ 96901 h 181507"/>
                <a:gd name="connsiteX14" fmla="*/ 751431 w 1549149"/>
                <a:gd name="connsiteY14" fmla="*/ 89757 h 181507"/>
                <a:gd name="connsiteX15" fmla="*/ 699043 w 1549149"/>
                <a:gd name="connsiteY15" fmla="*/ 44513 h 181507"/>
                <a:gd name="connsiteX16" fmla="*/ 689518 w 1549149"/>
                <a:gd name="connsiteY16" fmla="*/ 34988 h 181507"/>
                <a:gd name="connsiteX17" fmla="*/ 651418 w 1549149"/>
                <a:gd name="connsiteY17" fmla="*/ 8794 h 181507"/>
                <a:gd name="connsiteX18" fmla="*/ 579981 w 1549149"/>
                <a:gd name="connsiteY18" fmla="*/ 46894 h 181507"/>
                <a:gd name="connsiteX19" fmla="*/ 503781 w 1549149"/>
                <a:gd name="connsiteY19" fmla="*/ 73088 h 181507"/>
                <a:gd name="connsiteX20" fmla="*/ 422818 w 1549149"/>
                <a:gd name="connsiteY20" fmla="*/ 87376 h 181507"/>
                <a:gd name="connsiteX21" fmla="*/ 375193 w 1549149"/>
                <a:gd name="connsiteY21" fmla="*/ 89757 h 181507"/>
                <a:gd name="connsiteX22" fmla="*/ 318043 w 1549149"/>
                <a:gd name="connsiteY22" fmla="*/ 56419 h 181507"/>
                <a:gd name="connsiteX23" fmla="*/ 265656 w 1549149"/>
                <a:gd name="connsiteY23" fmla="*/ 25463 h 181507"/>
                <a:gd name="connsiteX24" fmla="*/ 213268 w 1549149"/>
                <a:gd name="connsiteY24" fmla="*/ 6413 h 181507"/>
                <a:gd name="connsiteX25" fmla="*/ 172787 w 1549149"/>
                <a:gd name="connsiteY25" fmla="*/ 11176 h 181507"/>
                <a:gd name="connsiteX26" fmla="*/ 146593 w 1549149"/>
                <a:gd name="connsiteY26" fmla="*/ 61182 h 181507"/>
                <a:gd name="connsiteX27" fmla="*/ 77537 w 1549149"/>
                <a:gd name="connsiteY27" fmla="*/ 65944 h 181507"/>
                <a:gd name="connsiteX28" fmla="*/ 8481 w 1549149"/>
                <a:gd name="connsiteY28" fmla="*/ 70707 h 181507"/>
                <a:gd name="connsiteX0" fmla="*/ 19051 w 1559719"/>
                <a:gd name="connsiteY0" fmla="*/ 70707 h 182063"/>
                <a:gd name="connsiteX1" fmla="*/ 107158 w 1559719"/>
                <a:gd name="connsiteY1" fmla="*/ 91334 h 182063"/>
                <a:gd name="connsiteX2" fmla="*/ 1047750 w 1559719"/>
                <a:gd name="connsiteY2" fmla="*/ 176440 h 182063"/>
                <a:gd name="connsiteX3" fmla="*/ 1248255 w 1559719"/>
                <a:gd name="connsiteY3" fmla="*/ 168716 h 182063"/>
                <a:gd name="connsiteX4" fmla="*/ 1521620 w 1559719"/>
                <a:gd name="connsiteY4" fmla="*/ 125782 h 182063"/>
                <a:gd name="connsiteX5" fmla="*/ 1498284 w 1559719"/>
                <a:gd name="connsiteY5" fmla="*/ 175706 h 182063"/>
                <a:gd name="connsiteX6" fmla="*/ 1559719 w 1559719"/>
                <a:gd name="connsiteY6" fmla="*/ 0 h 182063"/>
                <a:gd name="connsiteX7" fmla="*/ 1395413 w 1559719"/>
                <a:gd name="connsiteY7" fmla="*/ 42132 h 182063"/>
                <a:gd name="connsiteX8" fmla="*/ 1269207 w 1559719"/>
                <a:gd name="connsiteY8" fmla="*/ 70707 h 182063"/>
                <a:gd name="connsiteX9" fmla="*/ 1157288 w 1559719"/>
                <a:gd name="connsiteY9" fmla="*/ 77851 h 182063"/>
                <a:gd name="connsiteX10" fmla="*/ 1026320 w 1559719"/>
                <a:gd name="connsiteY10" fmla="*/ 82613 h 182063"/>
                <a:gd name="connsiteX11" fmla="*/ 902495 w 1559719"/>
                <a:gd name="connsiteY11" fmla="*/ 96901 h 182063"/>
                <a:gd name="connsiteX12" fmla="*/ 821532 w 1559719"/>
                <a:gd name="connsiteY12" fmla="*/ 96901 h 182063"/>
                <a:gd name="connsiteX13" fmla="*/ 762001 w 1559719"/>
                <a:gd name="connsiteY13" fmla="*/ 89757 h 182063"/>
                <a:gd name="connsiteX14" fmla="*/ 709613 w 1559719"/>
                <a:gd name="connsiteY14" fmla="*/ 44513 h 182063"/>
                <a:gd name="connsiteX15" fmla="*/ 700088 w 1559719"/>
                <a:gd name="connsiteY15" fmla="*/ 34988 h 182063"/>
                <a:gd name="connsiteX16" fmla="*/ 661988 w 1559719"/>
                <a:gd name="connsiteY16" fmla="*/ 8794 h 182063"/>
                <a:gd name="connsiteX17" fmla="*/ 590551 w 1559719"/>
                <a:gd name="connsiteY17" fmla="*/ 46894 h 182063"/>
                <a:gd name="connsiteX18" fmla="*/ 514351 w 1559719"/>
                <a:gd name="connsiteY18" fmla="*/ 73088 h 182063"/>
                <a:gd name="connsiteX19" fmla="*/ 433388 w 1559719"/>
                <a:gd name="connsiteY19" fmla="*/ 87376 h 182063"/>
                <a:gd name="connsiteX20" fmla="*/ 385763 w 1559719"/>
                <a:gd name="connsiteY20" fmla="*/ 89757 h 182063"/>
                <a:gd name="connsiteX21" fmla="*/ 328613 w 1559719"/>
                <a:gd name="connsiteY21" fmla="*/ 56419 h 182063"/>
                <a:gd name="connsiteX22" fmla="*/ 276226 w 1559719"/>
                <a:gd name="connsiteY22" fmla="*/ 25463 h 182063"/>
                <a:gd name="connsiteX23" fmla="*/ 223838 w 1559719"/>
                <a:gd name="connsiteY23" fmla="*/ 6413 h 182063"/>
                <a:gd name="connsiteX24" fmla="*/ 183357 w 1559719"/>
                <a:gd name="connsiteY24" fmla="*/ 11176 h 182063"/>
                <a:gd name="connsiteX25" fmla="*/ 157163 w 1559719"/>
                <a:gd name="connsiteY25" fmla="*/ 61182 h 182063"/>
                <a:gd name="connsiteX26" fmla="*/ 88107 w 1559719"/>
                <a:gd name="connsiteY26" fmla="*/ 65944 h 182063"/>
                <a:gd name="connsiteX27" fmla="*/ 19051 w 1559719"/>
                <a:gd name="connsiteY27" fmla="*/ 70707 h 182063"/>
                <a:gd name="connsiteX0" fmla="*/ 18166 w 1558834"/>
                <a:gd name="connsiteY0" fmla="*/ 70707 h 175706"/>
                <a:gd name="connsiteX1" fmla="*/ 106273 w 1558834"/>
                <a:gd name="connsiteY1" fmla="*/ 91334 h 175706"/>
                <a:gd name="connsiteX2" fmla="*/ 1032577 w 1558834"/>
                <a:gd name="connsiteY2" fmla="*/ 162460 h 175706"/>
                <a:gd name="connsiteX3" fmla="*/ 1247370 w 1558834"/>
                <a:gd name="connsiteY3" fmla="*/ 168716 h 175706"/>
                <a:gd name="connsiteX4" fmla="*/ 1520735 w 1558834"/>
                <a:gd name="connsiteY4" fmla="*/ 125782 h 175706"/>
                <a:gd name="connsiteX5" fmla="*/ 1497399 w 1558834"/>
                <a:gd name="connsiteY5" fmla="*/ 175706 h 175706"/>
                <a:gd name="connsiteX6" fmla="*/ 1558834 w 1558834"/>
                <a:gd name="connsiteY6" fmla="*/ 0 h 175706"/>
                <a:gd name="connsiteX7" fmla="*/ 1394528 w 1558834"/>
                <a:gd name="connsiteY7" fmla="*/ 42132 h 175706"/>
                <a:gd name="connsiteX8" fmla="*/ 1268322 w 1558834"/>
                <a:gd name="connsiteY8" fmla="*/ 70707 h 175706"/>
                <a:gd name="connsiteX9" fmla="*/ 1156403 w 1558834"/>
                <a:gd name="connsiteY9" fmla="*/ 77851 h 175706"/>
                <a:gd name="connsiteX10" fmla="*/ 1025435 w 1558834"/>
                <a:gd name="connsiteY10" fmla="*/ 82613 h 175706"/>
                <a:gd name="connsiteX11" fmla="*/ 901610 w 1558834"/>
                <a:gd name="connsiteY11" fmla="*/ 96901 h 175706"/>
                <a:gd name="connsiteX12" fmla="*/ 820647 w 1558834"/>
                <a:gd name="connsiteY12" fmla="*/ 96901 h 175706"/>
                <a:gd name="connsiteX13" fmla="*/ 761116 w 1558834"/>
                <a:gd name="connsiteY13" fmla="*/ 89757 h 175706"/>
                <a:gd name="connsiteX14" fmla="*/ 708728 w 1558834"/>
                <a:gd name="connsiteY14" fmla="*/ 44513 h 175706"/>
                <a:gd name="connsiteX15" fmla="*/ 699203 w 1558834"/>
                <a:gd name="connsiteY15" fmla="*/ 34988 h 175706"/>
                <a:gd name="connsiteX16" fmla="*/ 661103 w 1558834"/>
                <a:gd name="connsiteY16" fmla="*/ 8794 h 175706"/>
                <a:gd name="connsiteX17" fmla="*/ 589666 w 1558834"/>
                <a:gd name="connsiteY17" fmla="*/ 46894 h 175706"/>
                <a:gd name="connsiteX18" fmla="*/ 513466 w 1558834"/>
                <a:gd name="connsiteY18" fmla="*/ 73088 h 175706"/>
                <a:gd name="connsiteX19" fmla="*/ 432503 w 1558834"/>
                <a:gd name="connsiteY19" fmla="*/ 87376 h 175706"/>
                <a:gd name="connsiteX20" fmla="*/ 384878 w 1558834"/>
                <a:gd name="connsiteY20" fmla="*/ 89757 h 175706"/>
                <a:gd name="connsiteX21" fmla="*/ 327728 w 1558834"/>
                <a:gd name="connsiteY21" fmla="*/ 56419 h 175706"/>
                <a:gd name="connsiteX22" fmla="*/ 275341 w 1558834"/>
                <a:gd name="connsiteY22" fmla="*/ 25463 h 175706"/>
                <a:gd name="connsiteX23" fmla="*/ 222953 w 1558834"/>
                <a:gd name="connsiteY23" fmla="*/ 6413 h 175706"/>
                <a:gd name="connsiteX24" fmla="*/ 182472 w 1558834"/>
                <a:gd name="connsiteY24" fmla="*/ 11176 h 175706"/>
                <a:gd name="connsiteX25" fmla="*/ 156278 w 1558834"/>
                <a:gd name="connsiteY25" fmla="*/ 61182 h 175706"/>
                <a:gd name="connsiteX26" fmla="*/ 87222 w 1558834"/>
                <a:gd name="connsiteY26" fmla="*/ 65944 h 175706"/>
                <a:gd name="connsiteX27" fmla="*/ 18166 w 1558834"/>
                <a:gd name="connsiteY27" fmla="*/ 70707 h 175706"/>
                <a:gd name="connsiteX0" fmla="*/ 32027 w 1572695"/>
                <a:gd name="connsiteY0" fmla="*/ 70707 h 175706"/>
                <a:gd name="connsiteX1" fmla="*/ 120134 w 1572695"/>
                <a:gd name="connsiteY1" fmla="*/ 91334 h 175706"/>
                <a:gd name="connsiteX2" fmla="*/ 1261231 w 1572695"/>
                <a:gd name="connsiteY2" fmla="*/ 168716 h 175706"/>
                <a:gd name="connsiteX3" fmla="*/ 1534596 w 1572695"/>
                <a:gd name="connsiteY3" fmla="*/ 125782 h 175706"/>
                <a:gd name="connsiteX4" fmla="*/ 1511260 w 1572695"/>
                <a:gd name="connsiteY4" fmla="*/ 175706 h 175706"/>
                <a:gd name="connsiteX5" fmla="*/ 1572695 w 1572695"/>
                <a:gd name="connsiteY5" fmla="*/ 0 h 175706"/>
                <a:gd name="connsiteX6" fmla="*/ 1408389 w 1572695"/>
                <a:gd name="connsiteY6" fmla="*/ 42132 h 175706"/>
                <a:gd name="connsiteX7" fmla="*/ 1282183 w 1572695"/>
                <a:gd name="connsiteY7" fmla="*/ 70707 h 175706"/>
                <a:gd name="connsiteX8" fmla="*/ 1170264 w 1572695"/>
                <a:gd name="connsiteY8" fmla="*/ 77851 h 175706"/>
                <a:gd name="connsiteX9" fmla="*/ 1039296 w 1572695"/>
                <a:gd name="connsiteY9" fmla="*/ 82613 h 175706"/>
                <a:gd name="connsiteX10" fmla="*/ 915471 w 1572695"/>
                <a:gd name="connsiteY10" fmla="*/ 96901 h 175706"/>
                <a:gd name="connsiteX11" fmla="*/ 834508 w 1572695"/>
                <a:gd name="connsiteY11" fmla="*/ 96901 h 175706"/>
                <a:gd name="connsiteX12" fmla="*/ 774977 w 1572695"/>
                <a:gd name="connsiteY12" fmla="*/ 89757 h 175706"/>
                <a:gd name="connsiteX13" fmla="*/ 722589 w 1572695"/>
                <a:gd name="connsiteY13" fmla="*/ 44513 h 175706"/>
                <a:gd name="connsiteX14" fmla="*/ 713064 w 1572695"/>
                <a:gd name="connsiteY14" fmla="*/ 34988 h 175706"/>
                <a:gd name="connsiteX15" fmla="*/ 674964 w 1572695"/>
                <a:gd name="connsiteY15" fmla="*/ 8794 h 175706"/>
                <a:gd name="connsiteX16" fmla="*/ 603527 w 1572695"/>
                <a:gd name="connsiteY16" fmla="*/ 46894 h 175706"/>
                <a:gd name="connsiteX17" fmla="*/ 527327 w 1572695"/>
                <a:gd name="connsiteY17" fmla="*/ 73088 h 175706"/>
                <a:gd name="connsiteX18" fmla="*/ 446364 w 1572695"/>
                <a:gd name="connsiteY18" fmla="*/ 87376 h 175706"/>
                <a:gd name="connsiteX19" fmla="*/ 398739 w 1572695"/>
                <a:gd name="connsiteY19" fmla="*/ 89757 h 175706"/>
                <a:gd name="connsiteX20" fmla="*/ 341589 w 1572695"/>
                <a:gd name="connsiteY20" fmla="*/ 56419 h 175706"/>
                <a:gd name="connsiteX21" fmla="*/ 289202 w 1572695"/>
                <a:gd name="connsiteY21" fmla="*/ 25463 h 175706"/>
                <a:gd name="connsiteX22" fmla="*/ 236814 w 1572695"/>
                <a:gd name="connsiteY22" fmla="*/ 6413 h 175706"/>
                <a:gd name="connsiteX23" fmla="*/ 196333 w 1572695"/>
                <a:gd name="connsiteY23" fmla="*/ 11176 h 175706"/>
                <a:gd name="connsiteX24" fmla="*/ 170139 w 1572695"/>
                <a:gd name="connsiteY24" fmla="*/ 61182 h 175706"/>
                <a:gd name="connsiteX25" fmla="*/ 101083 w 1572695"/>
                <a:gd name="connsiteY25" fmla="*/ 65944 h 175706"/>
                <a:gd name="connsiteX26" fmla="*/ 32027 w 1572695"/>
                <a:gd name="connsiteY26" fmla="*/ 70707 h 175706"/>
                <a:gd name="connsiteX0" fmla="*/ 32027 w 1572695"/>
                <a:gd name="connsiteY0" fmla="*/ 70707 h 169202"/>
                <a:gd name="connsiteX1" fmla="*/ 120134 w 1572695"/>
                <a:gd name="connsiteY1" fmla="*/ 91334 h 169202"/>
                <a:gd name="connsiteX2" fmla="*/ 1261231 w 1572695"/>
                <a:gd name="connsiteY2" fmla="*/ 168716 h 169202"/>
                <a:gd name="connsiteX3" fmla="*/ 1534596 w 1572695"/>
                <a:gd name="connsiteY3" fmla="*/ 125782 h 169202"/>
                <a:gd name="connsiteX4" fmla="*/ 1511260 w 1572695"/>
                <a:gd name="connsiteY4" fmla="*/ 158231 h 169202"/>
                <a:gd name="connsiteX5" fmla="*/ 1572695 w 1572695"/>
                <a:gd name="connsiteY5" fmla="*/ 0 h 169202"/>
                <a:gd name="connsiteX6" fmla="*/ 1408389 w 1572695"/>
                <a:gd name="connsiteY6" fmla="*/ 42132 h 169202"/>
                <a:gd name="connsiteX7" fmla="*/ 1282183 w 1572695"/>
                <a:gd name="connsiteY7" fmla="*/ 70707 h 169202"/>
                <a:gd name="connsiteX8" fmla="*/ 1170264 w 1572695"/>
                <a:gd name="connsiteY8" fmla="*/ 77851 h 169202"/>
                <a:gd name="connsiteX9" fmla="*/ 1039296 w 1572695"/>
                <a:gd name="connsiteY9" fmla="*/ 82613 h 169202"/>
                <a:gd name="connsiteX10" fmla="*/ 915471 w 1572695"/>
                <a:gd name="connsiteY10" fmla="*/ 96901 h 169202"/>
                <a:gd name="connsiteX11" fmla="*/ 834508 w 1572695"/>
                <a:gd name="connsiteY11" fmla="*/ 96901 h 169202"/>
                <a:gd name="connsiteX12" fmla="*/ 774977 w 1572695"/>
                <a:gd name="connsiteY12" fmla="*/ 89757 h 169202"/>
                <a:gd name="connsiteX13" fmla="*/ 722589 w 1572695"/>
                <a:gd name="connsiteY13" fmla="*/ 44513 h 169202"/>
                <a:gd name="connsiteX14" fmla="*/ 713064 w 1572695"/>
                <a:gd name="connsiteY14" fmla="*/ 34988 h 169202"/>
                <a:gd name="connsiteX15" fmla="*/ 674964 w 1572695"/>
                <a:gd name="connsiteY15" fmla="*/ 8794 h 169202"/>
                <a:gd name="connsiteX16" fmla="*/ 603527 w 1572695"/>
                <a:gd name="connsiteY16" fmla="*/ 46894 h 169202"/>
                <a:gd name="connsiteX17" fmla="*/ 527327 w 1572695"/>
                <a:gd name="connsiteY17" fmla="*/ 73088 h 169202"/>
                <a:gd name="connsiteX18" fmla="*/ 446364 w 1572695"/>
                <a:gd name="connsiteY18" fmla="*/ 87376 h 169202"/>
                <a:gd name="connsiteX19" fmla="*/ 398739 w 1572695"/>
                <a:gd name="connsiteY19" fmla="*/ 89757 h 169202"/>
                <a:gd name="connsiteX20" fmla="*/ 341589 w 1572695"/>
                <a:gd name="connsiteY20" fmla="*/ 56419 h 169202"/>
                <a:gd name="connsiteX21" fmla="*/ 289202 w 1572695"/>
                <a:gd name="connsiteY21" fmla="*/ 25463 h 169202"/>
                <a:gd name="connsiteX22" fmla="*/ 236814 w 1572695"/>
                <a:gd name="connsiteY22" fmla="*/ 6413 h 169202"/>
                <a:gd name="connsiteX23" fmla="*/ 196333 w 1572695"/>
                <a:gd name="connsiteY23" fmla="*/ 11176 h 169202"/>
                <a:gd name="connsiteX24" fmla="*/ 170139 w 1572695"/>
                <a:gd name="connsiteY24" fmla="*/ 61182 h 169202"/>
                <a:gd name="connsiteX25" fmla="*/ 101083 w 1572695"/>
                <a:gd name="connsiteY25" fmla="*/ 65944 h 169202"/>
                <a:gd name="connsiteX26" fmla="*/ 32027 w 1572695"/>
                <a:gd name="connsiteY26" fmla="*/ 70707 h 169202"/>
                <a:gd name="connsiteX0" fmla="*/ 32027 w 1583704"/>
                <a:gd name="connsiteY0" fmla="*/ 70707 h 169680"/>
                <a:gd name="connsiteX1" fmla="*/ 120134 w 1583704"/>
                <a:gd name="connsiteY1" fmla="*/ 91334 h 169680"/>
                <a:gd name="connsiteX2" fmla="*/ 1261231 w 1583704"/>
                <a:gd name="connsiteY2" fmla="*/ 168716 h 169680"/>
                <a:gd name="connsiteX3" fmla="*/ 1534596 w 1583704"/>
                <a:gd name="connsiteY3" fmla="*/ 125782 h 169680"/>
                <a:gd name="connsiteX4" fmla="*/ 1572695 w 1583704"/>
                <a:gd name="connsiteY4" fmla="*/ 0 h 169680"/>
                <a:gd name="connsiteX5" fmla="*/ 1408389 w 1583704"/>
                <a:gd name="connsiteY5" fmla="*/ 42132 h 169680"/>
                <a:gd name="connsiteX6" fmla="*/ 1282183 w 1583704"/>
                <a:gd name="connsiteY6" fmla="*/ 70707 h 169680"/>
                <a:gd name="connsiteX7" fmla="*/ 1170264 w 1583704"/>
                <a:gd name="connsiteY7" fmla="*/ 77851 h 169680"/>
                <a:gd name="connsiteX8" fmla="*/ 1039296 w 1583704"/>
                <a:gd name="connsiteY8" fmla="*/ 82613 h 169680"/>
                <a:gd name="connsiteX9" fmla="*/ 915471 w 1583704"/>
                <a:gd name="connsiteY9" fmla="*/ 96901 h 169680"/>
                <a:gd name="connsiteX10" fmla="*/ 834508 w 1583704"/>
                <a:gd name="connsiteY10" fmla="*/ 96901 h 169680"/>
                <a:gd name="connsiteX11" fmla="*/ 774977 w 1583704"/>
                <a:gd name="connsiteY11" fmla="*/ 89757 h 169680"/>
                <a:gd name="connsiteX12" fmla="*/ 722589 w 1583704"/>
                <a:gd name="connsiteY12" fmla="*/ 44513 h 169680"/>
                <a:gd name="connsiteX13" fmla="*/ 713064 w 1583704"/>
                <a:gd name="connsiteY13" fmla="*/ 34988 h 169680"/>
                <a:gd name="connsiteX14" fmla="*/ 674964 w 1583704"/>
                <a:gd name="connsiteY14" fmla="*/ 8794 h 169680"/>
                <a:gd name="connsiteX15" fmla="*/ 603527 w 1583704"/>
                <a:gd name="connsiteY15" fmla="*/ 46894 h 169680"/>
                <a:gd name="connsiteX16" fmla="*/ 527327 w 1583704"/>
                <a:gd name="connsiteY16" fmla="*/ 73088 h 169680"/>
                <a:gd name="connsiteX17" fmla="*/ 446364 w 1583704"/>
                <a:gd name="connsiteY17" fmla="*/ 87376 h 169680"/>
                <a:gd name="connsiteX18" fmla="*/ 398739 w 1583704"/>
                <a:gd name="connsiteY18" fmla="*/ 89757 h 169680"/>
                <a:gd name="connsiteX19" fmla="*/ 341589 w 1583704"/>
                <a:gd name="connsiteY19" fmla="*/ 56419 h 169680"/>
                <a:gd name="connsiteX20" fmla="*/ 289202 w 1583704"/>
                <a:gd name="connsiteY20" fmla="*/ 25463 h 169680"/>
                <a:gd name="connsiteX21" fmla="*/ 236814 w 1583704"/>
                <a:gd name="connsiteY21" fmla="*/ 6413 h 169680"/>
                <a:gd name="connsiteX22" fmla="*/ 196333 w 1583704"/>
                <a:gd name="connsiteY22" fmla="*/ 11176 h 169680"/>
                <a:gd name="connsiteX23" fmla="*/ 170139 w 1583704"/>
                <a:gd name="connsiteY23" fmla="*/ 61182 h 169680"/>
                <a:gd name="connsiteX24" fmla="*/ 101083 w 1583704"/>
                <a:gd name="connsiteY24" fmla="*/ 65944 h 169680"/>
                <a:gd name="connsiteX25" fmla="*/ 32027 w 1583704"/>
                <a:gd name="connsiteY25" fmla="*/ 70707 h 169680"/>
                <a:gd name="connsiteX0" fmla="*/ 32027 w 1557380"/>
                <a:gd name="connsiteY0" fmla="*/ 70707 h 169681"/>
                <a:gd name="connsiteX1" fmla="*/ 120134 w 1557380"/>
                <a:gd name="connsiteY1" fmla="*/ 91334 h 169681"/>
                <a:gd name="connsiteX2" fmla="*/ 1261231 w 1557380"/>
                <a:gd name="connsiteY2" fmla="*/ 168716 h 169681"/>
                <a:gd name="connsiteX3" fmla="*/ 1534596 w 1557380"/>
                <a:gd name="connsiteY3" fmla="*/ 125782 h 169681"/>
                <a:gd name="connsiteX4" fmla="*/ 1527451 w 1557380"/>
                <a:gd name="connsiteY4" fmla="*/ 0 h 169681"/>
                <a:gd name="connsiteX5" fmla="*/ 1408389 w 1557380"/>
                <a:gd name="connsiteY5" fmla="*/ 42132 h 169681"/>
                <a:gd name="connsiteX6" fmla="*/ 1282183 w 1557380"/>
                <a:gd name="connsiteY6" fmla="*/ 70707 h 169681"/>
                <a:gd name="connsiteX7" fmla="*/ 1170264 w 1557380"/>
                <a:gd name="connsiteY7" fmla="*/ 77851 h 169681"/>
                <a:gd name="connsiteX8" fmla="*/ 1039296 w 1557380"/>
                <a:gd name="connsiteY8" fmla="*/ 82613 h 169681"/>
                <a:gd name="connsiteX9" fmla="*/ 915471 w 1557380"/>
                <a:gd name="connsiteY9" fmla="*/ 96901 h 169681"/>
                <a:gd name="connsiteX10" fmla="*/ 834508 w 1557380"/>
                <a:gd name="connsiteY10" fmla="*/ 96901 h 169681"/>
                <a:gd name="connsiteX11" fmla="*/ 774977 w 1557380"/>
                <a:gd name="connsiteY11" fmla="*/ 89757 h 169681"/>
                <a:gd name="connsiteX12" fmla="*/ 722589 w 1557380"/>
                <a:gd name="connsiteY12" fmla="*/ 44513 h 169681"/>
                <a:gd name="connsiteX13" fmla="*/ 713064 w 1557380"/>
                <a:gd name="connsiteY13" fmla="*/ 34988 h 169681"/>
                <a:gd name="connsiteX14" fmla="*/ 674964 w 1557380"/>
                <a:gd name="connsiteY14" fmla="*/ 8794 h 169681"/>
                <a:gd name="connsiteX15" fmla="*/ 603527 w 1557380"/>
                <a:gd name="connsiteY15" fmla="*/ 46894 h 169681"/>
                <a:gd name="connsiteX16" fmla="*/ 527327 w 1557380"/>
                <a:gd name="connsiteY16" fmla="*/ 73088 h 169681"/>
                <a:gd name="connsiteX17" fmla="*/ 446364 w 1557380"/>
                <a:gd name="connsiteY17" fmla="*/ 87376 h 169681"/>
                <a:gd name="connsiteX18" fmla="*/ 398739 w 1557380"/>
                <a:gd name="connsiteY18" fmla="*/ 89757 h 169681"/>
                <a:gd name="connsiteX19" fmla="*/ 341589 w 1557380"/>
                <a:gd name="connsiteY19" fmla="*/ 56419 h 169681"/>
                <a:gd name="connsiteX20" fmla="*/ 289202 w 1557380"/>
                <a:gd name="connsiteY20" fmla="*/ 25463 h 169681"/>
                <a:gd name="connsiteX21" fmla="*/ 236814 w 1557380"/>
                <a:gd name="connsiteY21" fmla="*/ 6413 h 169681"/>
                <a:gd name="connsiteX22" fmla="*/ 196333 w 1557380"/>
                <a:gd name="connsiteY22" fmla="*/ 11176 h 169681"/>
                <a:gd name="connsiteX23" fmla="*/ 170139 w 1557380"/>
                <a:gd name="connsiteY23" fmla="*/ 61182 h 169681"/>
                <a:gd name="connsiteX24" fmla="*/ 101083 w 1557380"/>
                <a:gd name="connsiteY24" fmla="*/ 65944 h 169681"/>
                <a:gd name="connsiteX25" fmla="*/ 32027 w 1557380"/>
                <a:gd name="connsiteY25" fmla="*/ 70707 h 169681"/>
                <a:gd name="connsiteX0" fmla="*/ 32027 w 1548143"/>
                <a:gd name="connsiteY0" fmla="*/ 88183 h 187269"/>
                <a:gd name="connsiteX1" fmla="*/ 120134 w 1548143"/>
                <a:gd name="connsiteY1" fmla="*/ 108810 h 187269"/>
                <a:gd name="connsiteX2" fmla="*/ 1261231 w 1548143"/>
                <a:gd name="connsiteY2" fmla="*/ 186192 h 187269"/>
                <a:gd name="connsiteX3" fmla="*/ 1534596 w 1548143"/>
                <a:gd name="connsiteY3" fmla="*/ 143258 h 187269"/>
                <a:gd name="connsiteX4" fmla="*/ 1496494 w 1548143"/>
                <a:gd name="connsiteY4" fmla="*/ 0 h 187269"/>
                <a:gd name="connsiteX5" fmla="*/ 1408389 w 1548143"/>
                <a:gd name="connsiteY5" fmla="*/ 59608 h 187269"/>
                <a:gd name="connsiteX6" fmla="*/ 1282183 w 1548143"/>
                <a:gd name="connsiteY6" fmla="*/ 88183 h 187269"/>
                <a:gd name="connsiteX7" fmla="*/ 1170264 w 1548143"/>
                <a:gd name="connsiteY7" fmla="*/ 95327 h 187269"/>
                <a:gd name="connsiteX8" fmla="*/ 1039296 w 1548143"/>
                <a:gd name="connsiteY8" fmla="*/ 100089 h 187269"/>
                <a:gd name="connsiteX9" fmla="*/ 915471 w 1548143"/>
                <a:gd name="connsiteY9" fmla="*/ 114377 h 187269"/>
                <a:gd name="connsiteX10" fmla="*/ 834508 w 1548143"/>
                <a:gd name="connsiteY10" fmla="*/ 114377 h 187269"/>
                <a:gd name="connsiteX11" fmla="*/ 774977 w 1548143"/>
                <a:gd name="connsiteY11" fmla="*/ 107233 h 187269"/>
                <a:gd name="connsiteX12" fmla="*/ 722589 w 1548143"/>
                <a:gd name="connsiteY12" fmla="*/ 61989 h 187269"/>
                <a:gd name="connsiteX13" fmla="*/ 713064 w 1548143"/>
                <a:gd name="connsiteY13" fmla="*/ 52464 h 187269"/>
                <a:gd name="connsiteX14" fmla="*/ 674964 w 1548143"/>
                <a:gd name="connsiteY14" fmla="*/ 26270 h 187269"/>
                <a:gd name="connsiteX15" fmla="*/ 603527 w 1548143"/>
                <a:gd name="connsiteY15" fmla="*/ 64370 h 187269"/>
                <a:gd name="connsiteX16" fmla="*/ 527327 w 1548143"/>
                <a:gd name="connsiteY16" fmla="*/ 90564 h 187269"/>
                <a:gd name="connsiteX17" fmla="*/ 446364 w 1548143"/>
                <a:gd name="connsiteY17" fmla="*/ 104852 h 187269"/>
                <a:gd name="connsiteX18" fmla="*/ 398739 w 1548143"/>
                <a:gd name="connsiteY18" fmla="*/ 107233 h 187269"/>
                <a:gd name="connsiteX19" fmla="*/ 341589 w 1548143"/>
                <a:gd name="connsiteY19" fmla="*/ 73895 h 187269"/>
                <a:gd name="connsiteX20" fmla="*/ 289202 w 1548143"/>
                <a:gd name="connsiteY20" fmla="*/ 42939 h 187269"/>
                <a:gd name="connsiteX21" fmla="*/ 236814 w 1548143"/>
                <a:gd name="connsiteY21" fmla="*/ 23889 h 187269"/>
                <a:gd name="connsiteX22" fmla="*/ 196333 w 1548143"/>
                <a:gd name="connsiteY22" fmla="*/ 28652 h 187269"/>
                <a:gd name="connsiteX23" fmla="*/ 170139 w 1548143"/>
                <a:gd name="connsiteY23" fmla="*/ 78658 h 187269"/>
                <a:gd name="connsiteX24" fmla="*/ 101083 w 1548143"/>
                <a:gd name="connsiteY24" fmla="*/ 83420 h 187269"/>
                <a:gd name="connsiteX25" fmla="*/ 32027 w 1548143"/>
                <a:gd name="connsiteY25" fmla="*/ 88183 h 187269"/>
                <a:gd name="connsiteX0" fmla="*/ 32027 w 1548143"/>
                <a:gd name="connsiteY0" fmla="*/ 88183 h 187268"/>
                <a:gd name="connsiteX1" fmla="*/ 120134 w 1548143"/>
                <a:gd name="connsiteY1" fmla="*/ 108810 h 187268"/>
                <a:gd name="connsiteX2" fmla="*/ 1261231 w 1548143"/>
                <a:gd name="connsiteY2" fmla="*/ 186192 h 187268"/>
                <a:gd name="connsiteX3" fmla="*/ 1534596 w 1548143"/>
                <a:gd name="connsiteY3" fmla="*/ 143258 h 187268"/>
                <a:gd name="connsiteX4" fmla="*/ 1496494 w 1548143"/>
                <a:gd name="connsiteY4" fmla="*/ 0 h 187268"/>
                <a:gd name="connsiteX5" fmla="*/ 1408389 w 1548143"/>
                <a:gd name="connsiteY5" fmla="*/ 59608 h 187268"/>
                <a:gd name="connsiteX6" fmla="*/ 1282183 w 1548143"/>
                <a:gd name="connsiteY6" fmla="*/ 88183 h 187268"/>
                <a:gd name="connsiteX7" fmla="*/ 1170264 w 1548143"/>
                <a:gd name="connsiteY7" fmla="*/ 95327 h 187268"/>
                <a:gd name="connsiteX8" fmla="*/ 1039296 w 1548143"/>
                <a:gd name="connsiteY8" fmla="*/ 100089 h 187268"/>
                <a:gd name="connsiteX9" fmla="*/ 915471 w 1548143"/>
                <a:gd name="connsiteY9" fmla="*/ 114377 h 187268"/>
                <a:gd name="connsiteX10" fmla="*/ 834508 w 1548143"/>
                <a:gd name="connsiteY10" fmla="*/ 114377 h 187268"/>
                <a:gd name="connsiteX11" fmla="*/ 774977 w 1548143"/>
                <a:gd name="connsiteY11" fmla="*/ 107233 h 187268"/>
                <a:gd name="connsiteX12" fmla="*/ 722589 w 1548143"/>
                <a:gd name="connsiteY12" fmla="*/ 61989 h 187268"/>
                <a:gd name="connsiteX13" fmla="*/ 713064 w 1548143"/>
                <a:gd name="connsiteY13" fmla="*/ 52464 h 187268"/>
                <a:gd name="connsiteX14" fmla="*/ 674964 w 1548143"/>
                <a:gd name="connsiteY14" fmla="*/ 26270 h 187268"/>
                <a:gd name="connsiteX15" fmla="*/ 603527 w 1548143"/>
                <a:gd name="connsiteY15" fmla="*/ 64370 h 187268"/>
                <a:gd name="connsiteX16" fmla="*/ 527327 w 1548143"/>
                <a:gd name="connsiteY16" fmla="*/ 90564 h 187268"/>
                <a:gd name="connsiteX17" fmla="*/ 446364 w 1548143"/>
                <a:gd name="connsiteY17" fmla="*/ 104852 h 187268"/>
                <a:gd name="connsiteX18" fmla="*/ 398739 w 1548143"/>
                <a:gd name="connsiteY18" fmla="*/ 107233 h 187268"/>
                <a:gd name="connsiteX19" fmla="*/ 341589 w 1548143"/>
                <a:gd name="connsiteY19" fmla="*/ 73895 h 187268"/>
                <a:gd name="connsiteX20" fmla="*/ 289202 w 1548143"/>
                <a:gd name="connsiteY20" fmla="*/ 42939 h 187268"/>
                <a:gd name="connsiteX21" fmla="*/ 236814 w 1548143"/>
                <a:gd name="connsiteY21" fmla="*/ 23889 h 187268"/>
                <a:gd name="connsiteX22" fmla="*/ 196333 w 1548143"/>
                <a:gd name="connsiteY22" fmla="*/ 28652 h 187268"/>
                <a:gd name="connsiteX23" fmla="*/ 170139 w 1548143"/>
                <a:gd name="connsiteY23" fmla="*/ 78658 h 187268"/>
                <a:gd name="connsiteX24" fmla="*/ 101083 w 1548143"/>
                <a:gd name="connsiteY24" fmla="*/ 83420 h 187268"/>
                <a:gd name="connsiteX25" fmla="*/ 32027 w 1548143"/>
                <a:gd name="connsiteY25" fmla="*/ 88183 h 187268"/>
                <a:gd name="connsiteX0" fmla="*/ 32186 w 1548302"/>
                <a:gd name="connsiteY0" fmla="*/ 88183 h 166649"/>
                <a:gd name="connsiteX1" fmla="*/ 120293 w 1548302"/>
                <a:gd name="connsiteY1" fmla="*/ 108810 h 166649"/>
                <a:gd name="connsiteX2" fmla="*/ 1263771 w 1548302"/>
                <a:gd name="connsiteY2" fmla="*/ 161726 h 166649"/>
                <a:gd name="connsiteX3" fmla="*/ 1534755 w 1548302"/>
                <a:gd name="connsiteY3" fmla="*/ 143258 h 166649"/>
                <a:gd name="connsiteX4" fmla="*/ 1496653 w 1548302"/>
                <a:gd name="connsiteY4" fmla="*/ 0 h 166649"/>
                <a:gd name="connsiteX5" fmla="*/ 1408548 w 1548302"/>
                <a:gd name="connsiteY5" fmla="*/ 59608 h 166649"/>
                <a:gd name="connsiteX6" fmla="*/ 1282342 w 1548302"/>
                <a:gd name="connsiteY6" fmla="*/ 88183 h 166649"/>
                <a:gd name="connsiteX7" fmla="*/ 1170423 w 1548302"/>
                <a:gd name="connsiteY7" fmla="*/ 95327 h 166649"/>
                <a:gd name="connsiteX8" fmla="*/ 1039455 w 1548302"/>
                <a:gd name="connsiteY8" fmla="*/ 100089 h 166649"/>
                <a:gd name="connsiteX9" fmla="*/ 915630 w 1548302"/>
                <a:gd name="connsiteY9" fmla="*/ 114377 h 166649"/>
                <a:gd name="connsiteX10" fmla="*/ 834667 w 1548302"/>
                <a:gd name="connsiteY10" fmla="*/ 114377 h 166649"/>
                <a:gd name="connsiteX11" fmla="*/ 775136 w 1548302"/>
                <a:gd name="connsiteY11" fmla="*/ 107233 h 166649"/>
                <a:gd name="connsiteX12" fmla="*/ 722748 w 1548302"/>
                <a:gd name="connsiteY12" fmla="*/ 61989 h 166649"/>
                <a:gd name="connsiteX13" fmla="*/ 713223 w 1548302"/>
                <a:gd name="connsiteY13" fmla="*/ 52464 h 166649"/>
                <a:gd name="connsiteX14" fmla="*/ 675123 w 1548302"/>
                <a:gd name="connsiteY14" fmla="*/ 26270 h 166649"/>
                <a:gd name="connsiteX15" fmla="*/ 603686 w 1548302"/>
                <a:gd name="connsiteY15" fmla="*/ 64370 h 166649"/>
                <a:gd name="connsiteX16" fmla="*/ 527486 w 1548302"/>
                <a:gd name="connsiteY16" fmla="*/ 90564 h 166649"/>
                <a:gd name="connsiteX17" fmla="*/ 446523 w 1548302"/>
                <a:gd name="connsiteY17" fmla="*/ 104852 h 166649"/>
                <a:gd name="connsiteX18" fmla="*/ 398898 w 1548302"/>
                <a:gd name="connsiteY18" fmla="*/ 107233 h 166649"/>
                <a:gd name="connsiteX19" fmla="*/ 341748 w 1548302"/>
                <a:gd name="connsiteY19" fmla="*/ 73895 h 166649"/>
                <a:gd name="connsiteX20" fmla="*/ 289361 w 1548302"/>
                <a:gd name="connsiteY20" fmla="*/ 42939 h 166649"/>
                <a:gd name="connsiteX21" fmla="*/ 236973 w 1548302"/>
                <a:gd name="connsiteY21" fmla="*/ 23889 h 166649"/>
                <a:gd name="connsiteX22" fmla="*/ 196492 w 1548302"/>
                <a:gd name="connsiteY22" fmla="*/ 28652 h 166649"/>
                <a:gd name="connsiteX23" fmla="*/ 170298 w 1548302"/>
                <a:gd name="connsiteY23" fmla="*/ 78658 h 166649"/>
                <a:gd name="connsiteX24" fmla="*/ 101242 w 1548302"/>
                <a:gd name="connsiteY24" fmla="*/ 83420 h 166649"/>
                <a:gd name="connsiteX25" fmla="*/ 32186 w 1548302"/>
                <a:gd name="connsiteY25" fmla="*/ 88183 h 166649"/>
                <a:gd name="connsiteX0" fmla="*/ 32186 w 1548302"/>
                <a:gd name="connsiteY0" fmla="*/ 88183 h 164651"/>
                <a:gd name="connsiteX1" fmla="*/ 120293 w 1548302"/>
                <a:gd name="connsiteY1" fmla="*/ 108810 h 164651"/>
                <a:gd name="connsiteX2" fmla="*/ 727989 w 1548302"/>
                <a:gd name="connsiteY2" fmla="*/ 137262 h 164651"/>
                <a:gd name="connsiteX3" fmla="*/ 1263771 w 1548302"/>
                <a:gd name="connsiteY3" fmla="*/ 161726 h 164651"/>
                <a:gd name="connsiteX4" fmla="*/ 1534755 w 1548302"/>
                <a:gd name="connsiteY4" fmla="*/ 143258 h 164651"/>
                <a:gd name="connsiteX5" fmla="*/ 1496653 w 1548302"/>
                <a:gd name="connsiteY5" fmla="*/ 0 h 164651"/>
                <a:gd name="connsiteX6" fmla="*/ 1408548 w 1548302"/>
                <a:gd name="connsiteY6" fmla="*/ 59608 h 164651"/>
                <a:gd name="connsiteX7" fmla="*/ 1282342 w 1548302"/>
                <a:gd name="connsiteY7" fmla="*/ 88183 h 164651"/>
                <a:gd name="connsiteX8" fmla="*/ 1170423 w 1548302"/>
                <a:gd name="connsiteY8" fmla="*/ 95327 h 164651"/>
                <a:gd name="connsiteX9" fmla="*/ 1039455 w 1548302"/>
                <a:gd name="connsiteY9" fmla="*/ 100089 h 164651"/>
                <a:gd name="connsiteX10" fmla="*/ 915630 w 1548302"/>
                <a:gd name="connsiteY10" fmla="*/ 114377 h 164651"/>
                <a:gd name="connsiteX11" fmla="*/ 834667 w 1548302"/>
                <a:gd name="connsiteY11" fmla="*/ 114377 h 164651"/>
                <a:gd name="connsiteX12" fmla="*/ 775136 w 1548302"/>
                <a:gd name="connsiteY12" fmla="*/ 107233 h 164651"/>
                <a:gd name="connsiteX13" fmla="*/ 722748 w 1548302"/>
                <a:gd name="connsiteY13" fmla="*/ 61989 h 164651"/>
                <a:gd name="connsiteX14" fmla="*/ 713223 w 1548302"/>
                <a:gd name="connsiteY14" fmla="*/ 52464 h 164651"/>
                <a:gd name="connsiteX15" fmla="*/ 675123 w 1548302"/>
                <a:gd name="connsiteY15" fmla="*/ 26270 h 164651"/>
                <a:gd name="connsiteX16" fmla="*/ 603686 w 1548302"/>
                <a:gd name="connsiteY16" fmla="*/ 64370 h 164651"/>
                <a:gd name="connsiteX17" fmla="*/ 527486 w 1548302"/>
                <a:gd name="connsiteY17" fmla="*/ 90564 h 164651"/>
                <a:gd name="connsiteX18" fmla="*/ 446523 w 1548302"/>
                <a:gd name="connsiteY18" fmla="*/ 104852 h 164651"/>
                <a:gd name="connsiteX19" fmla="*/ 398898 w 1548302"/>
                <a:gd name="connsiteY19" fmla="*/ 107233 h 164651"/>
                <a:gd name="connsiteX20" fmla="*/ 341748 w 1548302"/>
                <a:gd name="connsiteY20" fmla="*/ 73895 h 164651"/>
                <a:gd name="connsiteX21" fmla="*/ 289361 w 1548302"/>
                <a:gd name="connsiteY21" fmla="*/ 42939 h 164651"/>
                <a:gd name="connsiteX22" fmla="*/ 236973 w 1548302"/>
                <a:gd name="connsiteY22" fmla="*/ 23889 h 164651"/>
                <a:gd name="connsiteX23" fmla="*/ 196492 w 1548302"/>
                <a:gd name="connsiteY23" fmla="*/ 28652 h 164651"/>
                <a:gd name="connsiteX24" fmla="*/ 170298 w 1548302"/>
                <a:gd name="connsiteY24" fmla="*/ 78658 h 164651"/>
                <a:gd name="connsiteX25" fmla="*/ 101242 w 1548302"/>
                <a:gd name="connsiteY25" fmla="*/ 83420 h 164651"/>
                <a:gd name="connsiteX26" fmla="*/ 32186 w 1548302"/>
                <a:gd name="connsiteY26" fmla="*/ 88183 h 164651"/>
                <a:gd name="connsiteX0" fmla="*/ 1525 w 1517641"/>
                <a:gd name="connsiteY0" fmla="*/ 88183 h 168254"/>
                <a:gd name="connsiteX1" fmla="*/ 89632 w 1517641"/>
                <a:gd name="connsiteY1" fmla="*/ 108810 h 168254"/>
                <a:gd name="connsiteX2" fmla="*/ 697328 w 1517641"/>
                <a:gd name="connsiteY2" fmla="*/ 165222 h 168254"/>
                <a:gd name="connsiteX3" fmla="*/ 1233110 w 1517641"/>
                <a:gd name="connsiteY3" fmla="*/ 161726 h 168254"/>
                <a:gd name="connsiteX4" fmla="*/ 1504094 w 1517641"/>
                <a:gd name="connsiteY4" fmla="*/ 143258 h 168254"/>
                <a:gd name="connsiteX5" fmla="*/ 1465992 w 1517641"/>
                <a:gd name="connsiteY5" fmla="*/ 0 h 168254"/>
                <a:gd name="connsiteX6" fmla="*/ 1377887 w 1517641"/>
                <a:gd name="connsiteY6" fmla="*/ 59608 h 168254"/>
                <a:gd name="connsiteX7" fmla="*/ 1251681 w 1517641"/>
                <a:gd name="connsiteY7" fmla="*/ 88183 h 168254"/>
                <a:gd name="connsiteX8" fmla="*/ 1139762 w 1517641"/>
                <a:gd name="connsiteY8" fmla="*/ 95327 h 168254"/>
                <a:gd name="connsiteX9" fmla="*/ 1008794 w 1517641"/>
                <a:gd name="connsiteY9" fmla="*/ 100089 h 168254"/>
                <a:gd name="connsiteX10" fmla="*/ 884969 w 1517641"/>
                <a:gd name="connsiteY10" fmla="*/ 114377 h 168254"/>
                <a:gd name="connsiteX11" fmla="*/ 804006 w 1517641"/>
                <a:gd name="connsiteY11" fmla="*/ 114377 h 168254"/>
                <a:gd name="connsiteX12" fmla="*/ 744475 w 1517641"/>
                <a:gd name="connsiteY12" fmla="*/ 107233 h 168254"/>
                <a:gd name="connsiteX13" fmla="*/ 692087 w 1517641"/>
                <a:gd name="connsiteY13" fmla="*/ 61989 h 168254"/>
                <a:gd name="connsiteX14" fmla="*/ 682562 w 1517641"/>
                <a:gd name="connsiteY14" fmla="*/ 52464 h 168254"/>
                <a:gd name="connsiteX15" fmla="*/ 644462 w 1517641"/>
                <a:gd name="connsiteY15" fmla="*/ 26270 h 168254"/>
                <a:gd name="connsiteX16" fmla="*/ 573025 w 1517641"/>
                <a:gd name="connsiteY16" fmla="*/ 64370 h 168254"/>
                <a:gd name="connsiteX17" fmla="*/ 496825 w 1517641"/>
                <a:gd name="connsiteY17" fmla="*/ 90564 h 168254"/>
                <a:gd name="connsiteX18" fmla="*/ 415862 w 1517641"/>
                <a:gd name="connsiteY18" fmla="*/ 104852 h 168254"/>
                <a:gd name="connsiteX19" fmla="*/ 368237 w 1517641"/>
                <a:gd name="connsiteY19" fmla="*/ 107233 h 168254"/>
                <a:gd name="connsiteX20" fmla="*/ 311087 w 1517641"/>
                <a:gd name="connsiteY20" fmla="*/ 73895 h 168254"/>
                <a:gd name="connsiteX21" fmla="*/ 258700 w 1517641"/>
                <a:gd name="connsiteY21" fmla="*/ 42939 h 168254"/>
                <a:gd name="connsiteX22" fmla="*/ 206312 w 1517641"/>
                <a:gd name="connsiteY22" fmla="*/ 23889 h 168254"/>
                <a:gd name="connsiteX23" fmla="*/ 165831 w 1517641"/>
                <a:gd name="connsiteY23" fmla="*/ 28652 h 168254"/>
                <a:gd name="connsiteX24" fmla="*/ 139637 w 1517641"/>
                <a:gd name="connsiteY24" fmla="*/ 78658 h 168254"/>
                <a:gd name="connsiteX25" fmla="*/ 70581 w 1517641"/>
                <a:gd name="connsiteY25" fmla="*/ 83420 h 168254"/>
                <a:gd name="connsiteX26" fmla="*/ 1525 w 1517641"/>
                <a:gd name="connsiteY26" fmla="*/ 88183 h 168254"/>
                <a:gd name="connsiteX0" fmla="*/ 1525 w 1517641"/>
                <a:gd name="connsiteY0" fmla="*/ 88183 h 169532"/>
                <a:gd name="connsiteX1" fmla="*/ 89632 w 1517641"/>
                <a:gd name="connsiteY1" fmla="*/ 108810 h 169532"/>
                <a:gd name="connsiteX2" fmla="*/ 633034 w 1517641"/>
                <a:gd name="connsiteY2" fmla="*/ 165222 h 169532"/>
                <a:gd name="connsiteX3" fmla="*/ 697328 w 1517641"/>
                <a:gd name="connsiteY3" fmla="*/ 165222 h 169532"/>
                <a:gd name="connsiteX4" fmla="*/ 1233110 w 1517641"/>
                <a:gd name="connsiteY4" fmla="*/ 161726 h 169532"/>
                <a:gd name="connsiteX5" fmla="*/ 1504094 w 1517641"/>
                <a:gd name="connsiteY5" fmla="*/ 143258 h 169532"/>
                <a:gd name="connsiteX6" fmla="*/ 1465992 w 1517641"/>
                <a:gd name="connsiteY6" fmla="*/ 0 h 169532"/>
                <a:gd name="connsiteX7" fmla="*/ 1377887 w 1517641"/>
                <a:gd name="connsiteY7" fmla="*/ 59608 h 169532"/>
                <a:gd name="connsiteX8" fmla="*/ 1251681 w 1517641"/>
                <a:gd name="connsiteY8" fmla="*/ 88183 h 169532"/>
                <a:gd name="connsiteX9" fmla="*/ 1139762 w 1517641"/>
                <a:gd name="connsiteY9" fmla="*/ 95327 h 169532"/>
                <a:gd name="connsiteX10" fmla="*/ 1008794 w 1517641"/>
                <a:gd name="connsiteY10" fmla="*/ 100089 h 169532"/>
                <a:gd name="connsiteX11" fmla="*/ 884969 w 1517641"/>
                <a:gd name="connsiteY11" fmla="*/ 114377 h 169532"/>
                <a:gd name="connsiteX12" fmla="*/ 804006 w 1517641"/>
                <a:gd name="connsiteY12" fmla="*/ 114377 h 169532"/>
                <a:gd name="connsiteX13" fmla="*/ 744475 w 1517641"/>
                <a:gd name="connsiteY13" fmla="*/ 107233 h 169532"/>
                <a:gd name="connsiteX14" fmla="*/ 692087 w 1517641"/>
                <a:gd name="connsiteY14" fmla="*/ 61989 h 169532"/>
                <a:gd name="connsiteX15" fmla="*/ 682562 w 1517641"/>
                <a:gd name="connsiteY15" fmla="*/ 52464 h 169532"/>
                <a:gd name="connsiteX16" fmla="*/ 644462 w 1517641"/>
                <a:gd name="connsiteY16" fmla="*/ 26270 h 169532"/>
                <a:gd name="connsiteX17" fmla="*/ 573025 w 1517641"/>
                <a:gd name="connsiteY17" fmla="*/ 64370 h 169532"/>
                <a:gd name="connsiteX18" fmla="*/ 496825 w 1517641"/>
                <a:gd name="connsiteY18" fmla="*/ 90564 h 169532"/>
                <a:gd name="connsiteX19" fmla="*/ 415862 w 1517641"/>
                <a:gd name="connsiteY19" fmla="*/ 104852 h 169532"/>
                <a:gd name="connsiteX20" fmla="*/ 368237 w 1517641"/>
                <a:gd name="connsiteY20" fmla="*/ 107233 h 169532"/>
                <a:gd name="connsiteX21" fmla="*/ 311087 w 1517641"/>
                <a:gd name="connsiteY21" fmla="*/ 73895 h 169532"/>
                <a:gd name="connsiteX22" fmla="*/ 258700 w 1517641"/>
                <a:gd name="connsiteY22" fmla="*/ 42939 h 169532"/>
                <a:gd name="connsiteX23" fmla="*/ 206312 w 1517641"/>
                <a:gd name="connsiteY23" fmla="*/ 23889 h 169532"/>
                <a:gd name="connsiteX24" fmla="*/ 165831 w 1517641"/>
                <a:gd name="connsiteY24" fmla="*/ 28652 h 169532"/>
                <a:gd name="connsiteX25" fmla="*/ 139637 w 1517641"/>
                <a:gd name="connsiteY25" fmla="*/ 78658 h 169532"/>
                <a:gd name="connsiteX26" fmla="*/ 70581 w 1517641"/>
                <a:gd name="connsiteY26" fmla="*/ 83420 h 169532"/>
                <a:gd name="connsiteX27" fmla="*/ 1525 w 1517641"/>
                <a:gd name="connsiteY27" fmla="*/ 88183 h 169532"/>
                <a:gd name="connsiteX0" fmla="*/ 147 w 1516263"/>
                <a:gd name="connsiteY0" fmla="*/ 88183 h 165249"/>
                <a:gd name="connsiteX1" fmla="*/ 88254 w 1516263"/>
                <a:gd name="connsiteY1" fmla="*/ 108810 h 165249"/>
                <a:gd name="connsiteX2" fmla="*/ 636419 w 1516263"/>
                <a:gd name="connsiteY2" fmla="*/ 147748 h 165249"/>
                <a:gd name="connsiteX3" fmla="*/ 695950 w 1516263"/>
                <a:gd name="connsiteY3" fmla="*/ 165222 h 165249"/>
                <a:gd name="connsiteX4" fmla="*/ 1231732 w 1516263"/>
                <a:gd name="connsiteY4" fmla="*/ 161726 h 165249"/>
                <a:gd name="connsiteX5" fmla="*/ 1502716 w 1516263"/>
                <a:gd name="connsiteY5" fmla="*/ 143258 h 165249"/>
                <a:gd name="connsiteX6" fmla="*/ 1464614 w 1516263"/>
                <a:gd name="connsiteY6" fmla="*/ 0 h 165249"/>
                <a:gd name="connsiteX7" fmla="*/ 1376509 w 1516263"/>
                <a:gd name="connsiteY7" fmla="*/ 59608 h 165249"/>
                <a:gd name="connsiteX8" fmla="*/ 1250303 w 1516263"/>
                <a:gd name="connsiteY8" fmla="*/ 88183 h 165249"/>
                <a:gd name="connsiteX9" fmla="*/ 1138384 w 1516263"/>
                <a:gd name="connsiteY9" fmla="*/ 95327 h 165249"/>
                <a:gd name="connsiteX10" fmla="*/ 1007416 w 1516263"/>
                <a:gd name="connsiteY10" fmla="*/ 100089 h 165249"/>
                <a:gd name="connsiteX11" fmla="*/ 883591 w 1516263"/>
                <a:gd name="connsiteY11" fmla="*/ 114377 h 165249"/>
                <a:gd name="connsiteX12" fmla="*/ 802628 w 1516263"/>
                <a:gd name="connsiteY12" fmla="*/ 114377 h 165249"/>
                <a:gd name="connsiteX13" fmla="*/ 743097 w 1516263"/>
                <a:gd name="connsiteY13" fmla="*/ 107233 h 165249"/>
                <a:gd name="connsiteX14" fmla="*/ 690709 w 1516263"/>
                <a:gd name="connsiteY14" fmla="*/ 61989 h 165249"/>
                <a:gd name="connsiteX15" fmla="*/ 681184 w 1516263"/>
                <a:gd name="connsiteY15" fmla="*/ 52464 h 165249"/>
                <a:gd name="connsiteX16" fmla="*/ 643084 w 1516263"/>
                <a:gd name="connsiteY16" fmla="*/ 26270 h 165249"/>
                <a:gd name="connsiteX17" fmla="*/ 571647 w 1516263"/>
                <a:gd name="connsiteY17" fmla="*/ 64370 h 165249"/>
                <a:gd name="connsiteX18" fmla="*/ 495447 w 1516263"/>
                <a:gd name="connsiteY18" fmla="*/ 90564 h 165249"/>
                <a:gd name="connsiteX19" fmla="*/ 414484 w 1516263"/>
                <a:gd name="connsiteY19" fmla="*/ 104852 h 165249"/>
                <a:gd name="connsiteX20" fmla="*/ 366859 w 1516263"/>
                <a:gd name="connsiteY20" fmla="*/ 107233 h 165249"/>
                <a:gd name="connsiteX21" fmla="*/ 309709 w 1516263"/>
                <a:gd name="connsiteY21" fmla="*/ 73895 h 165249"/>
                <a:gd name="connsiteX22" fmla="*/ 257322 w 1516263"/>
                <a:gd name="connsiteY22" fmla="*/ 42939 h 165249"/>
                <a:gd name="connsiteX23" fmla="*/ 204934 w 1516263"/>
                <a:gd name="connsiteY23" fmla="*/ 23889 h 165249"/>
                <a:gd name="connsiteX24" fmla="*/ 164453 w 1516263"/>
                <a:gd name="connsiteY24" fmla="*/ 28652 h 165249"/>
                <a:gd name="connsiteX25" fmla="*/ 138259 w 1516263"/>
                <a:gd name="connsiteY25" fmla="*/ 78658 h 165249"/>
                <a:gd name="connsiteX26" fmla="*/ 69203 w 1516263"/>
                <a:gd name="connsiteY26" fmla="*/ 83420 h 165249"/>
                <a:gd name="connsiteX27" fmla="*/ 147 w 1516263"/>
                <a:gd name="connsiteY27" fmla="*/ 88183 h 165249"/>
                <a:gd name="connsiteX0" fmla="*/ 147 w 1516263"/>
                <a:gd name="connsiteY0" fmla="*/ 88183 h 165223"/>
                <a:gd name="connsiteX1" fmla="*/ 88254 w 1516263"/>
                <a:gd name="connsiteY1" fmla="*/ 108810 h 165223"/>
                <a:gd name="connsiteX2" fmla="*/ 636419 w 1516263"/>
                <a:gd name="connsiteY2" fmla="*/ 147748 h 165223"/>
                <a:gd name="connsiteX3" fmla="*/ 695950 w 1516263"/>
                <a:gd name="connsiteY3" fmla="*/ 165222 h 165223"/>
                <a:gd name="connsiteX4" fmla="*/ 1134100 w 1516263"/>
                <a:gd name="connsiteY4" fmla="*/ 165220 h 165223"/>
                <a:gd name="connsiteX5" fmla="*/ 1231732 w 1516263"/>
                <a:gd name="connsiteY5" fmla="*/ 161726 h 165223"/>
                <a:gd name="connsiteX6" fmla="*/ 1502716 w 1516263"/>
                <a:gd name="connsiteY6" fmla="*/ 143258 h 165223"/>
                <a:gd name="connsiteX7" fmla="*/ 1464614 w 1516263"/>
                <a:gd name="connsiteY7" fmla="*/ 0 h 165223"/>
                <a:gd name="connsiteX8" fmla="*/ 1376509 w 1516263"/>
                <a:gd name="connsiteY8" fmla="*/ 59608 h 165223"/>
                <a:gd name="connsiteX9" fmla="*/ 1250303 w 1516263"/>
                <a:gd name="connsiteY9" fmla="*/ 88183 h 165223"/>
                <a:gd name="connsiteX10" fmla="*/ 1138384 w 1516263"/>
                <a:gd name="connsiteY10" fmla="*/ 95327 h 165223"/>
                <a:gd name="connsiteX11" fmla="*/ 1007416 w 1516263"/>
                <a:gd name="connsiteY11" fmla="*/ 100089 h 165223"/>
                <a:gd name="connsiteX12" fmla="*/ 883591 w 1516263"/>
                <a:gd name="connsiteY12" fmla="*/ 114377 h 165223"/>
                <a:gd name="connsiteX13" fmla="*/ 802628 w 1516263"/>
                <a:gd name="connsiteY13" fmla="*/ 114377 h 165223"/>
                <a:gd name="connsiteX14" fmla="*/ 743097 w 1516263"/>
                <a:gd name="connsiteY14" fmla="*/ 107233 h 165223"/>
                <a:gd name="connsiteX15" fmla="*/ 690709 w 1516263"/>
                <a:gd name="connsiteY15" fmla="*/ 61989 h 165223"/>
                <a:gd name="connsiteX16" fmla="*/ 681184 w 1516263"/>
                <a:gd name="connsiteY16" fmla="*/ 52464 h 165223"/>
                <a:gd name="connsiteX17" fmla="*/ 643084 w 1516263"/>
                <a:gd name="connsiteY17" fmla="*/ 26270 h 165223"/>
                <a:gd name="connsiteX18" fmla="*/ 571647 w 1516263"/>
                <a:gd name="connsiteY18" fmla="*/ 64370 h 165223"/>
                <a:gd name="connsiteX19" fmla="*/ 495447 w 1516263"/>
                <a:gd name="connsiteY19" fmla="*/ 90564 h 165223"/>
                <a:gd name="connsiteX20" fmla="*/ 414484 w 1516263"/>
                <a:gd name="connsiteY20" fmla="*/ 104852 h 165223"/>
                <a:gd name="connsiteX21" fmla="*/ 366859 w 1516263"/>
                <a:gd name="connsiteY21" fmla="*/ 107233 h 165223"/>
                <a:gd name="connsiteX22" fmla="*/ 309709 w 1516263"/>
                <a:gd name="connsiteY22" fmla="*/ 73895 h 165223"/>
                <a:gd name="connsiteX23" fmla="*/ 257322 w 1516263"/>
                <a:gd name="connsiteY23" fmla="*/ 42939 h 165223"/>
                <a:gd name="connsiteX24" fmla="*/ 204934 w 1516263"/>
                <a:gd name="connsiteY24" fmla="*/ 23889 h 165223"/>
                <a:gd name="connsiteX25" fmla="*/ 164453 w 1516263"/>
                <a:gd name="connsiteY25" fmla="*/ 28652 h 165223"/>
                <a:gd name="connsiteX26" fmla="*/ 138259 w 1516263"/>
                <a:gd name="connsiteY26" fmla="*/ 78658 h 165223"/>
                <a:gd name="connsiteX27" fmla="*/ 69203 w 1516263"/>
                <a:gd name="connsiteY27" fmla="*/ 83420 h 165223"/>
                <a:gd name="connsiteX28" fmla="*/ 147 w 1516263"/>
                <a:gd name="connsiteY28" fmla="*/ 88183 h 165223"/>
                <a:gd name="connsiteX0" fmla="*/ 147 w 1516263"/>
                <a:gd name="connsiteY0" fmla="*/ 88183 h 200170"/>
                <a:gd name="connsiteX1" fmla="*/ 88254 w 1516263"/>
                <a:gd name="connsiteY1" fmla="*/ 108810 h 200170"/>
                <a:gd name="connsiteX2" fmla="*/ 636419 w 1516263"/>
                <a:gd name="connsiteY2" fmla="*/ 147748 h 200170"/>
                <a:gd name="connsiteX3" fmla="*/ 695950 w 1516263"/>
                <a:gd name="connsiteY3" fmla="*/ 165222 h 200170"/>
                <a:gd name="connsiteX4" fmla="*/ 1134100 w 1516263"/>
                <a:gd name="connsiteY4" fmla="*/ 200170 h 200170"/>
                <a:gd name="connsiteX5" fmla="*/ 1231732 w 1516263"/>
                <a:gd name="connsiteY5" fmla="*/ 161726 h 200170"/>
                <a:gd name="connsiteX6" fmla="*/ 1502716 w 1516263"/>
                <a:gd name="connsiteY6" fmla="*/ 143258 h 200170"/>
                <a:gd name="connsiteX7" fmla="*/ 1464614 w 1516263"/>
                <a:gd name="connsiteY7" fmla="*/ 0 h 200170"/>
                <a:gd name="connsiteX8" fmla="*/ 1376509 w 1516263"/>
                <a:gd name="connsiteY8" fmla="*/ 59608 h 200170"/>
                <a:gd name="connsiteX9" fmla="*/ 1250303 w 1516263"/>
                <a:gd name="connsiteY9" fmla="*/ 88183 h 200170"/>
                <a:gd name="connsiteX10" fmla="*/ 1138384 w 1516263"/>
                <a:gd name="connsiteY10" fmla="*/ 95327 h 200170"/>
                <a:gd name="connsiteX11" fmla="*/ 1007416 w 1516263"/>
                <a:gd name="connsiteY11" fmla="*/ 100089 h 200170"/>
                <a:gd name="connsiteX12" fmla="*/ 883591 w 1516263"/>
                <a:gd name="connsiteY12" fmla="*/ 114377 h 200170"/>
                <a:gd name="connsiteX13" fmla="*/ 802628 w 1516263"/>
                <a:gd name="connsiteY13" fmla="*/ 114377 h 200170"/>
                <a:gd name="connsiteX14" fmla="*/ 743097 w 1516263"/>
                <a:gd name="connsiteY14" fmla="*/ 107233 h 200170"/>
                <a:gd name="connsiteX15" fmla="*/ 690709 w 1516263"/>
                <a:gd name="connsiteY15" fmla="*/ 61989 h 200170"/>
                <a:gd name="connsiteX16" fmla="*/ 681184 w 1516263"/>
                <a:gd name="connsiteY16" fmla="*/ 52464 h 200170"/>
                <a:gd name="connsiteX17" fmla="*/ 643084 w 1516263"/>
                <a:gd name="connsiteY17" fmla="*/ 26270 h 200170"/>
                <a:gd name="connsiteX18" fmla="*/ 571647 w 1516263"/>
                <a:gd name="connsiteY18" fmla="*/ 64370 h 200170"/>
                <a:gd name="connsiteX19" fmla="*/ 495447 w 1516263"/>
                <a:gd name="connsiteY19" fmla="*/ 90564 h 200170"/>
                <a:gd name="connsiteX20" fmla="*/ 414484 w 1516263"/>
                <a:gd name="connsiteY20" fmla="*/ 104852 h 200170"/>
                <a:gd name="connsiteX21" fmla="*/ 366859 w 1516263"/>
                <a:gd name="connsiteY21" fmla="*/ 107233 h 200170"/>
                <a:gd name="connsiteX22" fmla="*/ 309709 w 1516263"/>
                <a:gd name="connsiteY22" fmla="*/ 73895 h 200170"/>
                <a:gd name="connsiteX23" fmla="*/ 257322 w 1516263"/>
                <a:gd name="connsiteY23" fmla="*/ 42939 h 200170"/>
                <a:gd name="connsiteX24" fmla="*/ 204934 w 1516263"/>
                <a:gd name="connsiteY24" fmla="*/ 23889 h 200170"/>
                <a:gd name="connsiteX25" fmla="*/ 164453 w 1516263"/>
                <a:gd name="connsiteY25" fmla="*/ 28652 h 200170"/>
                <a:gd name="connsiteX26" fmla="*/ 138259 w 1516263"/>
                <a:gd name="connsiteY26" fmla="*/ 78658 h 200170"/>
                <a:gd name="connsiteX27" fmla="*/ 69203 w 1516263"/>
                <a:gd name="connsiteY27" fmla="*/ 83420 h 200170"/>
                <a:gd name="connsiteX28" fmla="*/ 147 w 1516263"/>
                <a:gd name="connsiteY28" fmla="*/ 88183 h 200170"/>
                <a:gd name="connsiteX0" fmla="*/ 147 w 1516263"/>
                <a:gd name="connsiteY0" fmla="*/ 88183 h 200170"/>
                <a:gd name="connsiteX1" fmla="*/ 88254 w 1516263"/>
                <a:gd name="connsiteY1" fmla="*/ 108810 h 200170"/>
                <a:gd name="connsiteX2" fmla="*/ 636419 w 1516263"/>
                <a:gd name="connsiteY2" fmla="*/ 147748 h 200170"/>
                <a:gd name="connsiteX3" fmla="*/ 695950 w 1516263"/>
                <a:gd name="connsiteY3" fmla="*/ 165222 h 200170"/>
                <a:gd name="connsiteX4" fmla="*/ 1081712 w 1516263"/>
                <a:gd name="connsiteY4" fmla="*/ 182695 h 200170"/>
                <a:gd name="connsiteX5" fmla="*/ 1134100 w 1516263"/>
                <a:gd name="connsiteY5" fmla="*/ 200170 h 200170"/>
                <a:gd name="connsiteX6" fmla="*/ 1231732 w 1516263"/>
                <a:gd name="connsiteY6" fmla="*/ 161726 h 200170"/>
                <a:gd name="connsiteX7" fmla="*/ 1502716 w 1516263"/>
                <a:gd name="connsiteY7" fmla="*/ 143258 h 200170"/>
                <a:gd name="connsiteX8" fmla="*/ 1464614 w 1516263"/>
                <a:gd name="connsiteY8" fmla="*/ 0 h 200170"/>
                <a:gd name="connsiteX9" fmla="*/ 1376509 w 1516263"/>
                <a:gd name="connsiteY9" fmla="*/ 59608 h 200170"/>
                <a:gd name="connsiteX10" fmla="*/ 1250303 w 1516263"/>
                <a:gd name="connsiteY10" fmla="*/ 88183 h 200170"/>
                <a:gd name="connsiteX11" fmla="*/ 1138384 w 1516263"/>
                <a:gd name="connsiteY11" fmla="*/ 95327 h 200170"/>
                <a:gd name="connsiteX12" fmla="*/ 1007416 w 1516263"/>
                <a:gd name="connsiteY12" fmla="*/ 100089 h 200170"/>
                <a:gd name="connsiteX13" fmla="*/ 883591 w 1516263"/>
                <a:gd name="connsiteY13" fmla="*/ 114377 h 200170"/>
                <a:gd name="connsiteX14" fmla="*/ 802628 w 1516263"/>
                <a:gd name="connsiteY14" fmla="*/ 114377 h 200170"/>
                <a:gd name="connsiteX15" fmla="*/ 743097 w 1516263"/>
                <a:gd name="connsiteY15" fmla="*/ 107233 h 200170"/>
                <a:gd name="connsiteX16" fmla="*/ 690709 w 1516263"/>
                <a:gd name="connsiteY16" fmla="*/ 61989 h 200170"/>
                <a:gd name="connsiteX17" fmla="*/ 681184 w 1516263"/>
                <a:gd name="connsiteY17" fmla="*/ 52464 h 200170"/>
                <a:gd name="connsiteX18" fmla="*/ 643084 w 1516263"/>
                <a:gd name="connsiteY18" fmla="*/ 26270 h 200170"/>
                <a:gd name="connsiteX19" fmla="*/ 571647 w 1516263"/>
                <a:gd name="connsiteY19" fmla="*/ 64370 h 200170"/>
                <a:gd name="connsiteX20" fmla="*/ 495447 w 1516263"/>
                <a:gd name="connsiteY20" fmla="*/ 90564 h 200170"/>
                <a:gd name="connsiteX21" fmla="*/ 414484 w 1516263"/>
                <a:gd name="connsiteY21" fmla="*/ 104852 h 200170"/>
                <a:gd name="connsiteX22" fmla="*/ 366859 w 1516263"/>
                <a:gd name="connsiteY22" fmla="*/ 107233 h 200170"/>
                <a:gd name="connsiteX23" fmla="*/ 309709 w 1516263"/>
                <a:gd name="connsiteY23" fmla="*/ 73895 h 200170"/>
                <a:gd name="connsiteX24" fmla="*/ 257322 w 1516263"/>
                <a:gd name="connsiteY24" fmla="*/ 42939 h 200170"/>
                <a:gd name="connsiteX25" fmla="*/ 204934 w 1516263"/>
                <a:gd name="connsiteY25" fmla="*/ 23889 h 200170"/>
                <a:gd name="connsiteX26" fmla="*/ 164453 w 1516263"/>
                <a:gd name="connsiteY26" fmla="*/ 28652 h 200170"/>
                <a:gd name="connsiteX27" fmla="*/ 138259 w 1516263"/>
                <a:gd name="connsiteY27" fmla="*/ 78658 h 200170"/>
                <a:gd name="connsiteX28" fmla="*/ 69203 w 1516263"/>
                <a:gd name="connsiteY28" fmla="*/ 83420 h 200170"/>
                <a:gd name="connsiteX29" fmla="*/ 147 w 1516263"/>
                <a:gd name="connsiteY29" fmla="*/ 88183 h 200170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695950 w 1516263"/>
                <a:gd name="connsiteY3" fmla="*/ 165222 h 217646"/>
                <a:gd name="connsiteX4" fmla="*/ 1107906 w 1516263"/>
                <a:gd name="connsiteY4" fmla="*/ 217646 h 217646"/>
                <a:gd name="connsiteX5" fmla="*/ 1134100 w 1516263"/>
                <a:gd name="connsiteY5" fmla="*/ 200170 h 217646"/>
                <a:gd name="connsiteX6" fmla="*/ 1231732 w 1516263"/>
                <a:gd name="connsiteY6" fmla="*/ 161726 h 217646"/>
                <a:gd name="connsiteX7" fmla="*/ 1502716 w 1516263"/>
                <a:gd name="connsiteY7" fmla="*/ 143258 h 217646"/>
                <a:gd name="connsiteX8" fmla="*/ 1464614 w 1516263"/>
                <a:gd name="connsiteY8" fmla="*/ 0 h 217646"/>
                <a:gd name="connsiteX9" fmla="*/ 1376509 w 1516263"/>
                <a:gd name="connsiteY9" fmla="*/ 59608 h 217646"/>
                <a:gd name="connsiteX10" fmla="*/ 1250303 w 1516263"/>
                <a:gd name="connsiteY10" fmla="*/ 88183 h 217646"/>
                <a:gd name="connsiteX11" fmla="*/ 1138384 w 1516263"/>
                <a:gd name="connsiteY11" fmla="*/ 95327 h 217646"/>
                <a:gd name="connsiteX12" fmla="*/ 1007416 w 1516263"/>
                <a:gd name="connsiteY12" fmla="*/ 100089 h 217646"/>
                <a:gd name="connsiteX13" fmla="*/ 883591 w 1516263"/>
                <a:gd name="connsiteY13" fmla="*/ 114377 h 217646"/>
                <a:gd name="connsiteX14" fmla="*/ 802628 w 1516263"/>
                <a:gd name="connsiteY14" fmla="*/ 114377 h 217646"/>
                <a:gd name="connsiteX15" fmla="*/ 743097 w 1516263"/>
                <a:gd name="connsiteY15" fmla="*/ 107233 h 217646"/>
                <a:gd name="connsiteX16" fmla="*/ 690709 w 1516263"/>
                <a:gd name="connsiteY16" fmla="*/ 61989 h 217646"/>
                <a:gd name="connsiteX17" fmla="*/ 681184 w 1516263"/>
                <a:gd name="connsiteY17" fmla="*/ 52464 h 217646"/>
                <a:gd name="connsiteX18" fmla="*/ 643084 w 1516263"/>
                <a:gd name="connsiteY18" fmla="*/ 26270 h 217646"/>
                <a:gd name="connsiteX19" fmla="*/ 571647 w 1516263"/>
                <a:gd name="connsiteY19" fmla="*/ 64370 h 217646"/>
                <a:gd name="connsiteX20" fmla="*/ 495447 w 1516263"/>
                <a:gd name="connsiteY20" fmla="*/ 90564 h 217646"/>
                <a:gd name="connsiteX21" fmla="*/ 414484 w 1516263"/>
                <a:gd name="connsiteY21" fmla="*/ 104852 h 217646"/>
                <a:gd name="connsiteX22" fmla="*/ 366859 w 1516263"/>
                <a:gd name="connsiteY22" fmla="*/ 107233 h 217646"/>
                <a:gd name="connsiteX23" fmla="*/ 309709 w 1516263"/>
                <a:gd name="connsiteY23" fmla="*/ 73895 h 217646"/>
                <a:gd name="connsiteX24" fmla="*/ 257322 w 1516263"/>
                <a:gd name="connsiteY24" fmla="*/ 42939 h 217646"/>
                <a:gd name="connsiteX25" fmla="*/ 204934 w 1516263"/>
                <a:gd name="connsiteY25" fmla="*/ 23889 h 217646"/>
                <a:gd name="connsiteX26" fmla="*/ 164453 w 1516263"/>
                <a:gd name="connsiteY26" fmla="*/ 28652 h 217646"/>
                <a:gd name="connsiteX27" fmla="*/ 138259 w 1516263"/>
                <a:gd name="connsiteY27" fmla="*/ 78658 h 217646"/>
                <a:gd name="connsiteX28" fmla="*/ 69203 w 1516263"/>
                <a:gd name="connsiteY28" fmla="*/ 83420 h 217646"/>
                <a:gd name="connsiteX29" fmla="*/ 147 w 1516263"/>
                <a:gd name="connsiteY29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695950 w 1516263"/>
                <a:gd name="connsiteY3" fmla="*/ 165222 h 217646"/>
                <a:gd name="connsiteX4" fmla="*/ 1107906 w 1516263"/>
                <a:gd name="connsiteY4" fmla="*/ 217646 h 217646"/>
                <a:gd name="connsiteX5" fmla="*/ 1143625 w 1516263"/>
                <a:gd name="connsiteY5" fmla="*/ 214150 h 217646"/>
                <a:gd name="connsiteX6" fmla="*/ 1231732 w 1516263"/>
                <a:gd name="connsiteY6" fmla="*/ 161726 h 217646"/>
                <a:gd name="connsiteX7" fmla="*/ 1502716 w 1516263"/>
                <a:gd name="connsiteY7" fmla="*/ 143258 h 217646"/>
                <a:gd name="connsiteX8" fmla="*/ 1464614 w 1516263"/>
                <a:gd name="connsiteY8" fmla="*/ 0 h 217646"/>
                <a:gd name="connsiteX9" fmla="*/ 1376509 w 1516263"/>
                <a:gd name="connsiteY9" fmla="*/ 59608 h 217646"/>
                <a:gd name="connsiteX10" fmla="*/ 1250303 w 1516263"/>
                <a:gd name="connsiteY10" fmla="*/ 88183 h 217646"/>
                <a:gd name="connsiteX11" fmla="*/ 1138384 w 1516263"/>
                <a:gd name="connsiteY11" fmla="*/ 95327 h 217646"/>
                <a:gd name="connsiteX12" fmla="*/ 1007416 w 1516263"/>
                <a:gd name="connsiteY12" fmla="*/ 100089 h 217646"/>
                <a:gd name="connsiteX13" fmla="*/ 883591 w 1516263"/>
                <a:gd name="connsiteY13" fmla="*/ 114377 h 217646"/>
                <a:gd name="connsiteX14" fmla="*/ 802628 w 1516263"/>
                <a:gd name="connsiteY14" fmla="*/ 114377 h 217646"/>
                <a:gd name="connsiteX15" fmla="*/ 743097 w 1516263"/>
                <a:gd name="connsiteY15" fmla="*/ 107233 h 217646"/>
                <a:gd name="connsiteX16" fmla="*/ 690709 w 1516263"/>
                <a:gd name="connsiteY16" fmla="*/ 61989 h 217646"/>
                <a:gd name="connsiteX17" fmla="*/ 681184 w 1516263"/>
                <a:gd name="connsiteY17" fmla="*/ 52464 h 217646"/>
                <a:gd name="connsiteX18" fmla="*/ 643084 w 1516263"/>
                <a:gd name="connsiteY18" fmla="*/ 26270 h 217646"/>
                <a:gd name="connsiteX19" fmla="*/ 571647 w 1516263"/>
                <a:gd name="connsiteY19" fmla="*/ 64370 h 217646"/>
                <a:gd name="connsiteX20" fmla="*/ 495447 w 1516263"/>
                <a:gd name="connsiteY20" fmla="*/ 90564 h 217646"/>
                <a:gd name="connsiteX21" fmla="*/ 414484 w 1516263"/>
                <a:gd name="connsiteY21" fmla="*/ 104852 h 217646"/>
                <a:gd name="connsiteX22" fmla="*/ 366859 w 1516263"/>
                <a:gd name="connsiteY22" fmla="*/ 107233 h 217646"/>
                <a:gd name="connsiteX23" fmla="*/ 309709 w 1516263"/>
                <a:gd name="connsiteY23" fmla="*/ 73895 h 217646"/>
                <a:gd name="connsiteX24" fmla="*/ 257322 w 1516263"/>
                <a:gd name="connsiteY24" fmla="*/ 42939 h 217646"/>
                <a:gd name="connsiteX25" fmla="*/ 204934 w 1516263"/>
                <a:gd name="connsiteY25" fmla="*/ 23889 h 217646"/>
                <a:gd name="connsiteX26" fmla="*/ 164453 w 1516263"/>
                <a:gd name="connsiteY26" fmla="*/ 28652 h 217646"/>
                <a:gd name="connsiteX27" fmla="*/ 138259 w 1516263"/>
                <a:gd name="connsiteY27" fmla="*/ 78658 h 217646"/>
                <a:gd name="connsiteX28" fmla="*/ 69203 w 1516263"/>
                <a:gd name="connsiteY28" fmla="*/ 83420 h 217646"/>
                <a:gd name="connsiteX29" fmla="*/ 147 w 1516263"/>
                <a:gd name="connsiteY29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695950 w 1516263"/>
                <a:gd name="connsiteY3" fmla="*/ 165222 h 217646"/>
                <a:gd name="connsiteX4" fmla="*/ 1036469 w 1516263"/>
                <a:gd name="connsiteY4" fmla="*/ 214150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695950 w 1516263"/>
                <a:gd name="connsiteY3" fmla="*/ 165222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695950 w 1516263"/>
                <a:gd name="connsiteY3" fmla="*/ 189687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1048376 w 1516263"/>
                <a:gd name="connsiteY3" fmla="*/ 172209 h 217646"/>
                <a:gd name="connsiteX4" fmla="*/ 1107906 w 1516263"/>
                <a:gd name="connsiteY4" fmla="*/ 217646 h 217646"/>
                <a:gd name="connsiteX5" fmla="*/ 1143625 w 1516263"/>
                <a:gd name="connsiteY5" fmla="*/ 214150 h 217646"/>
                <a:gd name="connsiteX6" fmla="*/ 1231732 w 1516263"/>
                <a:gd name="connsiteY6" fmla="*/ 161726 h 217646"/>
                <a:gd name="connsiteX7" fmla="*/ 1502716 w 1516263"/>
                <a:gd name="connsiteY7" fmla="*/ 143258 h 217646"/>
                <a:gd name="connsiteX8" fmla="*/ 1464614 w 1516263"/>
                <a:gd name="connsiteY8" fmla="*/ 0 h 217646"/>
                <a:gd name="connsiteX9" fmla="*/ 1376509 w 1516263"/>
                <a:gd name="connsiteY9" fmla="*/ 59608 h 217646"/>
                <a:gd name="connsiteX10" fmla="*/ 1250303 w 1516263"/>
                <a:gd name="connsiteY10" fmla="*/ 88183 h 217646"/>
                <a:gd name="connsiteX11" fmla="*/ 1138384 w 1516263"/>
                <a:gd name="connsiteY11" fmla="*/ 95327 h 217646"/>
                <a:gd name="connsiteX12" fmla="*/ 1007416 w 1516263"/>
                <a:gd name="connsiteY12" fmla="*/ 100089 h 217646"/>
                <a:gd name="connsiteX13" fmla="*/ 883591 w 1516263"/>
                <a:gd name="connsiteY13" fmla="*/ 114377 h 217646"/>
                <a:gd name="connsiteX14" fmla="*/ 802628 w 1516263"/>
                <a:gd name="connsiteY14" fmla="*/ 114377 h 217646"/>
                <a:gd name="connsiteX15" fmla="*/ 743097 w 1516263"/>
                <a:gd name="connsiteY15" fmla="*/ 107233 h 217646"/>
                <a:gd name="connsiteX16" fmla="*/ 690709 w 1516263"/>
                <a:gd name="connsiteY16" fmla="*/ 61989 h 217646"/>
                <a:gd name="connsiteX17" fmla="*/ 681184 w 1516263"/>
                <a:gd name="connsiteY17" fmla="*/ 52464 h 217646"/>
                <a:gd name="connsiteX18" fmla="*/ 643084 w 1516263"/>
                <a:gd name="connsiteY18" fmla="*/ 26270 h 217646"/>
                <a:gd name="connsiteX19" fmla="*/ 571647 w 1516263"/>
                <a:gd name="connsiteY19" fmla="*/ 64370 h 217646"/>
                <a:gd name="connsiteX20" fmla="*/ 495447 w 1516263"/>
                <a:gd name="connsiteY20" fmla="*/ 90564 h 217646"/>
                <a:gd name="connsiteX21" fmla="*/ 414484 w 1516263"/>
                <a:gd name="connsiteY21" fmla="*/ 104852 h 217646"/>
                <a:gd name="connsiteX22" fmla="*/ 366859 w 1516263"/>
                <a:gd name="connsiteY22" fmla="*/ 107233 h 217646"/>
                <a:gd name="connsiteX23" fmla="*/ 309709 w 1516263"/>
                <a:gd name="connsiteY23" fmla="*/ 73895 h 217646"/>
                <a:gd name="connsiteX24" fmla="*/ 257322 w 1516263"/>
                <a:gd name="connsiteY24" fmla="*/ 42939 h 217646"/>
                <a:gd name="connsiteX25" fmla="*/ 204934 w 1516263"/>
                <a:gd name="connsiteY25" fmla="*/ 23889 h 217646"/>
                <a:gd name="connsiteX26" fmla="*/ 164453 w 1516263"/>
                <a:gd name="connsiteY26" fmla="*/ 28652 h 217646"/>
                <a:gd name="connsiteX27" fmla="*/ 138259 w 1516263"/>
                <a:gd name="connsiteY27" fmla="*/ 78658 h 217646"/>
                <a:gd name="connsiteX28" fmla="*/ 69203 w 1516263"/>
                <a:gd name="connsiteY28" fmla="*/ 83420 h 217646"/>
                <a:gd name="connsiteX29" fmla="*/ 147 w 1516263"/>
                <a:gd name="connsiteY29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724525 w 1516263"/>
                <a:gd name="connsiteY3" fmla="*/ 154734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724525 w 1516263"/>
                <a:gd name="connsiteY3" fmla="*/ 189684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724525 w 1516263"/>
                <a:gd name="connsiteY3" fmla="*/ 189684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724525 w 1516263"/>
                <a:gd name="connsiteY3" fmla="*/ 189684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231732 w 1516263"/>
                <a:gd name="connsiteY7" fmla="*/ 161726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636419 w 1516263"/>
                <a:gd name="connsiteY2" fmla="*/ 147748 h 217646"/>
                <a:gd name="connsiteX3" fmla="*/ 724525 w 1516263"/>
                <a:gd name="connsiteY3" fmla="*/ 189684 h 217646"/>
                <a:gd name="connsiteX4" fmla="*/ 1048376 w 1516263"/>
                <a:gd name="connsiteY4" fmla="*/ 172209 h 217646"/>
                <a:gd name="connsiteX5" fmla="*/ 1107906 w 1516263"/>
                <a:gd name="connsiteY5" fmla="*/ 217646 h 217646"/>
                <a:gd name="connsiteX6" fmla="*/ 1143625 w 1516263"/>
                <a:gd name="connsiteY6" fmla="*/ 214150 h 217646"/>
                <a:gd name="connsiteX7" fmla="*/ 1165057 w 1516263"/>
                <a:gd name="connsiteY7" fmla="*/ 165220 h 217646"/>
                <a:gd name="connsiteX8" fmla="*/ 1502716 w 1516263"/>
                <a:gd name="connsiteY8" fmla="*/ 143258 h 217646"/>
                <a:gd name="connsiteX9" fmla="*/ 1464614 w 1516263"/>
                <a:gd name="connsiteY9" fmla="*/ 0 h 217646"/>
                <a:gd name="connsiteX10" fmla="*/ 1376509 w 1516263"/>
                <a:gd name="connsiteY10" fmla="*/ 59608 h 217646"/>
                <a:gd name="connsiteX11" fmla="*/ 1250303 w 1516263"/>
                <a:gd name="connsiteY11" fmla="*/ 88183 h 217646"/>
                <a:gd name="connsiteX12" fmla="*/ 1138384 w 1516263"/>
                <a:gd name="connsiteY12" fmla="*/ 95327 h 217646"/>
                <a:gd name="connsiteX13" fmla="*/ 1007416 w 1516263"/>
                <a:gd name="connsiteY13" fmla="*/ 100089 h 217646"/>
                <a:gd name="connsiteX14" fmla="*/ 883591 w 1516263"/>
                <a:gd name="connsiteY14" fmla="*/ 114377 h 217646"/>
                <a:gd name="connsiteX15" fmla="*/ 802628 w 1516263"/>
                <a:gd name="connsiteY15" fmla="*/ 114377 h 217646"/>
                <a:gd name="connsiteX16" fmla="*/ 743097 w 1516263"/>
                <a:gd name="connsiteY16" fmla="*/ 107233 h 217646"/>
                <a:gd name="connsiteX17" fmla="*/ 690709 w 1516263"/>
                <a:gd name="connsiteY17" fmla="*/ 61989 h 217646"/>
                <a:gd name="connsiteX18" fmla="*/ 681184 w 1516263"/>
                <a:gd name="connsiteY18" fmla="*/ 52464 h 217646"/>
                <a:gd name="connsiteX19" fmla="*/ 643084 w 1516263"/>
                <a:gd name="connsiteY19" fmla="*/ 26270 h 217646"/>
                <a:gd name="connsiteX20" fmla="*/ 571647 w 1516263"/>
                <a:gd name="connsiteY20" fmla="*/ 64370 h 217646"/>
                <a:gd name="connsiteX21" fmla="*/ 495447 w 1516263"/>
                <a:gd name="connsiteY21" fmla="*/ 90564 h 217646"/>
                <a:gd name="connsiteX22" fmla="*/ 414484 w 1516263"/>
                <a:gd name="connsiteY22" fmla="*/ 104852 h 217646"/>
                <a:gd name="connsiteX23" fmla="*/ 366859 w 1516263"/>
                <a:gd name="connsiteY23" fmla="*/ 107233 h 217646"/>
                <a:gd name="connsiteX24" fmla="*/ 309709 w 1516263"/>
                <a:gd name="connsiteY24" fmla="*/ 73895 h 217646"/>
                <a:gd name="connsiteX25" fmla="*/ 257322 w 1516263"/>
                <a:gd name="connsiteY25" fmla="*/ 42939 h 217646"/>
                <a:gd name="connsiteX26" fmla="*/ 204934 w 1516263"/>
                <a:gd name="connsiteY26" fmla="*/ 23889 h 217646"/>
                <a:gd name="connsiteX27" fmla="*/ 164453 w 1516263"/>
                <a:gd name="connsiteY27" fmla="*/ 28652 h 217646"/>
                <a:gd name="connsiteX28" fmla="*/ 138259 w 1516263"/>
                <a:gd name="connsiteY28" fmla="*/ 78658 h 217646"/>
                <a:gd name="connsiteX29" fmla="*/ 69203 w 1516263"/>
                <a:gd name="connsiteY29" fmla="*/ 83420 h 217646"/>
                <a:gd name="connsiteX30" fmla="*/ 147 w 1516263"/>
                <a:gd name="connsiteY30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584031 w 1516263"/>
                <a:gd name="connsiteY2" fmla="*/ 147745 h 217646"/>
                <a:gd name="connsiteX3" fmla="*/ 636419 w 1516263"/>
                <a:gd name="connsiteY3" fmla="*/ 147748 h 217646"/>
                <a:gd name="connsiteX4" fmla="*/ 724525 w 1516263"/>
                <a:gd name="connsiteY4" fmla="*/ 189684 h 217646"/>
                <a:gd name="connsiteX5" fmla="*/ 1048376 w 1516263"/>
                <a:gd name="connsiteY5" fmla="*/ 172209 h 217646"/>
                <a:gd name="connsiteX6" fmla="*/ 1107906 w 1516263"/>
                <a:gd name="connsiteY6" fmla="*/ 217646 h 217646"/>
                <a:gd name="connsiteX7" fmla="*/ 1143625 w 1516263"/>
                <a:gd name="connsiteY7" fmla="*/ 214150 h 217646"/>
                <a:gd name="connsiteX8" fmla="*/ 1165057 w 1516263"/>
                <a:gd name="connsiteY8" fmla="*/ 165220 h 217646"/>
                <a:gd name="connsiteX9" fmla="*/ 1502716 w 1516263"/>
                <a:gd name="connsiteY9" fmla="*/ 143258 h 217646"/>
                <a:gd name="connsiteX10" fmla="*/ 1464614 w 1516263"/>
                <a:gd name="connsiteY10" fmla="*/ 0 h 217646"/>
                <a:gd name="connsiteX11" fmla="*/ 1376509 w 1516263"/>
                <a:gd name="connsiteY11" fmla="*/ 59608 h 217646"/>
                <a:gd name="connsiteX12" fmla="*/ 1250303 w 1516263"/>
                <a:gd name="connsiteY12" fmla="*/ 88183 h 217646"/>
                <a:gd name="connsiteX13" fmla="*/ 1138384 w 1516263"/>
                <a:gd name="connsiteY13" fmla="*/ 95327 h 217646"/>
                <a:gd name="connsiteX14" fmla="*/ 1007416 w 1516263"/>
                <a:gd name="connsiteY14" fmla="*/ 100089 h 217646"/>
                <a:gd name="connsiteX15" fmla="*/ 883591 w 1516263"/>
                <a:gd name="connsiteY15" fmla="*/ 114377 h 217646"/>
                <a:gd name="connsiteX16" fmla="*/ 802628 w 1516263"/>
                <a:gd name="connsiteY16" fmla="*/ 114377 h 217646"/>
                <a:gd name="connsiteX17" fmla="*/ 743097 w 1516263"/>
                <a:gd name="connsiteY17" fmla="*/ 107233 h 217646"/>
                <a:gd name="connsiteX18" fmla="*/ 690709 w 1516263"/>
                <a:gd name="connsiteY18" fmla="*/ 61989 h 217646"/>
                <a:gd name="connsiteX19" fmla="*/ 681184 w 1516263"/>
                <a:gd name="connsiteY19" fmla="*/ 52464 h 217646"/>
                <a:gd name="connsiteX20" fmla="*/ 643084 w 1516263"/>
                <a:gd name="connsiteY20" fmla="*/ 26270 h 217646"/>
                <a:gd name="connsiteX21" fmla="*/ 571647 w 1516263"/>
                <a:gd name="connsiteY21" fmla="*/ 64370 h 217646"/>
                <a:gd name="connsiteX22" fmla="*/ 495447 w 1516263"/>
                <a:gd name="connsiteY22" fmla="*/ 90564 h 217646"/>
                <a:gd name="connsiteX23" fmla="*/ 414484 w 1516263"/>
                <a:gd name="connsiteY23" fmla="*/ 104852 h 217646"/>
                <a:gd name="connsiteX24" fmla="*/ 366859 w 1516263"/>
                <a:gd name="connsiteY24" fmla="*/ 107233 h 217646"/>
                <a:gd name="connsiteX25" fmla="*/ 309709 w 1516263"/>
                <a:gd name="connsiteY25" fmla="*/ 73895 h 217646"/>
                <a:gd name="connsiteX26" fmla="*/ 257322 w 1516263"/>
                <a:gd name="connsiteY26" fmla="*/ 42939 h 217646"/>
                <a:gd name="connsiteX27" fmla="*/ 204934 w 1516263"/>
                <a:gd name="connsiteY27" fmla="*/ 23889 h 217646"/>
                <a:gd name="connsiteX28" fmla="*/ 164453 w 1516263"/>
                <a:gd name="connsiteY28" fmla="*/ 28652 h 217646"/>
                <a:gd name="connsiteX29" fmla="*/ 138259 w 1516263"/>
                <a:gd name="connsiteY29" fmla="*/ 78658 h 217646"/>
                <a:gd name="connsiteX30" fmla="*/ 69203 w 1516263"/>
                <a:gd name="connsiteY30" fmla="*/ 83420 h 217646"/>
                <a:gd name="connsiteX31" fmla="*/ 147 w 1516263"/>
                <a:gd name="connsiteY31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584031 w 1516263"/>
                <a:gd name="connsiteY2" fmla="*/ 147745 h 217646"/>
                <a:gd name="connsiteX3" fmla="*/ 662613 w 1516263"/>
                <a:gd name="connsiteY3" fmla="*/ 189689 h 217646"/>
                <a:gd name="connsiteX4" fmla="*/ 724525 w 1516263"/>
                <a:gd name="connsiteY4" fmla="*/ 189684 h 217646"/>
                <a:gd name="connsiteX5" fmla="*/ 1048376 w 1516263"/>
                <a:gd name="connsiteY5" fmla="*/ 172209 h 217646"/>
                <a:gd name="connsiteX6" fmla="*/ 1107906 w 1516263"/>
                <a:gd name="connsiteY6" fmla="*/ 217646 h 217646"/>
                <a:gd name="connsiteX7" fmla="*/ 1143625 w 1516263"/>
                <a:gd name="connsiteY7" fmla="*/ 214150 h 217646"/>
                <a:gd name="connsiteX8" fmla="*/ 1165057 w 1516263"/>
                <a:gd name="connsiteY8" fmla="*/ 165220 h 217646"/>
                <a:gd name="connsiteX9" fmla="*/ 1502716 w 1516263"/>
                <a:gd name="connsiteY9" fmla="*/ 143258 h 217646"/>
                <a:gd name="connsiteX10" fmla="*/ 1464614 w 1516263"/>
                <a:gd name="connsiteY10" fmla="*/ 0 h 217646"/>
                <a:gd name="connsiteX11" fmla="*/ 1376509 w 1516263"/>
                <a:gd name="connsiteY11" fmla="*/ 59608 h 217646"/>
                <a:gd name="connsiteX12" fmla="*/ 1250303 w 1516263"/>
                <a:gd name="connsiteY12" fmla="*/ 88183 h 217646"/>
                <a:gd name="connsiteX13" fmla="*/ 1138384 w 1516263"/>
                <a:gd name="connsiteY13" fmla="*/ 95327 h 217646"/>
                <a:gd name="connsiteX14" fmla="*/ 1007416 w 1516263"/>
                <a:gd name="connsiteY14" fmla="*/ 100089 h 217646"/>
                <a:gd name="connsiteX15" fmla="*/ 883591 w 1516263"/>
                <a:gd name="connsiteY15" fmla="*/ 114377 h 217646"/>
                <a:gd name="connsiteX16" fmla="*/ 802628 w 1516263"/>
                <a:gd name="connsiteY16" fmla="*/ 114377 h 217646"/>
                <a:gd name="connsiteX17" fmla="*/ 743097 w 1516263"/>
                <a:gd name="connsiteY17" fmla="*/ 107233 h 217646"/>
                <a:gd name="connsiteX18" fmla="*/ 690709 w 1516263"/>
                <a:gd name="connsiteY18" fmla="*/ 61989 h 217646"/>
                <a:gd name="connsiteX19" fmla="*/ 681184 w 1516263"/>
                <a:gd name="connsiteY19" fmla="*/ 52464 h 217646"/>
                <a:gd name="connsiteX20" fmla="*/ 643084 w 1516263"/>
                <a:gd name="connsiteY20" fmla="*/ 26270 h 217646"/>
                <a:gd name="connsiteX21" fmla="*/ 571647 w 1516263"/>
                <a:gd name="connsiteY21" fmla="*/ 64370 h 217646"/>
                <a:gd name="connsiteX22" fmla="*/ 495447 w 1516263"/>
                <a:gd name="connsiteY22" fmla="*/ 90564 h 217646"/>
                <a:gd name="connsiteX23" fmla="*/ 414484 w 1516263"/>
                <a:gd name="connsiteY23" fmla="*/ 104852 h 217646"/>
                <a:gd name="connsiteX24" fmla="*/ 366859 w 1516263"/>
                <a:gd name="connsiteY24" fmla="*/ 107233 h 217646"/>
                <a:gd name="connsiteX25" fmla="*/ 309709 w 1516263"/>
                <a:gd name="connsiteY25" fmla="*/ 73895 h 217646"/>
                <a:gd name="connsiteX26" fmla="*/ 257322 w 1516263"/>
                <a:gd name="connsiteY26" fmla="*/ 42939 h 217646"/>
                <a:gd name="connsiteX27" fmla="*/ 204934 w 1516263"/>
                <a:gd name="connsiteY27" fmla="*/ 23889 h 217646"/>
                <a:gd name="connsiteX28" fmla="*/ 164453 w 1516263"/>
                <a:gd name="connsiteY28" fmla="*/ 28652 h 217646"/>
                <a:gd name="connsiteX29" fmla="*/ 138259 w 1516263"/>
                <a:gd name="connsiteY29" fmla="*/ 78658 h 217646"/>
                <a:gd name="connsiteX30" fmla="*/ 69203 w 1516263"/>
                <a:gd name="connsiteY30" fmla="*/ 83420 h 217646"/>
                <a:gd name="connsiteX31" fmla="*/ 147 w 1516263"/>
                <a:gd name="connsiteY31" fmla="*/ 88183 h 217646"/>
                <a:gd name="connsiteX0" fmla="*/ 147 w 1516263"/>
                <a:gd name="connsiteY0" fmla="*/ 88183 h 217646"/>
                <a:gd name="connsiteX1" fmla="*/ 88254 w 1516263"/>
                <a:gd name="connsiteY1" fmla="*/ 108810 h 217646"/>
                <a:gd name="connsiteX2" fmla="*/ 584031 w 1516263"/>
                <a:gd name="connsiteY2" fmla="*/ 147745 h 217646"/>
                <a:gd name="connsiteX3" fmla="*/ 662613 w 1516263"/>
                <a:gd name="connsiteY3" fmla="*/ 189689 h 217646"/>
                <a:gd name="connsiteX4" fmla="*/ 705475 w 1516263"/>
                <a:gd name="connsiteY4" fmla="*/ 172208 h 217646"/>
                <a:gd name="connsiteX5" fmla="*/ 1048376 w 1516263"/>
                <a:gd name="connsiteY5" fmla="*/ 172209 h 217646"/>
                <a:gd name="connsiteX6" fmla="*/ 1107906 w 1516263"/>
                <a:gd name="connsiteY6" fmla="*/ 217646 h 217646"/>
                <a:gd name="connsiteX7" fmla="*/ 1143625 w 1516263"/>
                <a:gd name="connsiteY7" fmla="*/ 214150 h 217646"/>
                <a:gd name="connsiteX8" fmla="*/ 1165057 w 1516263"/>
                <a:gd name="connsiteY8" fmla="*/ 165220 h 217646"/>
                <a:gd name="connsiteX9" fmla="*/ 1502716 w 1516263"/>
                <a:gd name="connsiteY9" fmla="*/ 143258 h 217646"/>
                <a:gd name="connsiteX10" fmla="*/ 1464614 w 1516263"/>
                <a:gd name="connsiteY10" fmla="*/ 0 h 217646"/>
                <a:gd name="connsiteX11" fmla="*/ 1376509 w 1516263"/>
                <a:gd name="connsiteY11" fmla="*/ 59608 h 217646"/>
                <a:gd name="connsiteX12" fmla="*/ 1250303 w 1516263"/>
                <a:gd name="connsiteY12" fmla="*/ 88183 h 217646"/>
                <a:gd name="connsiteX13" fmla="*/ 1138384 w 1516263"/>
                <a:gd name="connsiteY13" fmla="*/ 95327 h 217646"/>
                <a:gd name="connsiteX14" fmla="*/ 1007416 w 1516263"/>
                <a:gd name="connsiteY14" fmla="*/ 100089 h 217646"/>
                <a:gd name="connsiteX15" fmla="*/ 883591 w 1516263"/>
                <a:gd name="connsiteY15" fmla="*/ 114377 h 217646"/>
                <a:gd name="connsiteX16" fmla="*/ 802628 w 1516263"/>
                <a:gd name="connsiteY16" fmla="*/ 114377 h 217646"/>
                <a:gd name="connsiteX17" fmla="*/ 743097 w 1516263"/>
                <a:gd name="connsiteY17" fmla="*/ 107233 h 217646"/>
                <a:gd name="connsiteX18" fmla="*/ 690709 w 1516263"/>
                <a:gd name="connsiteY18" fmla="*/ 61989 h 217646"/>
                <a:gd name="connsiteX19" fmla="*/ 681184 w 1516263"/>
                <a:gd name="connsiteY19" fmla="*/ 52464 h 217646"/>
                <a:gd name="connsiteX20" fmla="*/ 643084 w 1516263"/>
                <a:gd name="connsiteY20" fmla="*/ 26270 h 217646"/>
                <a:gd name="connsiteX21" fmla="*/ 571647 w 1516263"/>
                <a:gd name="connsiteY21" fmla="*/ 64370 h 217646"/>
                <a:gd name="connsiteX22" fmla="*/ 495447 w 1516263"/>
                <a:gd name="connsiteY22" fmla="*/ 90564 h 217646"/>
                <a:gd name="connsiteX23" fmla="*/ 414484 w 1516263"/>
                <a:gd name="connsiteY23" fmla="*/ 104852 h 217646"/>
                <a:gd name="connsiteX24" fmla="*/ 366859 w 1516263"/>
                <a:gd name="connsiteY24" fmla="*/ 107233 h 217646"/>
                <a:gd name="connsiteX25" fmla="*/ 309709 w 1516263"/>
                <a:gd name="connsiteY25" fmla="*/ 73895 h 217646"/>
                <a:gd name="connsiteX26" fmla="*/ 257322 w 1516263"/>
                <a:gd name="connsiteY26" fmla="*/ 42939 h 217646"/>
                <a:gd name="connsiteX27" fmla="*/ 204934 w 1516263"/>
                <a:gd name="connsiteY27" fmla="*/ 23889 h 217646"/>
                <a:gd name="connsiteX28" fmla="*/ 164453 w 1516263"/>
                <a:gd name="connsiteY28" fmla="*/ 28652 h 217646"/>
                <a:gd name="connsiteX29" fmla="*/ 138259 w 1516263"/>
                <a:gd name="connsiteY29" fmla="*/ 78658 h 217646"/>
                <a:gd name="connsiteX30" fmla="*/ 69203 w 1516263"/>
                <a:gd name="connsiteY30" fmla="*/ 83420 h 217646"/>
                <a:gd name="connsiteX31" fmla="*/ 147 w 1516263"/>
                <a:gd name="connsiteY31" fmla="*/ 88183 h 217646"/>
                <a:gd name="connsiteX0" fmla="*/ 147 w 1516263"/>
                <a:gd name="connsiteY0" fmla="*/ 88183 h 225498"/>
                <a:gd name="connsiteX1" fmla="*/ 88254 w 1516263"/>
                <a:gd name="connsiteY1" fmla="*/ 108810 h 225498"/>
                <a:gd name="connsiteX2" fmla="*/ 584031 w 1516263"/>
                <a:gd name="connsiteY2" fmla="*/ 147745 h 225498"/>
                <a:gd name="connsiteX3" fmla="*/ 662613 w 1516263"/>
                <a:gd name="connsiteY3" fmla="*/ 189689 h 225498"/>
                <a:gd name="connsiteX4" fmla="*/ 705475 w 1516263"/>
                <a:gd name="connsiteY4" fmla="*/ 172208 h 225498"/>
                <a:gd name="connsiteX5" fmla="*/ 1048376 w 1516263"/>
                <a:gd name="connsiteY5" fmla="*/ 172209 h 225498"/>
                <a:gd name="connsiteX6" fmla="*/ 1107906 w 1516263"/>
                <a:gd name="connsiteY6" fmla="*/ 217646 h 225498"/>
                <a:gd name="connsiteX7" fmla="*/ 1143625 w 1516263"/>
                <a:gd name="connsiteY7" fmla="*/ 214150 h 225498"/>
                <a:gd name="connsiteX8" fmla="*/ 1165057 w 1516263"/>
                <a:gd name="connsiteY8" fmla="*/ 165220 h 225498"/>
                <a:gd name="connsiteX9" fmla="*/ 1502716 w 1516263"/>
                <a:gd name="connsiteY9" fmla="*/ 143258 h 225498"/>
                <a:gd name="connsiteX10" fmla="*/ 1464614 w 1516263"/>
                <a:gd name="connsiteY10" fmla="*/ 0 h 225498"/>
                <a:gd name="connsiteX11" fmla="*/ 1376509 w 1516263"/>
                <a:gd name="connsiteY11" fmla="*/ 59608 h 225498"/>
                <a:gd name="connsiteX12" fmla="*/ 1250303 w 1516263"/>
                <a:gd name="connsiteY12" fmla="*/ 88183 h 225498"/>
                <a:gd name="connsiteX13" fmla="*/ 1138384 w 1516263"/>
                <a:gd name="connsiteY13" fmla="*/ 95327 h 225498"/>
                <a:gd name="connsiteX14" fmla="*/ 1007416 w 1516263"/>
                <a:gd name="connsiteY14" fmla="*/ 100089 h 225498"/>
                <a:gd name="connsiteX15" fmla="*/ 883591 w 1516263"/>
                <a:gd name="connsiteY15" fmla="*/ 114377 h 225498"/>
                <a:gd name="connsiteX16" fmla="*/ 802628 w 1516263"/>
                <a:gd name="connsiteY16" fmla="*/ 114377 h 225498"/>
                <a:gd name="connsiteX17" fmla="*/ 743097 w 1516263"/>
                <a:gd name="connsiteY17" fmla="*/ 107233 h 225498"/>
                <a:gd name="connsiteX18" fmla="*/ 690709 w 1516263"/>
                <a:gd name="connsiteY18" fmla="*/ 61989 h 225498"/>
                <a:gd name="connsiteX19" fmla="*/ 681184 w 1516263"/>
                <a:gd name="connsiteY19" fmla="*/ 52464 h 225498"/>
                <a:gd name="connsiteX20" fmla="*/ 643084 w 1516263"/>
                <a:gd name="connsiteY20" fmla="*/ 26270 h 225498"/>
                <a:gd name="connsiteX21" fmla="*/ 571647 w 1516263"/>
                <a:gd name="connsiteY21" fmla="*/ 64370 h 225498"/>
                <a:gd name="connsiteX22" fmla="*/ 495447 w 1516263"/>
                <a:gd name="connsiteY22" fmla="*/ 90564 h 225498"/>
                <a:gd name="connsiteX23" fmla="*/ 414484 w 1516263"/>
                <a:gd name="connsiteY23" fmla="*/ 104852 h 225498"/>
                <a:gd name="connsiteX24" fmla="*/ 366859 w 1516263"/>
                <a:gd name="connsiteY24" fmla="*/ 107233 h 225498"/>
                <a:gd name="connsiteX25" fmla="*/ 309709 w 1516263"/>
                <a:gd name="connsiteY25" fmla="*/ 73895 h 225498"/>
                <a:gd name="connsiteX26" fmla="*/ 257322 w 1516263"/>
                <a:gd name="connsiteY26" fmla="*/ 42939 h 225498"/>
                <a:gd name="connsiteX27" fmla="*/ 204934 w 1516263"/>
                <a:gd name="connsiteY27" fmla="*/ 23889 h 225498"/>
                <a:gd name="connsiteX28" fmla="*/ 164453 w 1516263"/>
                <a:gd name="connsiteY28" fmla="*/ 28652 h 225498"/>
                <a:gd name="connsiteX29" fmla="*/ 138259 w 1516263"/>
                <a:gd name="connsiteY29" fmla="*/ 78658 h 225498"/>
                <a:gd name="connsiteX30" fmla="*/ 69203 w 1516263"/>
                <a:gd name="connsiteY30" fmla="*/ 83420 h 225498"/>
                <a:gd name="connsiteX31" fmla="*/ 147 w 1516263"/>
                <a:gd name="connsiteY31" fmla="*/ 88183 h 225498"/>
                <a:gd name="connsiteX0" fmla="*/ 147 w 1516263"/>
                <a:gd name="connsiteY0" fmla="*/ 88183 h 224656"/>
                <a:gd name="connsiteX1" fmla="*/ 88254 w 1516263"/>
                <a:gd name="connsiteY1" fmla="*/ 108810 h 224656"/>
                <a:gd name="connsiteX2" fmla="*/ 584031 w 1516263"/>
                <a:gd name="connsiteY2" fmla="*/ 147745 h 224656"/>
                <a:gd name="connsiteX3" fmla="*/ 662613 w 1516263"/>
                <a:gd name="connsiteY3" fmla="*/ 189689 h 224656"/>
                <a:gd name="connsiteX4" fmla="*/ 705475 w 1516263"/>
                <a:gd name="connsiteY4" fmla="*/ 172208 h 224656"/>
                <a:gd name="connsiteX5" fmla="*/ 1048376 w 1516263"/>
                <a:gd name="connsiteY5" fmla="*/ 172209 h 224656"/>
                <a:gd name="connsiteX6" fmla="*/ 1107906 w 1516263"/>
                <a:gd name="connsiteY6" fmla="*/ 217646 h 224656"/>
                <a:gd name="connsiteX7" fmla="*/ 1143625 w 1516263"/>
                <a:gd name="connsiteY7" fmla="*/ 214150 h 224656"/>
                <a:gd name="connsiteX8" fmla="*/ 1165057 w 1516263"/>
                <a:gd name="connsiteY8" fmla="*/ 165220 h 224656"/>
                <a:gd name="connsiteX9" fmla="*/ 1502716 w 1516263"/>
                <a:gd name="connsiteY9" fmla="*/ 143258 h 224656"/>
                <a:gd name="connsiteX10" fmla="*/ 1464614 w 1516263"/>
                <a:gd name="connsiteY10" fmla="*/ 0 h 224656"/>
                <a:gd name="connsiteX11" fmla="*/ 1376509 w 1516263"/>
                <a:gd name="connsiteY11" fmla="*/ 59608 h 224656"/>
                <a:gd name="connsiteX12" fmla="*/ 1250303 w 1516263"/>
                <a:gd name="connsiteY12" fmla="*/ 88183 h 224656"/>
                <a:gd name="connsiteX13" fmla="*/ 1138384 w 1516263"/>
                <a:gd name="connsiteY13" fmla="*/ 95327 h 224656"/>
                <a:gd name="connsiteX14" fmla="*/ 1007416 w 1516263"/>
                <a:gd name="connsiteY14" fmla="*/ 100089 h 224656"/>
                <a:gd name="connsiteX15" fmla="*/ 883591 w 1516263"/>
                <a:gd name="connsiteY15" fmla="*/ 114377 h 224656"/>
                <a:gd name="connsiteX16" fmla="*/ 802628 w 1516263"/>
                <a:gd name="connsiteY16" fmla="*/ 114377 h 224656"/>
                <a:gd name="connsiteX17" fmla="*/ 743097 w 1516263"/>
                <a:gd name="connsiteY17" fmla="*/ 107233 h 224656"/>
                <a:gd name="connsiteX18" fmla="*/ 690709 w 1516263"/>
                <a:gd name="connsiteY18" fmla="*/ 61989 h 224656"/>
                <a:gd name="connsiteX19" fmla="*/ 681184 w 1516263"/>
                <a:gd name="connsiteY19" fmla="*/ 52464 h 224656"/>
                <a:gd name="connsiteX20" fmla="*/ 643084 w 1516263"/>
                <a:gd name="connsiteY20" fmla="*/ 26270 h 224656"/>
                <a:gd name="connsiteX21" fmla="*/ 571647 w 1516263"/>
                <a:gd name="connsiteY21" fmla="*/ 64370 h 224656"/>
                <a:gd name="connsiteX22" fmla="*/ 495447 w 1516263"/>
                <a:gd name="connsiteY22" fmla="*/ 90564 h 224656"/>
                <a:gd name="connsiteX23" fmla="*/ 414484 w 1516263"/>
                <a:gd name="connsiteY23" fmla="*/ 104852 h 224656"/>
                <a:gd name="connsiteX24" fmla="*/ 366859 w 1516263"/>
                <a:gd name="connsiteY24" fmla="*/ 107233 h 224656"/>
                <a:gd name="connsiteX25" fmla="*/ 309709 w 1516263"/>
                <a:gd name="connsiteY25" fmla="*/ 73895 h 224656"/>
                <a:gd name="connsiteX26" fmla="*/ 257322 w 1516263"/>
                <a:gd name="connsiteY26" fmla="*/ 42939 h 224656"/>
                <a:gd name="connsiteX27" fmla="*/ 204934 w 1516263"/>
                <a:gd name="connsiteY27" fmla="*/ 23889 h 224656"/>
                <a:gd name="connsiteX28" fmla="*/ 164453 w 1516263"/>
                <a:gd name="connsiteY28" fmla="*/ 28652 h 224656"/>
                <a:gd name="connsiteX29" fmla="*/ 138259 w 1516263"/>
                <a:gd name="connsiteY29" fmla="*/ 78658 h 224656"/>
                <a:gd name="connsiteX30" fmla="*/ 69203 w 1516263"/>
                <a:gd name="connsiteY30" fmla="*/ 83420 h 224656"/>
                <a:gd name="connsiteX31" fmla="*/ 147 w 1516263"/>
                <a:gd name="connsiteY31" fmla="*/ 88183 h 224656"/>
                <a:gd name="connsiteX0" fmla="*/ 147 w 1516263"/>
                <a:gd name="connsiteY0" fmla="*/ 88183 h 224656"/>
                <a:gd name="connsiteX1" fmla="*/ 88254 w 1516263"/>
                <a:gd name="connsiteY1" fmla="*/ 108810 h 224656"/>
                <a:gd name="connsiteX2" fmla="*/ 584031 w 1516263"/>
                <a:gd name="connsiteY2" fmla="*/ 147745 h 224656"/>
                <a:gd name="connsiteX3" fmla="*/ 662613 w 1516263"/>
                <a:gd name="connsiteY3" fmla="*/ 189689 h 224656"/>
                <a:gd name="connsiteX4" fmla="*/ 705475 w 1516263"/>
                <a:gd name="connsiteY4" fmla="*/ 172208 h 224656"/>
                <a:gd name="connsiteX5" fmla="*/ 1048376 w 1516263"/>
                <a:gd name="connsiteY5" fmla="*/ 172209 h 224656"/>
                <a:gd name="connsiteX6" fmla="*/ 1107906 w 1516263"/>
                <a:gd name="connsiteY6" fmla="*/ 217646 h 224656"/>
                <a:gd name="connsiteX7" fmla="*/ 1143625 w 1516263"/>
                <a:gd name="connsiteY7" fmla="*/ 214150 h 224656"/>
                <a:gd name="connsiteX8" fmla="*/ 1165057 w 1516263"/>
                <a:gd name="connsiteY8" fmla="*/ 165220 h 224656"/>
                <a:gd name="connsiteX9" fmla="*/ 1502716 w 1516263"/>
                <a:gd name="connsiteY9" fmla="*/ 143258 h 224656"/>
                <a:gd name="connsiteX10" fmla="*/ 1464614 w 1516263"/>
                <a:gd name="connsiteY10" fmla="*/ 0 h 224656"/>
                <a:gd name="connsiteX11" fmla="*/ 1376509 w 1516263"/>
                <a:gd name="connsiteY11" fmla="*/ 59608 h 224656"/>
                <a:gd name="connsiteX12" fmla="*/ 1250303 w 1516263"/>
                <a:gd name="connsiteY12" fmla="*/ 88183 h 224656"/>
                <a:gd name="connsiteX13" fmla="*/ 1138384 w 1516263"/>
                <a:gd name="connsiteY13" fmla="*/ 95327 h 224656"/>
                <a:gd name="connsiteX14" fmla="*/ 1007416 w 1516263"/>
                <a:gd name="connsiteY14" fmla="*/ 100089 h 224656"/>
                <a:gd name="connsiteX15" fmla="*/ 883591 w 1516263"/>
                <a:gd name="connsiteY15" fmla="*/ 114377 h 224656"/>
                <a:gd name="connsiteX16" fmla="*/ 802628 w 1516263"/>
                <a:gd name="connsiteY16" fmla="*/ 114377 h 224656"/>
                <a:gd name="connsiteX17" fmla="*/ 743097 w 1516263"/>
                <a:gd name="connsiteY17" fmla="*/ 107233 h 224656"/>
                <a:gd name="connsiteX18" fmla="*/ 690709 w 1516263"/>
                <a:gd name="connsiteY18" fmla="*/ 61989 h 224656"/>
                <a:gd name="connsiteX19" fmla="*/ 681184 w 1516263"/>
                <a:gd name="connsiteY19" fmla="*/ 52464 h 224656"/>
                <a:gd name="connsiteX20" fmla="*/ 643084 w 1516263"/>
                <a:gd name="connsiteY20" fmla="*/ 26270 h 224656"/>
                <a:gd name="connsiteX21" fmla="*/ 571647 w 1516263"/>
                <a:gd name="connsiteY21" fmla="*/ 64370 h 224656"/>
                <a:gd name="connsiteX22" fmla="*/ 495447 w 1516263"/>
                <a:gd name="connsiteY22" fmla="*/ 90564 h 224656"/>
                <a:gd name="connsiteX23" fmla="*/ 414484 w 1516263"/>
                <a:gd name="connsiteY23" fmla="*/ 104852 h 224656"/>
                <a:gd name="connsiteX24" fmla="*/ 366859 w 1516263"/>
                <a:gd name="connsiteY24" fmla="*/ 107233 h 224656"/>
                <a:gd name="connsiteX25" fmla="*/ 309709 w 1516263"/>
                <a:gd name="connsiteY25" fmla="*/ 73895 h 224656"/>
                <a:gd name="connsiteX26" fmla="*/ 257322 w 1516263"/>
                <a:gd name="connsiteY26" fmla="*/ 42939 h 224656"/>
                <a:gd name="connsiteX27" fmla="*/ 204934 w 1516263"/>
                <a:gd name="connsiteY27" fmla="*/ 23889 h 224656"/>
                <a:gd name="connsiteX28" fmla="*/ 164453 w 1516263"/>
                <a:gd name="connsiteY28" fmla="*/ 28652 h 224656"/>
                <a:gd name="connsiteX29" fmla="*/ 138259 w 1516263"/>
                <a:gd name="connsiteY29" fmla="*/ 78658 h 224656"/>
                <a:gd name="connsiteX30" fmla="*/ 69203 w 1516263"/>
                <a:gd name="connsiteY30" fmla="*/ 83420 h 224656"/>
                <a:gd name="connsiteX31" fmla="*/ 147 w 1516263"/>
                <a:gd name="connsiteY31" fmla="*/ 88183 h 224656"/>
                <a:gd name="connsiteX0" fmla="*/ 147 w 1516263"/>
                <a:gd name="connsiteY0" fmla="*/ 88183 h 224656"/>
                <a:gd name="connsiteX1" fmla="*/ 88254 w 1516263"/>
                <a:gd name="connsiteY1" fmla="*/ 108810 h 224656"/>
                <a:gd name="connsiteX2" fmla="*/ 584031 w 1516263"/>
                <a:gd name="connsiteY2" fmla="*/ 147745 h 224656"/>
                <a:gd name="connsiteX3" fmla="*/ 662613 w 1516263"/>
                <a:gd name="connsiteY3" fmla="*/ 189689 h 224656"/>
                <a:gd name="connsiteX4" fmla="*/ 705475 w 1516263"/>
                <a:gd name="connsiteY4" fmla="*/ 172208 h 224656"/>
                <a:gd name="connsiteX5" fmla="*/ 1048376 w 1516263"/>
                <a:gd name="connsiteY5" fmla="*/ 172209 h 224656"/>
                <a:gd name="connsiteX6" fmla="*/ 1107906 w 1516263"/>
                <a:gd name="connsiteY6" fmla="*/ 217646 h 224656"/>
                <a:gd name="connsiteX7" fmla="*/ 1143625 w 1516263"/>
                <a:gd name="connsiteY7" fmla="*/ 214150 h 224656"/>
                <a:gd name="connsiteX8" fmla="*/ 1165057 w 1516263"/>
                <a:gd name="connsiteY8" fmla="*/ 165220 h 224656"/>
                <a:gd name="connsiteX9" fmla="*/ 1502716 w 1516263"/>
                <a:gd name="connsiteY9" fmla="*/ 143258 h 224656"/>
                <a:gd name="connsiteX10" fmla="*/ 1464614 w 1516263"/>
                <a:gd name="connsiteY10" fmla="*/ 0 h 224656"/>
                <a:gd name="connsiteX11" fmla="*/ 1376509 w 1516263"/>
                <a:gd name="connsiteY11" fmla="*/ 59608 h 224656"/>
                <a:gd name="connsiteX12" fmla="*/ 1250303 w 1516263"/>
                <a:gd name="connsiteY12" fmla="*/ 88183 h 224656"/>
                <a:gd name="connsiteX13" fmla="*/ 1138384 w 1516263"/>
                <a:gd name="connsiteY13" fmla="*/ 95327 h 224656"/>
                <a:gd name="connsiteX14" fmla="*/ 1007416 w 1516263"/>
                <a:gd name="connsiteY14" fmla="*/ 100089 h 224656"/>
                <a:gd name="connsiteX15" fmla="*/ 883591 w 1516263"/>
                <a:gd name="connsiteY15" fmla="*/ 114377 h 224656"/>
                <a:gd name="connsiteX16" fmla="*/ 802628 w 1516263"/>
                <a:gd name="connsiteY16" fmla="*/ 114377 h 224656"/>
                <a:gd name="connsiteX17" fmla="*/ 743097 w 1516263"/>
                <a:gd name="connsiteY17" fmla="*/ 107233 h 224656"/>
                <a:gd name="connsiteX18" fmla="*/ 690709 w 1516263"/>
                <a:gd name="connsiteY18" fmla="*/ 61989 h 224656"/>
                <a:gd name="connsiteX19" fmla="*/ 681184 w 1516263"/>
                <a:gd name="connsiteY19" fmla="*/ 52464 h 224656"/>
                <a:gd name="connsiteX20" fmla="*/ 643084 w 1516263"/>
                <a:gd name="connsiteY20" fmla="*/ 26270 h 224656"/>
                <a:gd name="connsiteX21" fmla="*/ 571647 w 1516263"/>
                <a:gd name="connsiteY21" fmla="*/ 64370 h 224656"/>
                <a:gd name="connsiteX22" fmla="*/ 495447 w 1516263"/>
                <a:gd name="connsiteY22" fmla="*/ 90564 h 224656"/>
                <a:gd name="connsiteX23" fmla="*/ 414484 w 1516263"/>
                <a:gd name="connsiteY23" fmla="*/ 104852 h 224656"/>
                <a:gd name="connsiteX24" fmla="*/ 366859 w 1516263"/>
                <a:gd name="connsiteY24" fmla="*/ 107233 h 224656"/>
                <a:gd name="connsiteX25" fmla="*/ 309709 w 1516263"/>
                <a:gd name="connsiteY25" fmla="*/ 73895 h 224656"/>
                <a:gd name="connsiteX26" fmla="*/ 257322 w 1516263"/>
                <a:gd name="connsiteY26" fmla="*/ 42939 h 224656"/>
                <a:gd name="connsiteX27" fmla="*/ 204934 w 1516263"/>
                <a:gd name="connsiteY27" fmla="*/ 23889 h 224656"/>
                <a:gd name="connsiteX28" fmla="*/ 164453 w 1516263"/>
                <a:gd name="connsiteY28" fmla="*/ 28652 h 224656"/>
                <a:gd name="connsiteX29" fmla="*/ 138259 w 1516263"/>
                <a:gd name="connsiteY29" fmla="*/ 78658 h 224656"/>
                <a:gd name="connsiteX30" fmla="*/ 69203 w 1516263"/>
                <a:gd name="connsiteY30" fmla="*/ 83420 h 224656"/>
                <a:gd name="connsiteX31" fmla="*/ 147 w 1516263"/>
                <a:gd name="connsiteY31" fmla="*/ 88183 h 22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16263" h="224656">
                  <a:moveTo>
                    <a:pt x="147" y="88183"/>
                  </a:moveTo>
                  <a:cubicBezTo>
                    <a:pt x="3322" y="92415"/>
                    <a:pt x="-17791" y="98883"/>
                    <a:pt x="88254" y="108810"/>
                  </a:cubicBezTo>
                  <a:cubicBezTo>
                    <a:pt x="185568" y="118737"/>
                    <a:pt x="492670" y="141255"/>
                    <a:pt x="584031" y="147745"/>
                  </a:cubicBezTo>
                  <a:cubicBezTo>
                    <a:pt x="675392" y="154235"/>
                    <a:pt x="642372" y="185612"/>
                    <a:pt x="662613" y="189689"/>
                  </a:cubicBezTo>
                  <a:cubicBezTo>
                    <a:pt x="682854" y="193766"/>
                    <a:pt x="641181" y="175121"/>
                    <a:pt x="705475" y="172208"/>
                  </a:cubicBezTo>
                  <a:cubicBezTo>
                    <a:pt x="769769" y="169295"/>
                    <a:pt x="1028533" y="157063"/>
                    <a:pt x="1048376" y="172209"/>
                  </a:cubicBezTo>
                  <a:lnTo>
                    <a:pt x="1107906" y="217646"/>
                  </a:lnTo>
                  <a:cubicBezTo>
                    <a:pt x="1123781" y="224636"/>
                    <a:pt x="1136481" y="230460"/>
                    <a:pt x="1143625" y="214150"/>
                  </a:cubicBezTo>
                  <a:lnTo>
                    <a:pt x="1165057" y="165220"/>
                  </a:lnTo>
                  <a:cubicBezTo>
                    <a:pt x="1172201" y="148910"/>
                    <a:pt x="1452790" y="170795"/>
                    <a:pt x="1502716" y="143258"/>
                  </a:cubicBezTo>
                  <a:cubicBezTo>
                    <a:pt x="1541926" y="112226"/>
                    <a:pt x="1485648" y="13942"/>
                    <a:pt x="1464614" y="0"/>
                  </a:cubicBezTo>
                  <a:lnTo>
                    <a:pt x="1376509" y="59608"/>
                  </a:lnTo>
                  <a:lnTo>
                    <a:pt x="1250303" y="88183"/>
                  </a:lnTo>
                  <a:lnTo>
                    <a:pt x="1138384" y="95327"/>
                  </a:lnTo>
                  <a:lnTo>
                    <a:pt x="1007416" y="100089"/>
                  </a:lnTo>
                  <a:lnTo>
                    <a:pt x="883591" y="114377"/>
                  </a:lnTo>
                  <a:lnTo>
                    <a:pt x="802628" y="114377"/>
                  </a:lnTo>
                  <a:lnTo>
                    <a:pt x="743097" y="107233"/>
                  </a:lnTo>
                  <a:lnTo>
                    <a:pt x="690709" y="61989"/>
                  </a:lnTo>
                  <a:lnTo>
                    <a:pt x="681184" y="52464"/>
                  </a:lnTo>
                  <a:cubicBezTo>
                    <a:pt x="673247" y="46511"/>
                    <a:pt x="661340" y="24286"/>
                    <a:pt x="643084" y="26270"/>
                  </a:cubicBezTo>
                  <a:cubicBezTo>
                    <a:pt x="624828" y="28254"/>
                    <a:pt x="596253" y="53654"/>
                    <a:pt x="571647" y="64370"/>
                  </a:cubicBezTo>
                  <a:lnTo>
                    <a:pt x="495447" y="90564"/>
                  </a:lnTo>
                  <a:lnTo>
                    <a:pt x="414484" y="104852"/>
                  </a:lnTo>
                  <a:lnTo>
                    <a:pt x="366859" y="107233"/>
                  </a:lnTo>
                  <a:lnTo>
                    <a:pt x="309709" y="73895"/>
                  </a:lnTo>
                  <a:lnTo>
                    <a:pt x="257322" y="42939"/>
                  </a:lnTo>
                  <a:cubicBezTo>
                    <a:pt x="239860" y="34605"/>
                    <a:pt x="220412" y="26270"/>
                    <a:pt x="204934" y="23889"/>
                  </a:cubicBezTo>
                  <a:cubicBezTo>
                    <a:pt x="189456" y="21508"/>
                    <a:pt x="175566" y="19524"/>
                    <a:pt x="164453" y="28652"/>
                  </a:cubicBezTo>
                  <a:cubicBezTo>
                    <a:pt x="153341" y="37780"/>
                    <a:pt x="161278" y="77071"/>
                    <a:pt x="138259" y="78658"/>
                  </a:cubicBezTo>
                  <a:lnTo>
                    <a:pt x="69203" y="83420"/>
                  </a:lnTo>
                  <a:cubicBezTo>
                    <a:pt x="46184" y="85007"/>
                    <a:pt x="-3028" y="83951"/>
                    <a:pt x="147" y="88183"/>
                  </a:cubicBezTo>
                  <a:close/>
                </a:path>
              </a:pathLst>
            </a:custGeom>
            <a:solidFill>
              <a:srgbClr val="FB916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2380898" y="2732553"/>
              <a:ext cx="2552700" cy="396343"/>
            </a:xfrm>
            <a:custGeom>
              <a:avLst/>
              <a:gdLst>
                <a:gd name="connsiteX0" fmla="*/ 2505075 w 2576512"/>
                <a:gd name="connsiteY0" fmla="*/ 97631 h 581025"/>
                <a:gd name="connsiteX1" fmla="*/ 2552700 w 2576512"/>
                <a:gd name="connsiteY1" fmla="*/ 123825 h 581025"/>
                <a:gd name="connsiteX2" fmla="*/ 2412206 w 2576512"/>
                <a:gd name="connsiteY2" fmla="*/ 216694 h 581025"/>
                <a:gd name="connsiteX3" fmla="*/ 2264569 w 2576512"/>
                <a:gd name="connsiteY3" fmla="*/ 319088 h 581025"/>
                <a:gd name="connsiteX4" fmla="*/ 2135981 w 2576512"/>
                <a:gd name="connsiteY4" fmla="*/ 383381 h 581025"/>
                <a:gd name="connsiteX5" fmla="*/ 2021681 w 2576512"/>
                <a:gd name="connsiteY5" fmla="*/ 426244 h 581025"/>
                <a:gd name="connsiteX6" fmla="*/ 1900237 w 2576512"/>
                <a:gd name="connsiteY6" fmla="*/ 426244 h 581025"/>
                <a:gd name="connsiteX7" fmla="*/ 1757362 w 2576512"/>
                <a:gd name="connsiteY7" fmla="*/ 395288 h 581025"/>
                <a:gd name="connsiteX8" fmla="*/ 1621631 w 2576512"/>
                <a:gd name="connsiteY8" fmla="*/ 328613 h 581025"/>
                <a:gd name="connsiteX9" fmla="*/ 1514475 w 2576512"/>
                <a:gd name="connsiteY9" fmla="*/ 242888 h 581025"/>
                <a:gd name="connsiteX10" fmla="*/ 1433512 w 2576512"/>
                <a:gd name="connsiteY10" fmla="*/ 173831 h 581025"/>
                <a:gd name="connsiteX11" fmla="*/ 1333500 w 2576512"/>
                <a:gd name="connsiteY11" fmla="*/ 133350 h 581025"/>
                <a:gd name="connsiteX12" fmla="*/ 1238250 w 2576512"/>
                <a:gd name="connsiteY12" fmla="*/ 111919 h 581025"/>
                <a:gd name="connsiteX13" fmla="*/ 1126331 w 2576512"/>
                <a:gd name="connsiteY13" fmla="*/ 150019 h 581025"/>
                <a:gd name="connsiteX14" fmla="*/ 1002506 w 2576512"/>
                <a:gd name="connsiteY14" fmla="*/ 235744 h 581025"/>
                <a:gd name="connsiteX15" fmla="*/ 916781 w 2576512"/>
                <a:gd name="connsiteY15" fmla="*/ 378619 h 581025"/>
                <a:gd name="connsiteX16" fmla="*/ 826294 w 2576512"/>
                <a:gd name="connsiteY16" fmla="*/ 497681 h 581025"/>
                <a:gd name="connsiteX17" fmla="*/ 719137 w 2576512"/>
                <a:gd name="connsiteY17" fmla="*/ 554831 h 581025"/>
                <a:gd name="connsiteX18" fmla="*/ 559594 w 2576512"/>
                <a:gd name="connsiteY18" fmla="*/ 581025 h 581025"/>
                <a:gd name="connsiteX19" fmla="*/ 402431 w 2576512"/>
                <a:gd name="connsiteY19" fmla="*/ 528638 h 581025"/>
                <a:gd name="connsiteX20" fmla="*/ 233362 w 2576512"/>
                <a:gd name="connsiteY20" fmla="*/ 428625 h 581025"/>
                <a:gd name="connsiteX21" fmla="*/ 130969 w 2576512"/>
                <a:gd name="connsiteY21" fmla="*/ 338138 h 581025"/>
                <a:gd name="connsiteX22" fmla="*/ 16669 w 2576512"/>
                <a:gd name="connsiteY22" fmla="*/ 240506 h 581025"/>
                <a:gd name="connsiteX23" fmla="*/ 0 w 2576512"/>
                <a:gd name="connsiteY23" fmla="*/ 176213 h 581025"/>
                <a:gd name="connsiteX24" fmla="*/ 1371600 w 2576512"/>
                <a:gd name="connsiteY24" fmla="*/ 0 h 581025"/>
                <a:gd name="connsiteX25" fmla="*/ 2157412 w 2576512"/>
                <a:gd name="connsiteY25" fmla="*/ 166688 h 581025"/>
                <a:gd name="connsiteX26" fmla="*/ 2576512 w 2576512"/>
                <a:gd name="connsiteY26" fmla="*/ 119063 h 581025"/>
                <a:gd name="connsiteX27" fmla="*/ 2505075 w 2576512"/>
                <a:gd name="connsiteY27" fmla="*/ 97631 h 581025"/>
                <a:gd name="connsiteX0" fmla="*/ 2505075 w 2576512"/>
                <a:gd name="connsiteY0" fmla="*/ 97631 h 581025"/>
                <a:gd name="connsiteX1" fmla="*/ 2552700 w 2576512"/>
                <a:gd name="connsiteY1" fmla="*/ 123825 h 581025"/>
                <a:gd name="connsiteX2" fmla="*/ 2412206 w 2576512"/>
                <a:gd name="connsiteY2" fmla="*/ 216694 h 581025"/>
                <a:gd name="connsiteX3" fmla="*/ 2264569 w 2576512"/>
                <a:gd name="connsiteY3" fmla="*/ 319088 h 581025"/>
                <a:gd name="connsiteX4" fmla="*/ 2135981 w 2576512"/>
                <a:gd name="connsiteY4" fmla="*/ 383381 h 581025"/>
                <a:gd name="connsiteX5" fmla="*/ 2021681 w 2576512"/>
                <a:gd name="connsiteY5" fmla="*/ 426244 h 581025"/>
                <a:gd name="connsiteX6" fmla="*/ 1900237 w 2576512"/>
                <a:gd name="connsiteY6" fmla="*/ 426244 h 581025"/>
                <a:gd name="connsiteX7" fmla="*/ 1757362 w 2576512"/>
                <a:gd name="connsiteY7" fmla="*/ 395288 h 581025"/>
                <a:gd name="connsiteX8" fmla="*/ 1621631 w 2576512"/>
                <a:gd name="connsiteY8" fmla="*/ 328613 h 581025"/>
                <a:gd name="connsiteX9" fmla="*/ 1514475 w 2576512"/>
                <a:gd name="connsiteY9" fmla="*/ 242888 h 581025"/>
                <a:gd name="connsiteX10" fmla="*/ 1433512 w 2576512"/>
                <a:gd name="connsiteY10" fmla="*/ 173831 h 581025"/>
                <a:gd name="connsiteX11" fmla="*/ 1333500 w 2576512"/>
                <a:gd name="connsiteY11" fmla="*/ 133350 h 581025"/>
                <a:gd name="connsiteX12" fmla="*/ 1238250 w 2576512"/>
                <a:gd name="connsiteY12" fmla="*/ 111919 h 581025"/>
                <a:gd name="connsiteX13" fmla="*/ 1126331 w 2576512"/>
                <a:gd name="connsiteY13" fmla="*/ 150019 h 581025"/>
                <a:gd name="connsiteX14" fmla="*/ 1002506 w 2576512"/>
                <a:gd name="connsiteY14" fmla="*/ 235744 h 581025"/>
                <a:gd name="connsiteX15" fmla="*/ 916781 w 2576512"/>
                <a:gd name="connsiteY15" fmla="*/ 378619 h 581025"/>
                <a:gd name="connsiteX16" fmla="*/ 826294 w 2576512"/>
                <a:gd name="connsiteY16" fmla="*/ 497681 h 581025"/>
                <a:gd name="connsiteX17" fmla="*/ 719137 w 2576512"/>
                <a:gd name="connsiteY17" fmla="*/ 554831 h 581025"/>
                <a:gd name="connsiteX18" fmla="*/ 559594 w 2576512"/>
                <a:gd name="connsiteY18" fmla="*/ 581025 h 581025"/>
                <a:gd name="connsiteX19" fmla="*/ 402431 w 2576512"/>
                <a:gd name="connsiteY19" fmla="*/ 528638 h 581025"/>
                <a:gd name="connsiteX20" fmla="*/ 233362 w 2576512"/>
                <a:gd name="connsiteY20" fmla="*/ 428625 h 581025"/>
                <a:gd name="connsiteX21" fmla="*/ 130969 w 2576512"/>
                <a:gd name="connsiteY21" fmla="*/ 338138 h 581025"/>
                <a:gd name="connsiteX22" fmla="*/ 16669 w 2576512"/>
                <a:gd name="connsiteY22" fmla="*/ 240506 h 581025"/>
                <a:gd name="connsiteX23" fmla="*/ 0 w 2576512"/>
                <a:gd name="connsiteY23" fmla="*/ 176213 h 581025"/>
                <a:gd name="connsiteX24" fmla="*/ 1371600 w 2576512"/>
                <a:gd name="connsiteY24" fmla="*/ 0 h 581025"/>
                <a:gd name="connsiteX25" fmla="*/ 2157412 w 2576512"/>
                <a:gd name="connsiteY25" fmla="*/ 166688 h 581025"/>
                <a:gd name="connsiteX26" fmla="*/ 2576512 w 2576512"/>
                <a:gd name="connsiteY26" fmla="*/ 119063 h 581025"/>
                <a:gd name="connsiteX27" fmla="*/ 2505075 w 2576512"/>
                <a:gd name="connsiteY27" fmla="*/ 97631 h 581025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76512"/>
                <a:gd name="connsiteY0" fmla="*/ 97631 h 581733"/>
                <a:gd name="connsiteX1" fmla="*/ 2552700 w 2576512"/>
                <a:gd name="connsiteY1" fmla="*/ 123825 h 581733"/>
                <a:gd name="connsiteX2" fmla="*/ 2412206 w 2576512"/>
                <a:gd name="connsiteY2" fmla="*/ 216694 h 581733"/>
                <a:gd name="connsiteX3" fmla="*/ 2264569 w 2576512"/>
                <a:gd name="connsiteY3" fmla="*/ 319088 h 581733"/>
                <a:gd name="connsiteX4" fmla="*/ 2135981 w 2576512"/>
                <a:gd name="connsiteY4" fmla="*/ 383381 h 581733"/>
                <a:gd name="connsiteX5" fmla="*/ 2021681 w 2576512"/>
                <a:gd name="connsiteY5" fmla="*/ 426244 h 581733"/>
                <a:gd name="connsiteX6" fmla="*/ 1900237 w 2576512"/>
                <a:gd name="connsiteY6" fmla="*/ 426244 h 581733"/>
                <a:gd name="connsiteX7" fmla="*/ 1757362 w 2576512"/>
                <a:gd name="connsiteY7" fmla="*/ 395288 h 581733"/>
                <a:gd name="connsiteX8" fmla="*/ 1621631 w 2576512"/>
                <a:gd name="connsiteY8" fmla="*/ 328613 h 581733"/>
                <a:gd name="connsiteX9" fmla="*/ 1514475 w 2576512"/>
                <a:gd name="connsiteY9" fmla="*/ 242888 h 581733"/>
                <a:gd name="connsiteX10" fmla="*/ 1433512 w 2576512"/>
                <a:gd name="connsiteY10" fmla="*/ 173831 h 581733"/>
                <a:gd name="connsiteX11" fmla="*/ 1333500 w 2576512"/>
                <a:gd name="connsiteY11" fmla="*/ 133350 h 581733"/>
                <a:gd name="connsiteX12" fmla="*/ 1238250 w 2576512"/>
                <a:gd name="connsiteY12" fmla="*/ 111919 h 581733"/>
                <a:gd name="connsiteX13" fmla="*/ 1126331 w 2576512"/>
                <a:gd name="connsiteY13" fmla="*/ 150019 h 581733"/>
                <a:gd name="connsiteX14" fmla="*/ 1002506 w 2576512"/>
                <a:gd name="connsiteY14" fmla="*/ 235744 h 581733"/>
                <a:gd name="connsiteX15" fmla="*/ 916781 w 2576512"/>
                <a:gd name="connsiteY15" fmla="*/ 378619 h 581733"/>
                <a:gd name="connsiteX16" fmla="*/ 826294 w 2576512"/>
                <a:gd name="connsiteY16" fmla="*/ 497681 h 581733"/>
                <a:gd name="connsiteX17" fmla="*/ 719137 w 2576512"/>
                <a:gd name="connsiteY17" fmla="*/ 554831 h 581733"/>
                <a:gd name="connsiteX18" fmla="*/ 559594 w 2576512"/>
                <a:gd name="connsiteY18" fmla="*/ 581025 h 581733"/>
                <a:gd name="connsiteX19" fmla="*/ 402431 w 2576512"/>
                <a:gd name="connsiteY19" fmla="*/ 528638 h 581733"/>
                <a:gd name="connsiteX20" fmla="*/ 233362 w 2576512"/>
                <a:gd name="connsiteY20" fmla="*/ 428625 h 581733"/>
                <a:gd name="connsiteX21" fmla="*/ 130969 w 2576512"/>
                <a:gd name="connsiteY21" fmla="*/ 338138 h 581733"/>
                <a:gd name="connsiteX22" fmla="*/ 16669 w 2576512"/>
                <a:gd name="connsiteY22" fmla="*/ 240506 h 581733"/>
                <a:gd name="connsiteX23" fmla="*/ 0 w 2576512"/>
                <a:gd name="connsiteY23" fmla="*/ 176213 h 581733"/>
                <a:gd name="connsiteX24" fmla="*/ 1371600 w 2576512"/>
                <a:gd name="connsiteY24" fmla="*/ 0 h 581733"/>
                <a:gd name="connsiteX25" fmla="*/ 2157412 w 2576512"/>
                <a:gd name="connsiteY25" fmla="*/ 166688 h 581733"/>
                <a:gd name="connsiteX26" fmla="*/ 2576512 w 2576512"/>
                <a:gd name="connsiteY26" fmla="*/ 119063 h 581733"/>
                <a:gd name="connsiteX27" fmla="*/ 2505075 w 2576512"/>
                <a:gd name="connsiteY27" fmla="*/ 97631 h 581733"/>
                <a:gd name="connsiteX0" fmla="*/ 2505075 w 2552700"/>
                <a:gd name="connsiteY0" fmla="*/ 97631 h 581733"/>
                <a:gd name="connsiteX1" fmla="*/ 2552700 w 2552700"/>
                <a:gd name="connsiteY1" fmla="*/ 123825 h 581733"/>
                <a:gd name="connsiteX2" fmla="*/ 2412206 w 2552700"/>
                <a:gd name="connsiteY2" fmla="*/ 216694 h 581733"/>
                <a:gd name="connsiteX3" fmla="*/ 2264569 w 2552700"/>
                <a:gd name="connsiteY3" fmla="*/ 319088 h 581733"/>
                <a:gd name="connsiteX4" fmla="*/ 2135981 w 2552700"/>
                <a:gd name="connsiteY4" fmla="*/ 383381 h 581733"/>
                <a:gd name="connsiteX5" fmla="*/ 2021681 w 2552700"/>
                <a:gd name="connsiteY5" fmla="*/ 426244 h 581733"/>
                <a:gd name="connsiteX6" fmla="*/ 1900237 w 2552700"/>
                <a:gd name="connsiteY6" fmla="*/ 426244 h 581733"/>
                <a:gd name="connsiteX7" fmla="*/ 1757362 w 2552700"/>
                <a:gd name="connsiteY7" fmla="*/ 395288 h 581733"/>
                <a:gd name="connsiteX8" fmla="*/ 1621631 w 2552700"/>
                <a:gd name="connsiteY8" fmla="*/ 328613 h 581733"/>
                <a:gd name="connsiteX9" fmla="*/ 1514475 w 2552700"/>
                <a:gd name="connsiteY9" fmla="*/ 242888 h 581733"/>
                <a:gd name="connsiteX10" fmla="*/ 1433512 w 2552700"/>
                <a:gd name="connsiteY10" fmla="*/ 173831 h 581733"/>
                <a:gd name="connsiteX11" fmla="*/ 1333500 w 2552700"/>
                <a:gd name="connsiteY11" fmla="*/ 133350 h 581733"/>
                <a:gd name="connsiteX12" fmla="*/ 1238250 w 2552700"/>
                <a:gd name="connsiteY12" fmla="*/ 111919 h 581733"/>
                <a:gd name="connsiteX13" fmla="*/ 1126331 w 2552700"/>
                <a:gd name="connsiteY13" fmla="*/ 150019 h 581733"/>
                <a:gd name="connsiteX14" fmla="*/ 1002506 w 2552700"/>
                <a:gd name="connsiteY14" fmla="*/ 235744 h 581733"/>
                <a:gd name="connsiteX15" fmla="*/ 916781 w 2552700"/>
                <a:gd name="connsiteY15" fmla="*/ 378619 h 581733"/>
                <a:gd name="connsiteX16" fmla="*/ 826294 w 2552700"/>
                <a:gd name="connsiteY16" fmla="*/ 497681 h 581733"/>
                <a:gd name="connsiteX17" fmla="*/ 719137 w 2552700"/>
                <a:gd name="connsiteY17" fmla="*/ 554831 h 581733"/>
                <a:gd name="connsiteX18" fmla="*/ 559594 w 2552700"/>
                <a:gd name="connsiteY18" fmla="*/ 581025 h 581733"/>
                <a:gd name="connsiteX19" fmla="*/ 402431 w 2552700"/>
                <a:gd name="connsiteY19" fmla="*/ 528638 h 581733"/>
                <a:gd name="connsiteX20" fmla="*/ 233362 w 2552700"/>
                <a:gd name="connsiteY20" fmla="*/ 428625 h 581733"/>
                <a:gd name="connsiteX21" fmla="*/ 130969 w 2552700"/>
                <a:gd name="connsiteY21" fmla="*/ 338138 h 581733"/>
                <a:gd name="connsiteX22" fmla="*/ 16669 w 2552700"/>
                <a:gd name="connsiteY22" fmla="*/ 240506 h 581733"/>
                <a:gd name="connsiteX23" fmla="*/ 0 w 2552700"/>
                <a:gd name="connsiteY23" fmla="*/ 176213 h 581733"/>
                <a:gd name="connsiteX24" fmla="*/ 1371600 w 2552700"/>
                <a:gd name="connsiteY24" fmla="*/ 0 h 581733"/>
                <a:gd name="connsiteX25" fmla="*/ 2157412 w 2552700"/>
                <a:gd name="connsiteY25" fmla="*/ 166688 h 581733"/>
                <a:gd name="connsiteX26" fmla="*/ 2505075 w 2552700"/>
                <a:gd name="connsiteY26" fmla="*/ 97631 h 581733"/>
                <a:gd name="connsiteX0" fmla="*/ 2505075 w 2552700"/>
                <a:gd name="connsiteY0" fmla="*/ 97631 h 581733"/>
                <a:gd name="connsiteX1" fmla="*/ 2552700 w 2552700"/>
                <a:gd name="connsiteY1" fmla="*/ 123825 h 581733"/>
                <a:gd name="connsiteX2" fmla="*/ 2412206 w 2552700"/>
                <a:gd name="connsiteY2" fmla="*/ 216694 h 581733"/>
                <a:gd name="connsiteX3" fmla="*/ 2264569 w 2552700"/>
                <a:gd name="connsiteY3" fmla="*/ 319088 h 581733"/>
                <a:gd name="connsiteX4" fmla="*/ 2135981 w 2552700"/>
                <a:gd name="connsiteY4" fmla="*/ 383381 h 581733"/>
                <a:gd name="connsiteX5" fmla="*/ 2021681 w 2552700"/>
                <a:gd name="connsiteY5" fmla="*/ 426244 h 581733"/>
                <a:gd name="connsiteX6" fmla="*/ 1900237 w 2552700"/>
                <a:gd name="connsiteY6" fmla="*/ 426244 h 581733"/>
                <a:gd name="connsiteX7" fmla="*/ 1757362 w 2552700"/>
                <a:gd name="connsiteY7" fmla="*/ 395288 h 581733"/>
                <a:gd name="connsiteX8" fmla="*/ 1621631 w 2552700"/>
                <a:gd name="connsiteY8" fmla="*/ 328613 h 581733"/>
                <a:gd name="connsiteX9" fmla="*/ 1514475 w 2552700"/>
                <a:gd name="connsiteY9" fmla="*/ 242888 h 581733"/>
                <a:gd name="connsiteX10" fmla="*/ 1433512 w 2552700"/>
                <a:gd name="connsiteY10" fmla="*/ 173831 h 581733"/>
                <a:gd name="connsiteX11" fmla="*/ 1333500 w 2552700"/>
                <a:gd name="connsiteY11" fmla="*/ 133350 h 581733"/>
                <a:gd name="connsiteX12" fmla="*/ 1238250 w 2552700"/>
                <a:gd name="connsiteY12" fmla="*/ 111919 h 581733"/>
                <a:gd name="connsiteX13" fmla="*/ 1126331 w 2552700"/>
                <a:gd name="connsiteY13" fmla="*/ 150019 h 581733"/>
                <a:gd name="connsiteX14" fmla="*/ 1002506 w 2552700"/>
                <a:gd name="connsiteY14" fmla="*/ 235744 h 581733"/>
                <a:gd name="connsiteX15" fmla="*/ 916781 w 2552700"/>
                <a:gd name="connsiteY15" fmla="*/ 378619 h 581733"/>
                <a:gd name="connsiteX16" fmla="*/ 826294 w 2552700"/>
                <a:gd name="connsiteY16" fmla="*/ 497681 h 581733"/>
                <a:gd name="connsiteX17" fmla="*/ 719137 w 2552700"/>
                <a:gd name="connsiteY17" fmla="*/ 554831 h 581733"/>
                <a:gd name="connsiteX18" fmla="*/ 559594 w 2552700"/>
                <a:gd name="connsiteY18" fmla="*/ 581025 h 581733"/>
                <a:gd name="connsiteX19" fmla="*/ 402431 w 2552700"/>
                <a:gd name="connsiteY19" fmla="*/ 528638 h 581733"/>
                <a:gd name="connsiteX20" fmla="*/ 233362 w 2552700"/>
                <a:gd name="connsiteY20" fmla="*/ 428625 h 581733"/>
                <a:gd name="connsiteX21" fmla="*/ 130969 w 2552700"/>
                <a:gd name="connsiteY21" fmla="*/ 338138 h 581733"/>
                <a:gd name="connsiteX22" fmla="*/ 16669 w 2552700"/>
                <a:gd name="connsiteY22" fmla="*/ 240506 h 581733"/>
                <a:gd name="connsiteX23" fmla="*/ 0 w 2552700"/>
                <a:gd name="connsiteY23" fmla="*/ 176213 h 581733"/>
                <a:gd name="connsiteX24" fmla="*/ 1371600 w 2552700"/>
                <a:gd name="connsiteY24" fmla="*/ 0 h 581733"/>
                <a:gd name="connsiteX25" fmla="*/ 2157412 w 2552700"/>
                <a:gd name="connsiteY25" fmla="*/ 166688 h 581733"/>
                <a:gd name="connsiteX26" fmla="*/ 2250281 w 2552700"/>
                <a:gd name="connsiteY26" fmla="*/ 152400 h 581733"/>
                <a:gd name="connsiteX27" fmla="*/ 2505075 w 2552700"/>
                <a:gd name="connsiteY27" fmla="*/ 97631 h 581733"/>
                <a:gd name="connsiteX0" fmla="*/ 2505075 w 2552700"/>
                <a:gd name="connsiteY0" fmla="*/ 97631 h 581733"/>
                <a:gd name="connsiteX1" fmla="*/ 2552700 w 2552700"/>
                <a:gd name="connsiteY1" fmla="*/ 123825 h 581733"/>
                <a:gd name="connsiteX2" fmla="*/ 2412206 w 2552700"/>
                <a:gd name="connsiteY2" fmla="*/ 216694 h 581733"/>
                <a:gd name="connsiteX3" fmla="*/ 2264569 w 2552700"/>
                <a:gd name="connsiteY3" fmla="*/ 319088 h 581733"/>
                <a:gd name="connsiteX4" fmla="*/ 2135981 w 2552700"/>
                <a:gd name="connsiteY4" fmla="*/ 383381 h 581733"/>
                <a:gd name="connsiteX5" fmla="*/ 2021681 w 2552700"/>
                <a:gd name="connsiteY5" fmla="*/ 426244 h 581733"/>
                <a:gd name="connsiteX6" fmla="*/ 1900237 w 2552700"/>
                <a:gd name="connsiteY6" fmla="*/ 426244 h 581733"/>
                <a:gd name="connsiteX7" fmla="*/ 1757362 w 2552700"/>
                <a:gd name="connsiteY7" fmla="*/ 395288 h 581733"/>
                <a:gd name="connsiteX8" fmla="*/ 1621631 w 2552700"/>
                <a:gd name="connsiteY8" fmla="*/ 328613 h 581733"/>
                <a:gd name="connsiteX9" fmla="*/ 1514475 w 2552700"/>
                <a:gd name="connsiteY9" fmla="*/ 242888 h 581733"/>
                <a:gd name="connsiteX10" fmla="*/ 1433512 w 2552700"/>
                <a:gd name="connsiteY10" fmla="*/ 173831 h 581733"/>
                <a:gd name="connsiteX11" fmla="*/ 1333500 w 2552700"/>
                <a:gd name="connsiteY11" fmla="*/ 133350 h 581733"/>
                <a:gd name="connsiteX12" fmla="*/ 1238250 w 2552700"/>
                <a:gd name="connsiteY12" fmla="*/ 111919 h 581733"/>
                <a:gd name="connsiteX13" fmla="*/ 1126331 w 2552700"/>
                <a:gd name="connsiteY13" fmla="*/ 150019 h 581733"/>
                <a:gd name="connsiteX14" fmla="*/ 1002506 w 2552700"/>
                <a:gd name="connsiteY14" fmla="*/ 235744 h 581733"/>
                <a:gd name="connsiteX15" fmla="*/ 916781 w 2552700"/>
                <a:gd name="connsiteY15" fmla="*/ 378619 h 581733"/>
                <a:gd name="connsiteX16" fmla="*/ 826294 w 2552700"/>
                <a:gd name="connsiteY16" fmla="*/ 497681 h 581733"/>
                <a:gd name="connsiteX17" fmla="*/ 719137 w 2552700"/>
                <a:gd name="connsiteY17" fmla="*/ 554831 h 581733"/>
                <a:gd name="connsiteX18" fmla="*/ 559594 w 2552700"/>
                <a:gd name="connsiteY18" fmla="*/ 581025 h 581733"/>
                <a:gd name="connsiteX19" fmla="*/ 402431 w 2552700"/>
                <a:gd name="connsiteY19" fmla="*/ 528638 h 581733"/>
                <a:gd name="connsiteX20" fmla="*/ 233362 w 2552700"/>
                <a:gd name="connsiteY20" fmla="*/ 428625 h 581733"/>
                <a:gd name="connsiteX21" fmla="*/ 130969 w 2552700"/>
                <a:gd name="connsiteY21" fmla="*/ 338138 h 581733"/>
                <a:gd name="connsiteX22" fmla="*/ 16669 w 2552700"/>
                <a:gd name="connsiteY22" fmla="*/ 240506 h 581733"/>
                <a:gd name="connsiteX23" fmla="*/ 0 w 2552700"/>
                <a:gd name="connsiteY23" fmla="*/ 176213 h 581733"/>
                <a:gd name="connsiteX24" fmla="*/ 1371600 w 2552700"/>
                <a:gd name="connsiteY24" fmla="*/ 0 h 581733"/>
                <a:gd name="connsiteX25" fmla="*/ 1702593 w 2552700"/>
                <a:gd name="connsiteY25" fmla="*/ 171451 h 581733"/>
                <a:gd name="connsiteX26" fmla="*/ 2250281 w 2552700"/>
                <a:gd name="connsiteY26" fmla="*/ 152400 h 581733"/>
                <a:gd name="connsiteX27" fmla="*/ 2505075 w 2552700"/>
                <a:gd name="connsiteY27" fmla="*/ 97631 h 58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552700" h="581733">
                  <a:moveTo>
                    <a:pt x="2505075" y="97631"/>
                  </a:moveTo>
                  <a:lnTo>
                    <a:pt x="2552700" y="123825"/>
                  </a:lnTo>
                  <a:cubicBezTo>
                    <a:pt x="2537222" y="143669"/>
                    <a:pt x="2460228" y="184150"/>
                    <a:pt x="2412206" y="216694"/>
                  </a:cubicBezTo>
                  <a:cubicBezTo>
                    <a:pt x="2364184" y="249238"/>
                    <a:pt x="2310606" y="291307"/>
                    <a:pt x="2264569" y="319088"/>
                  </a:cubicBezTo>
                  <a:cubicBezTo>
                    <a:pt x="2218532" y="346869"/>
                    <a:pt x="2176462" y="365522"/>
                    <a:pt x="2135981" y="383381"/>
                  </a:cubicBezTo>
                  <a:cubicBezTo>
                    <a:pt x="2095500" y="401240"/>
                    <a:pt x="2060972" y="419100"/>
                    <a:pt x="2021681" y="426244"/>
                  </a:cubicBezTo>
                  <a:cubicBezTo>
                    <a:pt x="1982390" y="433388"/>
                    <a:pt x="1944290" y="431403"/>
                    <a:pt x="1900237" y="426244"/>
                  </a:cubicBezTo>
                  <a:cubicBezTo>
                    <a:pt x="1856184" y="421085"/>
                    <a:pt x="1803796" y="411560"/>
                    <a:pt x="1757362" y="395288"/>
                  </a:cubicBezTo>
                  <a:cubicBezTo>
                    <a:pt x="1710928" y="379016"/>
                    <a:pt x="1662112" y="354013"/>
                    <a:pt x="1621631" y="328613"/>
                  </a:cubicBezTo>
                  <a:cubicBezTo>
                    <a:pt x="1581150" y="303213"/>
                    <a:pt x="1545828" y="268685"/>
                    <a:pt x="1514475" y="242888"/>
                  </a:cubicBezTo>
                  <a:cubicBezTo>
                    <a:pt x="1483122" y="217091"/>
                    <a:pt x="1463675" y="192087"/>
                    <a:pt x="1433512" y="173831"/>
                  </a:cubicBezTo>
                  <a:cubicBezTo>
                    <a:pt x="1403349" y="155575"/>
                    <a:pt x="1366044" y="143669"/>
                    <a:pt x="1333500" y="133350"/>
                  </a:cubicBezTo>
                  <a:cubicBezTo>
                    <a:pt x="1300956" y="123031"/>
                    <a:pt x="1272778" y="109141"/>
                    <a:pt x="1238250" y="111919"/>
                  </a:cubicBezTo>
                  <a:cubicBezTo>
                    <a:pt x="1203722" y="114697"/>
                    <a:pt x="1165622" y="129382"/>
                    <a:pt x="1126331" y="150019"/>
                  </a:cubicBezTo>
                  <a:cubicBezTo>
                    <a:pt x="1087040" y="170656"/>
                    <a:pt x="1037431" y="197644"/>
                    <a:pt x="1002506" y="235744"/>
                  </a:cubicBezTo>
                  <a:cubicBezTo>
                    <a:pt x="967581" y="273844"/>
                    <a:pt x="946150" y="334963"/>
                    <a:pt x="916781" y="378619"/>
                  </a:cubicBezTo>
                  <a:cubicBezTo>
                    <a:pt x="887412" y="422275"/>
                    <a:pt x="859235" y="468312"/>
                    <a:pt x="826294" y="497681"/>
                  </a:cubicBezTo>
                  <a:cubicBezTo>
                    <a:pt x="793353" y="527050"/>
                    <a:pt x="763587" y="540940"/>
                    <a:pt x="719137" y="554831"/>
                  </a:cubicBezTo>
                  <a:cubicBezTo>
                    <a:pt x="674687" y="568722"/>
                    <a:pt x="612378" y="585390"/>
                    <a:pt x="559594" y="581025"/>
                  </a:cubicBezTo>
                  <a:cubicBezTo>
                    <a:pt x="506810" y="576660"/>
                    <a:pt x="456803" y="554038"/>
                    <a:pt x="402431" y="528638"/>
                  </a:cubicBezTo>
                  <a:cubicBezTo>
                    <a:pt x="348059" y="503238"/>
                    <a:pt x="267493" y="458787"/>
                    <a:pt x="233362" y="428625"/>
                  </a:cubicBezTo>
                  <a:lnTo>
                    <a:pt x="130969" y="338138"/>
                  </a:lnTo>
                  <a:lnTo>
                    <a:pt x="16669" y="240506"/>
                  </a:lnTo>
                  <a:lnTo>
                    <a:pt x="0" y="176213"/>
                  </a:lnTo>
                  <a:lnTo>
                    <a:pt x="1371600" y="0"/>
                  </a:lnTo>
                  <a:lnTo>
                    <a:pt x="1702593" y="171451"/>
                  </a:lnTo>
                  <a:cubicBezTo>
                    <a:pt x="1704974" y="170657"/>
                    <a:pt x="2247900" y="153194"/>
                    <a:pt x="2250281" y="152400"/>
                  </a:cubicBezTo>
                  <a:lnTo>
                    <a:pt x="2505075" y="97631"/>
                  </a:lnTo>
                  <a:close/>
                </a:path>
              </a:pathLst>
            </a:custGeom>
            <a:solidFill>
              <a:srgbClr val="D5C1C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>
              <a:off x="2204685" y="2323713"/>
              <a:ext cx="2688432" cy="780388"/>
            </a:xfrm>
            <a:custGeom>
              <a:avLst/>
              <a:gdLst>
                <a:gd name="connsiteX0" fmla="*/ 0 w 2655094"/>
                <a:gd name="connsiteY0" fmla="*/ 0 h 1145381"/>
                <a:gd name="connsiteX1" fmla="*/ 80963 w 2655094"/>
                <a:gd name="connsiteY1" fmla="*/ 173831 h 1145381"/>
                <a:gd name="connsiteX2" fmla="*/ 157163 w 2655094"/>
                <a:gd name="connsiteY2" fmla="*/ 290513 h 1145381"/>
                <a:gd name="connsiteX3" fmla="*/ 242888 w 2655094"/>
                <a:gd name="connsiteY3" fmla="*/ 416719 h 1145381"/>
                <a:gd name="connsiteX4" fmla="*/ 304800 w 2655094"/>
                <a:gd name="connsiteY4" fmla="*/ 414338 h 1145381"/>
                <a:gd name="connsiteX5" fmla="*/ 347663 w 2655094"/>
                <a:gd name="connsiteY5" fmla="*/ 414338 h 1145381"/>
                <a:gd name="connsiteX6" fmla="*/ 381000 w 2655094"/>
                <a:gd name="connsiteY6" fmla="*/ 383381 h 1145381"/>
                <a:gd name="connsiteX7" fmla="*/ 416719 w 2655094"/>
                <a:gd name="connsiteY7" fmla="*/ 452438 h 1145381"/>
                <a:gd name="connsiteX8" fmla="*/ 445294 w 2655094"/>
                <a:gd name="connsiteY8" fmla="*/ 478631 h 1145381"/>
                <a:gd name="connsiteX9" fmla="*/ 466725 w 2655094"/>
                <a:gd name="connsiteY9" fmla="*/ 481013 h 1145381"/>
                <a:gd name="connsiteX10" fmla="*/ 500063 w 2655094"/>
                <a:gd name="connsiteY10" fmla="*/ 461963 h 1145381"/>
                <a:gd name="connsiteX11" fmla="*/ 519113 w 2655094"/>
                <a:gd name="connsiteY11" fmla="*/ 416719 h 1145381"/>
                <a:gd name="connsiteX12" fmla="*/ 559594 w 2655094"/>
                <a:gd name="connsiteY12" fmla="*/ 371475 h 1145381"/>
                <a:gd name="connsiteX13" fmla="*/ 600075 w 2655094"/>
                <a:gd name="connsiteY13" fmla="*/ 347663 h 1145381"/>
                <a:gd name="connsiteX14" fmla="*/ 642938 w 2655094"/>
                <a:gd name="connsiteY14" fmla="*/ 319088 h 1145381"/>
                <a:gd name="connsiteX15" fmla="*/ 1002507 w 2655094"/>
                <a:gd name="connsiteY15" fmla="*/ 292894 h 1145381"/>
                <a:gd name="connsiteX16" fmla="*/ 1019175 w 2655094"/>
                <a:gd name="connsiteY16" fmla="*/ 347663 h 1145381"/>
                <a:gd name="connsiteX17" fmla="*/ 1052513 w 2655094"/>
                <a:gd name="connsiteY17" fmla="*/ 330994 h 1145381"/>
                <a:gd name="connsiteX18" fmla="*/ 1085850 w 2655094"/>
                <a:gd name="connsiteY18" fmla="*/ 321469 h 1145381"/>
                <a:gd name="connsiteX19" fmla="*/ 1145382 w 2655094"/>
                <a:gd name="connsiteY19" fmla="*/ 254794 h 1145381"/>
                <a:gd name="connsiteX20" fmla="*/ 1328738 w 2655094"/>
                <a:gd name="connsiteY20" fmla="*/ 330994 h 1145381"/>
                <a:gd name="connsiteX21" fmla="*/ 1393032 w 2655094"/>
                <a:gd name="connsiteY21" fmla="*/ 435769 h 1145381"/>
                <a:gd name="connsiteX22" fmla="*/ 1404938 w 2655094"/>
                <a:gd name="connsiteY22" fmla="*/ 459581 h 1145381"/>
                <a:gd name="connsiteX23" fmla="*/ 1471613 w 2655094"/>
                <a:gd name="connsiteY23" fmla="*/ 490538 h 1145381"/>
                <a:gd name="connsiteX24" fmla="*/ 1519238 w 2655094"/>
                <a:gd name="connsiteY24" fmla="*/ 450056 h 1145381"/>
                <a:gd name="connsiteX25" fmla="*/ 1569244 w 2655094"/>
                <a:gd name="connsiteY25" fmla="*/ 473869 h 1145381"/>
                <a:gd name="connsiteX26" fmla="*/ 1607344 w 2655094"/>
                <a:gd name="connsiteY26" fmla="*/ 516731 h 1145381"/>
                <a:gd name="connsiteX27" fmla="*/ 1654969 w 2655094"/>
                <a:gd name="connsiteY27" fmla="*/ 571500 h 1145381"/>
                <a:gd name="connsiteX28" fmla="*/ 1752600 w 2655094"/>
                <a:gd name="connsiteY28" fmla="*/ 631031 h 1145381"/>
                <a:gd name="connsiteX29" fmla="*/ 1833563 w 2655094"/>
                <a:gd name="connsiteY29" fmla="*/ 685800 h 1145381"/>
                <a:gd name="connsiteX30" fmla="*/ 1866900 w 2655094"/>
                <a:gd name="connsiteY30" fmla="*/ 659606 h 1145381"/>
                <a:gd name="connsiteX31" fmla="*/ 1900238 w 2655094"/>
                <a:gd name="connsiteY31" fmla="*/ 652463 h 1145381"/>
                <a:gd name="connsiteX32" fmla="*/ 1950244 w 2655094"/>
                <a:gd name="connsiteY32" fmla="*/ 585788 h 1145381"/>
                <a:gd name="connsiteX33" fmla="*/ 2083594 w 2655094"/>
                <a:gd name="connsiteY33" fmla="*/ 464344 h 1145381"/>
                <a:gd name="connsiteX34" fmla="*/ 2174082 w 2655094"/>
                <a:gd name="connsiteY34" fmla="*/ 390525 h 1145381"/>
                <a:gd name="connsiteX35" fmla="*/ 2226469 w 2655094"/>
                <a:gd name="connsiteY35" fmla="*/ 328613 h 1145381"/>
                <a:gd name="connsiteX36" fmla="*/ 2255044 w 2655094"/>
                <a:gd name="connsiteY36" fmla="*/ 388144 h 1145381"/>
                <a:gd name="connsiteX37" fmla="*/ 2331244 w 2655094"/>
                <a:gd name="connsiteY37" fmla="*/ 523875 h 1145381"/>
                <a:gd name="connsiteX38" fmla="*/ 2383632 w 2655094"/>
                <a:gd name="connsiteY38" fmla="*/ 583406 h 1145381"/>
                <a:gd name="connsiteX39" fmla="*/ 2443163 w 2655094"/>
                <a:gd name="connsiteY39" fmla="*/ 626269 h 1145381"/>
                <a:gd name="connsiteX40" fmla="*/ 2507457 w 2655094"/>
                <a:gd name="connsiteY40" fmla="*/ 633413 h 1145381"/>
                <a:gd name="connsiteX41" fmla="*/ 2564607 w 2655094"/>
                <a:gd name="connsiteY41" fmla="*/ 628650 h 1145381"/>
                <a:gd name="connsiteX42" fmla="*/ 2619375 w 2655094"/>
                <a:gd name="connsiteY42" fmla="*/ 661988 h 1145381"/>
                <a:gd name="connsiteX43" fmla="*/ 2655094 w 2655094"/>
                <a:gd name="connsiteY43" fmla="*/ 690563 h 1145381"/>
                <a:gd name="connsiteX44" fmla="*/ 2552700 w 2655094"/>
                <a:gd name="connsiteY44" fmla="*/ 792956 h 1145381"/>
                <a:gd name="connsiteX45" fmla="*/ 2443163 w 2655094"/>
                <a:gd name="connsiteY45" fmla="*/ 871538 h 1145381"/>
                <a:gd name="connsiteX46" fmla="*/ 2297907 w 2655094"/>
                <a:gd name="connsiteY46" fmla="*/ 952500 h 1145381"/>
                <a:gd name="connsiteX47" fmla="*/ 2193132 w 2655094"/>
                <a:gd name="connsiteY47" fmla="*/ 995363 h 1145381"/>
                <a:gd name="connsiteX48" fmla="*/ 2085975 w 2655094"/>
                <a:gd name="connsiteY48" fmla="*/ 1000125 h 1145381"/>
                <a:gd name="connsiteX49" fmla="*/ 1864519 w 2655094"/>
                <a:gd name="connsiteY49" fmla="*/ 923925 h 1145381"/>
                <a:gd name="connsiteX50" fmla="*/ 1745457 w 2655094"/>
                <a:gd name="connsiteY50" fmla="*/ 869156 h 1145381"/>
                <a:gd name="connsiteX51" fmla="*/ 1614488 w 2655094"/>
                <a:gd name="connsiteY51" fmla="*/ 752475 h 1145381"/>
                <a:gd name="connsiteX52" fmla="*/ 1490663 w 2655094"/>
                <a:gd name="connsiteY52" fmla="*/ 700088 h 1145381"/>
                <a:gd name="connsiteX53" fmla="*/ 1347788 w 2655094"/>
                <a:gd name="connsiteY53" fmla="*/ 700088 h 1145381"/>
                <a:gd name="connsiteX54" fmla="*/ 1214438 w 2655094"/>
                <a:gd name="connsiteY54" fmla="*/ 762000 h 1145381"/>
                <a:gd name="connsiteX55" fmla="*/ 1126332 w 2655094"/>
                <a:gd name="connsiteY55" fmla="*/ 852488 h 1145381"/>
                <a:gd name="connsiteX56" fmla="*/ 1062038 w 2655094"/>
                <a:gd name="connsiteY56" fmla="*/ 964406 h 1145381"/>
                <a:gd name="connsiteX57" fmla="*/ 985838 w 2655094"/>
                <a:gd name="connsiteY57" fmla="*/ 1062038 h 1145381"/>
                <a:gd name="connsiteX58" fmla="*/ 871538 w 2655094"/>
                <a:gd name="connsiteY58" fmla="*/ 1123950 h 1145381"/>
                <a:gd name="connsiteX59" fmla="*/ 747713 w 2655094"/>
                <a:gd name="connsiteY59" fmla="*/ 1145381 h 1145381"/>
                <a:gd name="connsiteX60" fmla="*/ 638175 w 2655094"/>
                <a:gd name="connsiteY60" fmla="*/ 1126331 h 1145381"/>
                <a:gd name="connsiteX61" fmla="*/ 469107 w 2655094"/>
                <a:gd name="connsiteY61" fmla="*/ 1045369 h 1145381"/>
                <a:gd name="connsiteX62" fmla="*/ 292894 w 2655094"/>
                <a:gd name="connsiteY62" fmla="*/ 900113 h 1145381"/>
                <a:gd name="connsiteX63" fmla="*/ 221457 w 2655094"/>
                <a:gd name="connsiteY63" fmla="*/ 828675 h 1145381"/>
                <a:gd name="connsiteX64" fmla="*/ 157163 w 2655094"/>
                <a:gd name="connsiteY64" fmla="*/ 769144 h 1145381"/>
                <a:gd name="connsiteX65" fmla="*/ 71438 w 2655094"/>
                <a:gd name="connsiteY65" fmla="*/ 385763 h 1145381"/>
                <a:gd name="connsiteX66" fmla="*/ 26194 w 2655094"/>
                <a:gd name="connsiteY66" fmla="*/ 209550 h 1145381"/>
                <a:gd name="connsiteX67" fmla="*/ 0 w 2655094"/>
                <a:gd name="connsiteY67" fmla="*/ 0 h 1145381"/>
                <a:gd name="connsiteX0" fmla="*/ 0 w 2655094"/>
                <a:gd name="connsiteY0" fmla="*/ 0 h 1145381"/>
                <a:gd name="connsiteX1" fmla="*/ 80963 w 2655094"/>
                <a:gd name="connsiteY1" fmla="*/ 173831 h 1145381"/>
                <a:gd name="connsiteX2" fmla="*/ 157163 w 2655094"/>
                <a:gd name="connsiteY2" fmla="*/ 290513 h 1145381"/>
                <a:gd name="connsiteX3" fmla="*/ 242888 w 2655094"/>
                <a:gd name="connsiteY3" fmla="*/ 416719 h 1145381"/>
                <a:gd name="connsiteX4" fmla="*/ 304800 w 2655094"/>
                <a:gd name="connsiteY4" fmla="*/ 414338 h 1145381"/>
                <a:gd name="connsiteX5" fmla="*/ 347663 w 2655094"/>
                <a:gd name="connsiteY5" fmla="*/ 414338 h 1145381"/>
                <a:gd name="connsiteX6" fmla="*/ 381000 w 2655094"/>
                <a:gd name="connsiteY6" fmla="*/ 383381 h 1145381"/>
                <a:gd name="connsiteX7" fmla="*/ 416719 w 2655094"/>
                <a:gd name="connsiteY7" fmla="*/ 452438 h 1145381"/>
                <a:gd name="connsiteX8" fmla="*/ 445294 w 2655094"/>
                <a:gd name="connsiteY8" fmla="*/ 478631 h 1145381"/>
                <a:gd name="connsiteX9" fmla="*/ 466725 w 2655094"/>
                <a:gd name="connsiteY9" fmla="*/ 481013 h 1145381"/>
                <a:gd name="connsiteX10" fmla="*/ 500063 w 2655094"/>
                <a:gd name="connsiteY10" fmla="*/ 461963 h 1145381"/>
                <a:gd name="connsiteX11" fmla="*/ 519113 w 2655094"/>
                <a:gd name="connsiteY11" fmla="*/ 416719 h 1145381"/>
                <a:gd name="connsiteX12" fmla="*/ 559594 w 2655094"/>
                <a:gd name="connsiteY12" fmla="*/ 371475 h 1145381"/>
                <a:gd name="connsiteX13" fmla="*/ 600075 w 2655094"/>
                <a:gd name="connsiteY13" fmla="*/ 347663 h 1145381"/>
                <a:gd name="connsiteX14" fmla="*/ 642938 w 2655094"/>
                <a:gd name="connsiteY14" fmla="*/ 319088 h 1145381"/>
                <a:gd name="connsiteX15" fmla="*/ 1002507 w 2655094"/>
                <a:gd name="connsiteY15" fmla="*/ 292894 h 1145381"/>
                <a:gd name="connsiteX16" fmla="*/ 1019175 w 2655094"/>
                <a:gd name="connsiteY16" fmla="*/ 347663 h 1145381"/>
                <a:gd name="connsiteX17" fmla="*/ 1052513 w 2655094"/>
                <a:gd name="connsiteY17" fmla="*/ 330994 h 1145381"/>
                <a:gd name="connsiteX18" fmla="*/ 1085850 w 2655094"/>
                <a:gd name="connsiteY18" fmla="*/ 321469 h 1145381"/>
                <a:gd name="connsiteX19" fmla="*/ 1145382 w 2655094"/>
                <a:gd name="connsiteY19" fmla="*/ 254794 h 1145381"/>
                <a:gd name="connsiteX20" fmla="*/ 1328738 w 2655094"/>
                <a:gd name="connsiteY20" fmla="*/ 330994 h 1145381"/>
                <a:gd name="connsiteX21" fmla="*/ 1393032 w 2655094"/>
                <a:gd name="connsiteY21" fmla="*/ 435769 h 1145381"/>
                <a:gd name="connsiteX22" fmla="*/ 1404938 w 2655094"/>
                <a:gd name="connsiteY22" fmla="*/ 459581 h 1145381"/>
                <a:gd name="connsiteX23" fmla="*/ 1471613 w 2655094"/>
                <a:gd name="connsiteY23" fmla="*/ 490538 h 1145381"/>
                <a:gd name="connsiteX24" fmla="*/ 1519238 w 2655094"/>
                <a:gd name="connsiteY24" fmla="*/ 450056 h 1145381"/>
                <a:gd name="connsiteX25" fmla="*/ 1569244 w 2655094"/>
                <a:gd name="connsiteY25" fmla="*/ 473869 h 1145381"/>
                <a:gd name="connsiteX26" fmla="*/ 1607344 w 2655094"/>
                <a:gd name="connsiteY26" fmla="*/ 516731 h 1145381"/>
                <a:gd name="connsiteX27" fmla="*/ 1654969 w 2655094"/>
                <a:gd name="connsiteY27" fmla="*/ 571500 h 1145381"/>
                <a:gd name="connsiteX28" fmla="*/ 1752600 w 2655094"/>
                <a:gd name="connsiteY28" fmla="*/ 631031 h 1145381"/>
                <a:gd name="connsiteX29" fmla="*/ 1833563 w 2655094"/>
                <a:gd name="connsiteY29" fmla="*/ 685800 h 1145381"/>
                <a:gd name="connsiteX30" fmla="*/ 1866900 w 2655094"/>
                <a:gd name="connsiteY30" fmla="*/ 659606 h 1145381"/>
                <a:gd name="connsiteX31" fmla="*/ 1900238 w 2655094"/>
                <a:gd name="connsiteY31" fmla="*/ 652463 h 1145381"/>
                <a:gd name="connsiteX32" fmla="*/ 1950244 w 2655094"/>
                <a:gd name="connsiteY32" fmla="*/ 585788 h 1145381"/>
                <a:gd name="connsiteX33" fmla="*/ 2083594 w 2655094"/>
                <a:gd name="connsiteY33" fmla="*/ 464344 h 1145381"/>
                <a:gd name="connsiteX34" fmla="*/ 2174082 w 2655094"/>
                <a:gd name="connsiteY34" fmla="*/ 390525 h 1145381"/>
                <a:gd name="connsiteX35" fmla="*/ 2226469 w 2655094"/>
                <a:gd name="connsiteY35" fmla="*/ 328613 h 1145381"/>
                <a:gd name="connsiteX36" fmla="*/ 2255044 w 2655094"/>
                <a:gd name="connsiteY36" fmla="*/ 388144 h 1145381"/>
                <a:gd name="connsiteX37" fmla="*/ 2331244 w 2655094"/>
                <a:gd name="connsiteY37" fmla="*/ 523875 h 1145381"/>
                <a:gd name="connsiteX38" fmla="*/ 2383632 w 2655094"/>
                <a:gd name="connsiteY38" fmla="*/ 583406 h 1145381"/>
                <a:gd name="connsiteX39" fmla="*/ 2443163 w 2655094"/>
                <a:gd name="connsiteY39" fmla="*/ 626269 h 1145381"/>
                <a:gd name="connsiteX40" fmla="*/ 2507457 w 2655094"/>
                <a:gd name="connsiteY40" fmla="*/ 633413 h 1145381"/>
                <a:gd name="connsiteX41" fmla="*/ 2564607 w 2655094"/>
                <a:gd name="connsiteY41" fmla="*/ 628650 h 1145381"/>
                <a:gd name="connsiteX42" fmla="*/ 2619375 w 2655094"/>
                <a:gd name="connsiteY42" fmla="*/ 661988 h 1145381"/>
                <a:gd name="connsiteX43" fmla="*/ 2655094 w 2655094"/>
                <a:gd name="connsiteY43" fmla="*/ 690563 h 1145381"/>
                <a:gd name="connsiteX44" fmla="*/ 2552700 w 2655094"/>
                <a:gd name="connsiteY44" fmla="*/ 792956 h 1145381"/>
                <a:gd name="connsiteX45" fmla="*/ 2443163 w 2655094"/>
                <a:gd name="connsiteY45" fmla="*/ 871538 h 1145381"/>
                <a:gd name="connsiteX46" fmla="*/ 2297907 w 2655094"/>
                <a:gd name="connsiteY46" fmla="*/ 952500 h 1145381"/>
                <a:gd name="connsiteX47" fmla="*/ 2193132 w 2655094"/>
                <a:gd name="connsiteY47" fmla="*/ 995363 h 1145381"/>
                <a:gd name="connsiteX48" fmla="*/ 2085975 w 2655094"/>
                <a:gd name="connsiteY48" fmla="*/ 1000125 h 1145381"/>
                <a:gd name="connsiteX49" fmla="*/ 1864519 w 2655094"/>
                <a:gd name="connsiteY49" fmla="*/ 923925 h 1145381"/>
                <a:gd name="connsiteX50" fmla="*/ 1745457 w 2655094"/>
                <a:gd name="connsiteY50" fmla="*/ 869156 h 1145381"/>
                <a:gd name="connsiteX51" fmla="*/ 1614488 w 2655094"/>
                <a:gd name="connsiteY51" fmla="*/ 752475 h 1145381"/>
                <a:gd name="connsiteX52" fmla="*/ 1490663 w 2655094"/>
                <a:gd name="connsiteY52" fmla="*/ 700088 h 1145381"/>
                <a:gd name="connsiteX53" fmla="*/ 1347788 w 2655094"/>
                <a:gd name="connsiteY53" fmla="*/ 700088 h 1145381"/>
                <a:gd name="connsiteX54" fmla="*/ 1214438 w 2655094"/>
                <a:gd name="connsiteY54" fmla="*/ 762000 h 1145381"/>
                <a:gd name="connsiteX55" fmla="*/ 1126332 w 2655094"/>
                <a:gd name="connsiteY55" fmla="*/ 852488 h 1145381"/>
                <a:gd name="connsiteX56" fmla="*/ 1062038 w 2655094"/>
                <a:gd name="connsiteY56" fmla="*/ 964406 h 1145381"/>
                <a:gd name="connsiteX57" fmla="*/ 985838 w 2655094"/>
                <a:gd name="connsiteY57" fmla="*/ 1062038 h 1145381"/>
                <a:gd name="connsiteX58" fmla="*/ 871538 w 2655094"/>
                <a:gd name="connsiteY58" fmla="*/ 1123950 h 1145381"/>
                <a:gd name="connsiteX59" fmla="*/ 747713 w 2655094"/>
                <a:gd name="connsiteY59" fmla="*/ 1145381 h 1145381"/>
                <a:gd name="connsiteX60" fmla="*/ 638175 w 2655094"/>
                <a:gd name="connsiteY60" fmla="*/ 1126331 h 1145381"/>
                <a:gd name="connsiteX61" fmla="*/ 469107 w 2655094"/>
                <a:gd name="connsiteY61" fmla="*/ 1045369 h 1145381"/>
                <a:gd name="connsiteX62" fmla="*/ 292894 w 2655094"/>
                <a:gd name="connsiteY62" fmla="*/ 900113 h 1145381"/>
                <a:gd name="connsiteX63" fmla="*/ 221457 w 2655094"/>
                <a:gd name="connsiteY63" fmla="*/ 828675 h 1145381"/>
                <a:gd name="connsiteX64" fmla="*/ 157163 w 2655094"/>
                <a:gd name="connsiteY64" fmla="*/ 769144 h 1145381"/>
                <a:gd name="connsiteX65" fmla="*/ 71438 w 2655094"/>
                <a:gd name="connsiteY65" fmla="*/ 385763 h 1145381"/>
                <a:gd name="connsiteX66" fmla="*/ 26194 w 2655094"/>
                <a:gd name="connsiteY66" fmla="*/ 209550 h 1145381"/>
                <a:gd name="connsiteX67" fmla="*/ 0 w 2655094"/>
                <a:gd name="connsiteY67" fmla="*/ 0 h 1145381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64519 w 2655094"/>
                <a:gd name="connsiteY49" fmla="*/ 923925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55094"/>
                <a:gd name="connsiteY0" fmla="*/ 0 h 1145415"/>
                <a:gd name="connsiteX1" fmla="*/ 80963 w 2655094"/>
                <a:gd name="connsiteY1" fmla="*/ 173831 h 1145415"/>
                <a:gd name="connsiteX2" fmla="*/ 157163 w 2655094"/>
                <a:gd name="connsiteY2" fmla="*/ 290513 h 1145415"/>
                <a:gd name="connsiteX3" fmla="*/ 242888 w 2655094"/>
                <a:gd name="connsiteY3" fmla="*/ 416719 h 1145415"/>
                <a:gd name="connsiteX4" fmla="*/ 304800 w 2655094"/>
                <a:gd name="connsiteY4" fmla="*/ 414338 h 1145415"/>
                <a:gd name="connsiteX5" fmla="*/ 347663 w 2655094"/>
                <a:gd name="connsiteY5" fmla="*/ 414338 h 1145415"/>
                <a:gd name="connsiteX6" fmla="*/ 381000 w 2655094"/>
                <a:gd name="connsiteY6" fmla="*/ 383381 h 1145415"/>
                <a:gd name="connsiteX7" fmla="*/ 416719 w 2655094"/>
                <a:gd name="connsiteY7" fmla="*/ 452438 h 1145415"/>
                <a:gd name="connsiteX8" fmla="*/ 445294 w 2655094"/>
                <a:gd name="connsiteY8" fmla="*/ 478631 h 1145415"/>
                <a:gd name="connsiteX9" fmla="*/ 466725 w 2655094"/>
                <a:gd name="connsiteY9" fmla="*/ 481013 h 1145415"/>
                <a:gd name="connsiteX10" fmla="*/ 500063 w 2655094"/>
                <a:gd name="connsiteY10" fmla="*/ 461963 h 1145415"/>
                <a:gd name="connsiteX11" fmla="*/ 519113 w 2655094"/>
                <a:gd name="connsiteY11" fmla="*/ 416719 h 1145415"/>
                <a:gd name="connsiteX12" fmla="*/ 559594 w 2655094"/>
                <a:gd name="connsiteY12" fmla="*/ 371475 h 1145415"/>
                <a:gd name="connsiteX13" fmla="*/ 600075 w 2655094"/>
                <a:gd name="connsiteY13" fmla="*/ 347663 h 1145415"/>
                <a:gd name="connsiteX14" fmla="*/ 642938 w 2655094"/>
                <a:gd name="connsiteY14" fmla="*/ 319088 h 1145415"/>
                <a:gd name="connsiteX15" fmla="*/ 1002507 w 2655094"/>
                <a:gd name="connsiteY15" fmla="*/ 292894 h 1145415"/>
                <a:gd name="connsiteX16" fmla="*/ 1019175 w 2655094"/>
                <a:gd name="connsiteY16" fmla="*/ 347663 h 1145415"/>
                <a:gd name="connsiteX17" fmla="*/ 1052513 w 2655094"/>
                <a:gd name="connsiteY17" fmla="*/ 330994 h 1145415"/>
                <a:gd name="connsiteX18" fmla="*/ 1085850 w 2655094"/>
                <a:gd name="connsiteY18" fmla="*/ 321469 h 1145415"/>
                <a:gd name="connsiteX19" fmla="*/ 1145382 w 2655094"/>
                <a:gd name="connsiteY19" fmla="*/ 254794 h 1145415"/>
                <a:gd name="connsiteX20" fmla="*/ 1328738 w 2655094"/>
                <a:gd name="connsiteY20" fmla="*/ 330994 h 1145415"/>
                <a:gd name="connsiteX21" fmla="*/ 1393032 w 2655094"/>
                <a:gd name="connsiteY21" fmla="*/ 435769 h 1145415"/>
                <a:gd name="connsiteX22" fmla="*/ 1404938 w 2655094"/>
                <a:gd name="connsiteY22" fmla="*/ 459581 h 1145415"/>
                <a:gd name="connsiteX23" fmla="*/ 1471613 w 2655094"/>
                <a:gd name="connsiteY23" fmla="*/ 490538 h 1145415"/>
                <a:gd name="connsiteX24" fmla="*/ 1519238 w 2655094"/>
                <a:gd name="connsiteY24" fmla="*/ 450056 h 1145415"/>
                <a:gd name="connsiteX25" fmla="*/ 1569244 w 2655094"/>
                <a:gd name="connsiteY25" fmla="*/ 473869 h 1145415"/>
                <a:gd name="connsiteX26" fmla="*/ 1607344 w 2655094"/>
                <a:gd name="connsiteY26" fmla="*/ 516731 h 1145415"/>
                <a:gd name="connsiteX27" fmla="*/ 1654969 w 2655094"/>
                <a:gd name="connsiteY27" fmla="*/ 571500 h 1145415"/>
                <a:gd name="connsiteX28" fmla="*/ 1752600 w 2655094"/>
                <a:gd name="connsiteY28" fmla="*/ 631031 h 1145415"/>
                <a:gd name="connsiteX29" fmla="*/ 1833563 w 2655094"/>
                <a:gd name="connsiteY29" fmla="*/ 685800 h 1145415"/>
                <a:gd name="connsiteX30" fmla="*/ 1866900 w 2655094"/>
                <a:gd name="connsiteY30" fmla="*/ 659606 h 1145415"/>
                <a:gd name="connsiteX31" fmla="*/ 1900238 w 2655094"/>
                <a:gd name="connsiteY31" fmla="*/ 652463 h 1145415"/>
                <a:gd name="connsiteX32" fmla="*/ 1950244 w 2655094"/>
                <a:gd name="connsiteY32" fmla="*/ 585788 h 1145415"/>
                <a:gd name="connsiteX33" fmla="*/ 2083594 w 2655094"/>
                <a:gd name="connsiteY33" fmla="*/ 464344 h 1145415"/>
                <a:gd name="connsiteX34" fmla="*/ 2174082 w 2655094"/>
                <a:gd name="connsiteY34" fmla="*/ 390525 h 1145415"/>
                <a:gd name="connsiteX35" fmla="*/ 2226469 w 2655094"/>
                <a:gd name="connsiteY35" fmla="*/ 328613 h 1145415"/>
                <a:gd name="connsiteX36" fmla="*/ 2255044 w 2655094"/>
                <a:gd name="connsiteY36" fmla="*/ 388144 h 1145415"/>
                <a:gd name="connsiteX37" fmla="*/ 2331244 w 2655094"/>
                <a:gd name="connsiteY37" fmla="*/ 523875 h 1145415"/>
                <a:gd name="connsiteX38" fmla="*/ 2383632 w 2655094"/>
                <a:gd name="connsiteY38" fmla="*/ 583406 h 1145415"/>
                <a:gd name="connsiteX39" fmla="*/ 2443163 w 2655094"/>
                <a:gd name="connsiteY39" fmla="*/ 626269 h 1145415"/>
                <a:gd name="connsiteX40" fmla="*/ 2507457 w 2655094"/>
                <a:gd name="connsiteY40" fmla="*/ 633413 h 1145415"/>
                <a:gd name="connsiteX41" fmla="*/ 2564607 w 2655094"/>
                <a:gd name="connsiteY41" fmla="*/ 628650 h 1145415"/>
                <a:gd name="connsiteX42" fmla="*/ 2619375 w 2655094"/>
                <a:gd name="connsiteY42" fmla="*/ 661988 h 1145415"/>
                <a:gd name="connsiteX43" fmla="*/ 2655094 w 2655094"/>
                <a:gd name="connsiteY43" fmla="*/ 690563 h 1145415"/>
                <a:gd name="connsiteX44" fmla="*/ 2552700 w 2655094"/>
                <a:gd name="connsiteY44" fmla="*/ 792956 h 1145415"/>
                <a:gd name="connsiteX45" fmla="*/ 2443163 w 2655094"/>
                <a:gd name="connsiteY45" fmla="*/ 871538 h 1145415"/>
                <a:gd name="connsiteX46" fmla="*/ 2297907 w 2655094"/>
                <a:gd name="connsiteY46" fmla="*/ 952500 h 1145415"/>
                <a:gd name="connsiteX47" fmla="*/ 2193132 w 2655094"/>
                <a:gd name="connsiteY47" fmla="*/ 995363 h 1145415"/>
                <a:gd name="connsiteX48" fmla="*/ 2085975 w 2655094"/>
                <a:gd name="connsiteY48" fmla="*/ 1000125 h 1145415"/>
                <a:gd name="connsiteX49" fmla="*/ 1893094 w 2655094"/>
                <a:gd name="connsiteY49" fmla="*/ 952500 h 1145415"/>
                <a:gd name="connsiteX50" fmla="*/ 1745457 w 2655094"/>
                <a:gd name="connsiteY50" fmla="*/ 869156 h 1145415"/>
                <a:gd name="connsiteX51" fmla="*/ 1614488 w 2655094"/>
                <a:gd name="connsiteY51" fmla="*/ 752475 h 1145415"/>
                <a:gd name="connsiteX52" fmla="*/ 1490663 w 2655094"/>
                <a:gd name="connsiteY52" fmla="*/ 700088 h 1145415"/>
                <a:gd name="connsiteX53" fmla="*/ 1347788 w 2655094"/>
                <a:gd name="connsiteY53" fmla="*/ 700088 h 1145415"/>
                <a:gd name="connsiteX54" fmla="*/ 1214438 w 2655094"/>
                <a:gd name="connsiteY54" fmla="*/ 762000 h 1145415"/>
                <a:gd name="connsiteX55" fmla="*/ 1126332 w 2655094"/>
                <a:gd name="connsiteY55" fmla="*/ 852488 h 1145415"/>
                <a:gd name="connsiteX56" fmla="*/ 1062038 w 2655094"/>
                <a:gd name="connsiteY56" fmla="*/ 964406 h 1145415"/>
                <a:gd name="connsiteX57" fmla="*/ 985838 w 2655094"/>
                <a:gd name="connsiteY57" fmla="*/ 1062038 h 1145415"/>
                <a:gd name="connsiteX58" fmla="*/ 871538 w 2655094"/>
                <a:gd name="connsiteY58" fmla="*/ 1123950 h 1145415"/>
                <a:gd name="connsiteX59" fmla="*/ 747713 w 2655094"/>
                <a:gd name="connsiteY59" fmla="*/ 1145381 h 1145415"/>
                <a:gd name="connsiteX60" fmla="*/ 638175 w 2655094"/>
                <a:gd name="connsiteY60" fmla="*/ 1126331 h 1145415"/>
                <a:gd name="connsiteX61" fmla="*/ 469107 w 2655094"/>
                <a:gd name="connsiteY61" fmla="*/ 1045369 h 1145415"/>
                <a:gd name="connsiteX62" fmla="*/ 292894 w 2655094"/>
                <a:gd name="connsiteY62" fmla="*/ 900113 h 1145415"/>
                <a:gd name="connsiteX63" fmla="*/ 221457 w 2655094"/>
                <a:gd name="connsiteY63" fmla="*/ 828675 h 1145415"/>
                <a:gd name="connsiteX64" fmla="*/ 157163 w 2655094"/>
                <a:gd name="connsiteY64" fmla="*/ 769144 h 1145415"/>
                <a:gd name="connsiteX65" fmla="*/ 71438 w 2655094"/>
                <a:gd name="connsiteY65" fmla="*/ 385763 h 1145415"/>
                <a:gd name="connsiteX66" fmla="*/ 26194 w 2655094"/>
                <a:gd name="connsiteY66" fmla="*/ 209550 h 1145415"/>
                <a:gd name="connsiteX67" fmla="*/ 0 w 2655094"/>
                <a:gd name="connsiteY67" fmla="*/ 0 h 1145415"/>
                <a:gd name="connsiteX0" fmla="*/ 0 w 2664619"/>
                <a:gd name="connsiteY0" fmla="*/ 0 h 1145415"/>
                <a:gd name="connsiteX1" fmla="*/ 90488 w 2664619"/>
                <a:gd name="connsiteY1" fmla="*/ 173831 h 1145415"/>
                <a:gd name="connsiteX2" fmla="*/ 166688 w 2664619"/>
                <a:gd name="connsiteY2" fmla="*/ 290513 h 1145415"/>
                <a:gd name="connsiteX3" fmla="*/ 252413 w 2664619"/>
                <a:gd name="connsiteY3" fmla="*/ 416719 h 1145415"/>
                <a:gd name="connsiteX4" fmla="*/ 314325 w 2664619"/>
                <a:gd name="connsiteY4" fmla="*/ 414338 h 1145415"/>
                <a:gd name="connsiteX5" fmla="*/ 357188 w 2664619"/>
                <a:gd name="connsiteY5" fmla="*/ 414338 h 1145415"/>
                <a:gd name="connsiteX6" fmla="*/ 390525 w 2664619"/>
                <a:gd name="connsiteY6" fmla="*/ 383381 h 1145415"/>
                <a:gd name="connsiteX7" fmla="*/ 426244 w 2664619"/>
                <a:gd name="connsiteY7" fmla="*/ 452438 h 1145415"/>
                <a:gd name="connsiteX8" fmla="*/ 454819 w 2664619"/>
                <a:gd name="connsiteY8" fmla="*/ 478631 h 1145415"/>
                <a:gd name="connsiteX9" fmla="*/ 476250 w 2664619"/>
                <a:gd name="connsiteY9" fmla="*/ 481013 h 1145415"/>
                <a:gd name="connsiteX10" fmla="*/ 509588 w 2664619"/>
                <a:gd name="connsiteY10" fmla="*/ 461963 h 1145415"/>
                <a:gd name="connsiteX11" fmla="*/ 528638 w 2664619"/>
                <a:gd name="connsiteY11" fmla="*/ 416719 h 1145415"/>
                <a:gd name="connsiteX12" fmla="*/ 569119 w 2664619"/>
                <a:gd name="connsiteY12" fmla="*/ 371475 h 1145415"/>
                <a:gd name="connsiteX13" fmla="*/ 609600 w 2664619"/>
                <a:gd name="connsiteY13" fmla="*/ 347663 h 1145415"/>
                <a:gd name="connsiteX14" fmla="*/ 652463 w 2664619"/>
                <a:gd name="connsiteY14" fmla="*/ 319088 h 1145415"/>
                <a:gd name="connsiteX15" fmla="*/ 1012032 w 2664619"/>
                <a:gd name="connsiteY15" fmla="*/ 292894 h 1145415"/>
                <a:gd name="connsiteX16" fmla="*/ 1028700 w 2664619"/>
                <a:gd name="connsiteY16" fmla="*/ 347663 h 1145415"/>
                <a:gd name="connsiteX17" fmla="*/ 1062038 w 2664619"/>
                <a:gd name="connsiteY17" fmla="*/ 330994 h 1145415"/>
                <a:gd name="connsiteX18" fmla="*/ 1095375 w 2664619"/>
                <a:gd name="connsiteY18" fmla="*/ 321469 h 1145415"/>
                <a:gd name="connsiteX19" fmla="*/ 1154907 w 2664619"/>
                <a:gd name="connsiteY19" fmla="*/ 254794 h 1145415"/>
                <a:gd name="connsiteX20" fmla="*/ 1338263 w 2664619"/>
                <a:gd name="connsiteY20" fmla="*/ 330994 h 1145415"/>
                <a:gd name="connsiteX21" fmla="*/ 1402557 w 2664619"/>
                <a:gd name="connsiteY21" fmla="*/ 435769 h 1145415"/>
                <a:gd name="connsiteX22" fmla="*/ 1414463 w 2664619"/>
                <a:gd name="connsiteY22" fmla="*/ 459581 h 1145415"/>
                <a:gd name="connsiteX23" fmla="*/ 1481138 w 2664619"/>
                <a:gd name="connsiteY23" fmla="*/ 490538 h 1145415"/>
                <a:gd name="connsiteX24" fmla="*/ 1528763 w 2664619"/>
                <a:gd name="connsiteY24" fmla="*/ 450056 h 1145415"/>
                <a:gd name="connsiteX25" fmla="*/ 1578769 w 2664619"/>
                <a:gd name="connsiteY25" fmla="*/ 473869 h 1145415"/>
                <a:gd name="connsiteX26" fmla="*/ 1616869 w 2664619"/>
                <a:gd name="connsiteY26" fmla="*/ 516731 h 1145415"/>
                <a:gd name="connsiteX27" fmla="*/ 1664494 w 2664619"/>
                <a:gd name="connsiteY27" fmla="*/ 571500 h 1145415"/>
                <a:gd name="connsiteX28" fmla="*/ 1762125 w 2664619"/>
                <a:gd name="connsiteY28" fmla="*/ 631031 h 1145415"/>
                <a:gd name="connsiteX29" fmla="*/ 1843088 w 2664619"/>
                <a:gd name="connsiteY29" fmla="*/ 685800 h 1145415"/>
                <a:gd name="connsiteX30" fmla="*/ 1876425 w 2664619"/>
                <a:gd name="connsiteY30" fmla="*/ 659606 h 1145415"/>
                <a:gd name="connsiteX31" fmla="*/ 1909763 w 2664619"/>
                <a:gd name="connsiteY31" fmla="*/ 652463 h 1145415"/>
                <a:gd name="connsiteX32" fmla="*/ 1959769 w 2664619"/>
                <a:gd name="connsiteY32" fmla="*/ 585788 h 1145415"/>
                <a:gd name="connsiteX33" fmla="*/ 2093119 w 2664619"/>
                <a:gd name="connsiteY33" fmla="*/ 464344 h 1145415"/>
                <a:gd name="connsiteX34" fmla="*/ 2183607 w 2664619"/>
                <a:gd name="connsiteY34" fmla="*/ 390525 h 1145415"/>
                <a:gd name="connsiteX35" fmla="*/ 2235994 w 2664619"/>
                <a:gd name="connsiteY35" fmla="*/ 328613 h 1145415"/>
                <a:gd name="connsiteX36" fmla="*/ 2264569 w 2664619"/>
                <a:gd name="connsiteY36" fmla="*/ 388144 h 1145415"/>
                <a:gd name="connsiteX37" fmla="*/ 2340769 w 2664619"/>
                <a:gd name="connsiteY37" fmla="*/ 523875 h 1145415"/>
                <a:gd name="connsiteX38" fmla="*/ 2393157 w 2664619"/>
                <a:gd name="connsiteY38" fmla="*/ 583406 h 1145415"/>
                <a:gd name="connsiteX39" fmla="*/ 2452688 w 2664619"/>
                <a:gd name="connsiteY39" fmla="*/ 626269 h 1145415"/>
                <a:gd name="connsiteX40" fmla="*/ 2516982 w 2664619"/>
                <a:gd name="connsiteY40" fmla="*/ 633413 h 1145415"/>
                <a:gd name="connsiteX41" fmla="*/ 2574132 w 2664619"/>
                <a:gd name="connsiteY41" fmla="*/ 628650 h 1145415"/>
                <a:gd name="connsiteX42" fmla="*/ 2628900 w 2664619"/>
                <a:gd name="connsiteY42" fmla="*/ 661988 h 1145415"/>
                <a:gd name="connsiteX43" fmla="*/ 2664619 w 2664619"/>
                <a:gd name="connsiteY43" fmla="*/ 690563 h 1145415"/>
                <a:gd name="connsiteX44" fmla="*/ 2562225 w 2664619"/>
                <a:gd name="connsiteY44" fmla="*/ 792956 h 1145415"/>
                <a:gd name="connsiteX45" fmla="*/ 2452688 w 2664619"/>
                <a:gd name="connsiteY45" fmla="*/ 871538 h 1145415"/>
                <a:gd name="connsiteX46" fmla="*/ 2307432 w 2664619"/>
                <a:gd name="connsiteY46" fmla="*/ 952500 h 1145415"/>
                <a:gd name="connsiteX47" fmla="*/ 2202657 w 2664619"/>
                <a:gd name="connsiteY47" fmla="*/ 995363 h 1145415"/>
                <a:gd name="connsiteX48" fmla="*/ 2095500 w 2664619"/>
                <a:gd name="connsiteY48" fmla="*/ 1000125 h 1145415"/>
                <a:gd name="connsiteX49" fmla="*/ 1902619 w 2664619"/>
                <a:gd name="connsiteY49" fmla="*/ 952500 h 1145415"/>
                <a:gd name="connsiteX50" fmla="*/ 1754982 w 2664619"/>
                <a:gd name="connsiteY50" fmla="*/ 869156 h 1145415"/>
                <a:gd name="connsiteX51" fmla="*/ 1624013 w 2664619"/>
                <a:gd name="connsiteY51" fmla="*/ 752475 h 1145415"/>
                <a:gd name="connsiteX52" fmla="*/ 1500188 w 2664619"/>
                <a:gd name="connsiteY52" fmla="*/ 700088 h 1145415"/>
                <a:gd name="connsiteX53" fmla="*/ 1357313 w 2664619"/>
                <a:gd name="connsiteY53" fmla="*/ 700088 h 1145415"/>
                <a:gd name="connsiteX54" fmla="*/ 1223963 w 2664619"/>
                <a:gd name="connsiteY54" fmla="*/ 762000 h 1145415"/>
                <a:gd name="connsiteX55" fmla="*/ 1135857 w 2664619"/>
                <a:gd name="connsiteY55" fmla="*/ 852488 h 1145415"/>
                <a:gd name="connsiteX56" fmla="*/ 1071563 w 2664619"/>
                <a:gd name="connsiteY56" fmla="*/ 964406 h 1145415"/>
                <a:gd name="connsiteX57" fmla="*/ 995363 w 2664619"/>
                <a:gd name="connsiteY57" fmla="*/ 1062038 h 1145415"/>
                <a:gd name="connsiteX58" fmla="*/ 881063 w 2664619"/>
                <a:gd name="connsiteY58" fmla="*/ 1123950 h 1145415"/>
                <a:gd name="connsiteX59" fmla="*/ 757238 w 2664619"/>
                <a:gd name="connsiteY59" fmla="*/ 1145381 h 1145415"/>
                <a:gd name="connsiteX60" fmla="*/ 647700 w 2664619"/>
                <a:gd name="connsiteY60" fmla="*/ 1126331 h 1145415"/>
                <a:gd name="connsiteX61" fmla="*/ 478632 w 2664619"/>
                <a:gd name="connsiteY61" fmla="*/ 1045369 h 1145415"/>
                <a:gd name="connsiteX62" fmla="*/ 302419 w 2664619"/>
                <a:gd name="connsiteY62" fmla="*/ 900113 h 1145415"/>
                <a:gd name="connsiteX63" fmla="*/ 230982 w 2664619"/>
                <a:gd name="connsiteY63" fmla="*/ 828675 h 1145415"/>
                <a:gd name="connsiteX64" fmla="*/ 166688 w 2664619"/>
                <a:gd name="connsiteY64" fmla="*/ 769144 h 1145415"/>
                <a:gd name="connsiteX65" fmla="*/ 80963 w 2664619"/>
                <a:gd name="connsiteY65" fmla="*/ 385763 h 1145415"/>
                <a:gd name="connsiteX66" fmla="*/ 35719 w 2664619"/>
                <a:gd name="connsiteY66" fmla="*/ 209550 h 1145415"/>
                <a:gd name="connsiteX67" fmla="*/ 0 w 2664619"/>
                <a:gd name="connsiteY67" fmla="*/ 0 h 1145415"/>
                <a:gd name="connsiteX0" fmla="*/ 0 w 2664619"/>
                <a:gd name="connsiteY0" fmla="*/ 0 h 1145415"/>
                <a:gd name="connsiteX1" fmla="*/ 90488 w 2664619"/>
                <a:gd name="connsiteY1" fmla="*/ 173831 h 1145415"/>
                <a:gd name="connsiteX2" fmla="*/ 166688 w 2664619"/>
                <a:gd name="connsiteY2" fmla="*/ 290513 h 1145415"/>
                <a:gd name="connsiteX3" fmla="*/ 252413 w 2664619"/>
                <a:gd name="connsiteY3" fmla="*/ 416719 h 1145415"/>
                <a:gd name="connsiteX4" fmla="*/ 314325 w 2664619"/>
                <a:gd name="connsiteY4" fmla="*/ 414338 h 1145415"/>
                <a:gd name="connsiteX5" fmla="*/ 357188 w 2664619"/>
                <a:gd name="connsiteY5" fmla="*/ 414338 h 1145415"/>
                <a:gd name="connsiteX6" fmla="*/ 390525 w 2664619"/>
                <a:gd name="connsiteY6" fmla="*/ 383381 h 1145415"/>
                <a:gd name="connsiteX7" fmla="*/ 426244 w 2664619"/>
                <a:gd name="connsiteY7" fmla="*/ 452438 h 1145415"/>
                <a:gd name="connsiteX8" fmla="*/ 454819 w 2664619"/>
                <a:gd name="connsiteY8" fmla="*/ 478631 h 1145415"/>
                <a:gd name="connsiteX9" fmla="*/ 476250 w 2664619"/>
                <a:gd name="connsiteY9" fmla="*/ 481013 h 1145415"/>
                <a:gd name="connsiteX10" fmla="*/ 509588 w 2664619"/>
                <a:gd name="connsiteY10" fmla="*/ 461963 h 1145415"/>
                <a:gd name="connsiteX11" fmla="*/ 528638 w 2664619"/>
                <a:gd name="connsiteY11" fmla="*/ 416719 h 1145415"/>
                <a:gd name="connsiteX12" fmla="*/ 569119 w 2664619"/>
                <a:gd name="connsiteY12" fmla="*/ 371475 h 1145415"/>
                <a:gd name="connsiteX13" fmla="*/ 609600 w 2664619"/>
                <a:gd name="connsiteY13" fmla="*/ 347663 h 1145415"/>
                <a:gd name="connsiteX14" fmla="*/ 652463 w 2664619"/>
                <a:gd name="connsiteY14" fmla="*/ 319088 h 1145415"/>
                <a:gd name="connsiteX15" fmla="*/ 1012032 w 2664619"/>
                <a:gd name="connsiteY15" fmla="*/ 292894 h 1145415"/>
                <a:gd name="connsiteX16" fmla="*/ 1028700 w 2664619"/>
                <a:gd name="connsiteY16" fmla="*/ 347663 h 1145415"/>
                <a:gd name="connsiteX17" fmla="*/ 1062038 w 2664619"/>
                <a:gd name="connsiteY17" fmla="*/ 330994 h 1145415"/>
                <a:gd name="connsiteX18" fmla="*/ 1095375 w 2664619"/>
                <a:gd name="connsiteY18" fmla="*/ 321469 h 1145415"/>
                <a:gd name="connsiteX19" fmla="*/ 1154907 w 2664619"/>
                <a:gd name="connsiteY19" fmla="*/ 254794 h 1145415"/>
                <a:gd name="connsiteX20" fmla="*/ 1338263 w 2664619"/>
                <a:gd name="connsiteY20" fmla="*/ 330994 h 1145415"/>
                <a:gd name="connsiteX21" fmla="*/ 1402557 w 2664619"/>
                <a:gd name="connsiteY21" fmla="*/ 435769 h 1145415"/>
                <a:gd name="connsiteX22" fmla="*/ 1414463 w 2664619"/>
                <a:gd name="connsiteY22" fmla="*/ 459581 h 1145415"/>
                <a:gd name="connsiteX23" fmla="*/ 1481138 w 2664619"/>
                <a:gd name="connsiteY23" fmla="*/ 490538 h 1145415"/>
                <a:gd name="connsiteX24" fmla="*/ 1528763 w 2664619"/>
                <a:gd name="connsiteY24" fmla="*/ 450056 h 1145415"/>
                <a:gd name="connsiteX25" fmla="*/ 1578769 w 2664619"/>
                <a:gd name="connsiteY25" fmla="*/ 473869 h 1145415"/>
                <a:gd name="connsiteX26" fmla="*/ 1616869 w 2664619"/>
                <a:gd name="connsiteY26" fmla="*/ 516731 h 1145415"/>
                <a:gd name="connsiteX27" fmla="*/ 1664494 w 2664619"/>
                <a:gd name="connsiteY27" fmla="*/ 571500 h 1145415"/>
                <a:gd name="connsiteX28" fmla="*/ 1762125 w 2664619"/>
                <a:gd name="connsiteY28" fmla="*/ 631031 h 1145415"/>
                <a:gd name="connsiteX29" fmla="*/ 1843088 w 2664619"/>
                <a:gd name="connsiteY29" fmla="*/ 685800 h 1145415"/>
                <a:gd name="connsiteX30" fmla="*/ 1876425 w 2664619"/>
                <a:gd name="connsiteY30" fmla="*/ 659606 h 1145415"/>
                <a:gd name="connsiteX31" fmla="*/ 1909763 w 2664619"/>
                <a:gd name="connsiteY31" fmla="*/ 652463 h 1145415"/>
                <a:gd name="connsiteX32" fmla="*/ 1959769 w 2664619"/>
                <a:gd name="connsiteY32" fmla="*/ 585788 h 1145415"/>
                <a:gd name="connsiteX33" fmla="*/ 2093119 w 2664619"/>
                <a:gd name="connsiteY33" fmla="*/ 464344 h 1145415"/>
                <a:gd name="connsiteX34" fmla="*/ 2183607 w 2664619"/>
                <a:gd name="connsiteY34" fmla="*/ 390525 h 1145415"/>
                <a:gd name="connsiteX35" fmla="*/ 2235994 w 2664619"/>
                <a:gd name="connsiteY35" fmla="*/ 328613 h 1145415"/>
                <a:gd name="connsiteX36" fmla="*/ 2264569 w 2664619"/>
                <a:gd name="connsiteY36" fmla="*/ 388144 h 1145415"/>
                <a:gd name="connsiteX37" fmla="*/ 2340769 w 2664619"/>
                <a:gd name="connsiteY37" fmla="*/ 523875 h 1145415"/>
                <a:gd name="connsiteX38" fmla="*/ 2393157 w 2664619"/>
                <a:gd name="connsiteY38" fmla="*/ 583406 h 1145415"/>
                <a:gd name="connsiteX39" fmla="*/ 2452688 w 2664619"/>
                <a:gd name="connsiteY39" fmla="*/ 626269 h 1145415"/>
                <a:gd name="connsiteX40" fmla="*/ 2516982 w 2664619"/>
                <a:gd name="connsiteY40" fmla="*/ 633413 h 1145415"/>
                <a:gd name="connsiteX41" fmla="*/ 2574132 w 2664619"/>
                <a:gd name="connsiteY41" fmla="*/ 628650 h 1145415"/>
                <a:gd name="connsiteX42" fmla="*/ 2628900 w 2664619"/>
                <a:gd name="connsiteY42" fmla="*/ 661988 h 1145415"/>
                <a:gd name="connsiteX43" fmla="*/ 2664619 w 2664619"/>
                <a:gd name="connsiteY43" fmla="*/ 690563 h 1145415"/>
                <a:gd name="connsiteX44" fmla="*/ 2562225 w 2664619"/>
                <a:gd name="connsiteY44" fmla="*/ 792956 h 1145415"/>
                <a:gd name="connsiteX45" fmla="*/ 2452688 w 2664619"/>
                <a:gd name="connsiteY45" fmla="*/ 871538 h 1145415"/>
                <a:gd name="connsiteX46" fmla="*/ 2307432 w 2664619"/>
                <a:gd name="connsiteY46" fmla="*/ 952500 h 1145415"/>
                <a:gd name="connsiteX47" fmla="*/ 2202657 w 2664619"/>
                <a:gd name="connsiteY47" fmla="*/ 995363 h 1145415"/>
                <a:gd name="connsiteX48" fmla="*/ 2095500 w 2664619"/>
                <a:gd name="connsiteY48" fmla="*/ 1000125 h 1145415"/>
                <a:gd name="connsiteX49" fmla="*/ 1902619 w 2664619"/>
                <a:gd name="connsiteY49" fmla="*/ 952500 h 1145415"/>
                <a:gd name="connsiteX50" fmla="*/ 1754982 w 2664619"/>
                <a:gd name="connsiteY50" fmla="*/ 869156 h 1145415"/>
                <a:gd name="connsiteX51" fmla="*/ 1624013 w 2664619"/>
                <a:gd name="connsiteY51" fmla="*/ 752475 h 1145415"/>
                <a:gd name="connsiteX52" fmla="*/ 1500188 w 2664619"/>
                <a:gd name="connsiteY52" fmla="*/ 700088 h 1145415"/>
                <a:gd name="connsiteX53" fmla="*/ 1357313 w 2664619"/>
                <a:gd name="connsiteY53" fmla="*/ 700088 h 1145415"/>
                <a:gd name="connsiteX54" fmla="*/ 1223963 w 2664619"/>
                <a:gd name="connsiteY54" fmla="*/ 762000 h 1145415"/>
                <a:gd name="connsiteX55" fmla="*/ 1135857 w 2664619"/>
                <a:gd name="connsiteY55" fmla="*/ 852488 h 1145415"/>
                <a:gd name="connsiteX56" fmla="*/ 1071563 w 2664619"/>
                <a:gd name="connsiteY56" fmla="*/ 964406 h 1145415"/>
                <a:gd name="connsiteX57" fmla="*/ 995363 w 2664619"/>
                <a:gd name="connsiteY57" fmla="*/ 1062038 h 1145415"/>
                <a:gd name="connsiteX58" fmla="*/ 881063 w 2664619"/>
                <a:gd name="connsiteY58" fmla="*/ 1123950 h 1145415"/>
                <a:gd name="connsiteX59" fmla="*/ 757238 w 2664619"/>
                <a:gd name="connsiteY59" fmla="*/ 1145381 h 1145415"/>
                <a:gd name="connsiteX60" fmla="*/ 647700 w 2664619"/>
                <a:gd name="connsiteY60" fmla="*/ 1126331 h 1145415"/>
                <a:gd name="connsiteX61" fmla="*/ 478632 w 2664619"/>
                <a:gd name="connsiteY61" fmla="*/ 1045369 h 1145415"/>
                <a:gd name="connsiteX62" fmla="*/ 302419 w 2664619"/>
                <a:gd name="connsiteY62" fmla="*/ 900113 h 1145415"/>
                <a:gd name="connsiteX63" fmla="*/ 230982 w 2664619"/>
                <a:gd name="connsiteY63" fmla="*/ 828675 h 1145415"/>
                <a:gd name="connsiteX64" fmla="*/ 166688 w 2664619"/>
                <a:gd name="connsiteY64" fmla="*/ 769144 h 1145415"/>
                <a:gd name="connsiteX65" fmla="*/ 80963 w 2664619"/>
                <a:gd name="connsiteY65" fmla="*/ 385763 h 1145415"/>
                <a:gd name="connsiteX66" fmla="*/ 35719 w 2664619"/>
                <a:gd name="connsiteY66" fmla="*/ 209550 h 1145415"/>
                <a:gd name="connsiteX67" fmla="*/ 0 w 2664619"/>
                <a:gd name="connsiteY67" fmla="*/ 0 h 1145415"/>
                <a:gd name="connsiteX0" fmla="*/ 0 w 2664619"/>
                <a:gd name="connsiteY0" fmla="*/ 0 h 1145415"/>
                <a:gd name="connsiteX1" fmla="*/ 90488 w 2664619"/>
                <a:gd name="connsiteY1" fmla="*/ 173831 h 1145415"/>
                <a:gd name="connsiteX2" fmla="*/ 166688 w 2664619"/>
                <a:gd name="connsiteY2" fmla="*/ 290513 h 1145415"/>
                <a:gd name="connsiteX3" fmla="*/ 252413 w 2664619"/>
                <a:gd name="connsiteY3" fmla="*/ 416719 h 1145415"/>
                <a:gd name="connsiteX4" fmla="*/ 314325 w 2664619"/>
                <a:gd name="connsiteY4" fmla="*/ 414338 h 1145415"/>
                <a:gd name="connsiteX5" fmla="*/ 357188 w 2664619"/>
                <a:gd name="connsiteY5" fmla="*/ 414338 h 1145415"/>
                <a:gd name="connsiteX6" fmla="*/ 390525 w 2664619"/>
                <a:gd name="connsiteY6" fmla="*/ 383381 h 1145415"/>
                <a:gd name="connsiteX7" fmla="*/ 426244 w 2664619"/>
                <a:gd name="connsiteY7" fmla="*/ 452438 h 1145415"/>
                <a:gd name="connsiteX8" fmla="*/ 454819 w 2664619"/>
                <a:gd name="connsiteY8" fmla="*/ 478631 h 1145415"/>
                <a:gd name="connsiteX9" fmla="*/ 476250 w 2664619"/>
                <a:gd name="connsiteY9" fmla="*/ 481013 h 1145415"/>
                <a:gd name="connsiteX10" fmla="*/ 509588 w 2664619"/>
                <a:gd name="connsiteY10" fmla="*/ 461963 h 1145415"/>
                <a:gd name="connsiteX11" fmla="*/ 528638 w 2664619"/>
                <a:gd name="connsiteY11" fmla="*/ 416719 h 1145415"/>
                <a:gd name="connsiteX12" fmla="*/ 569119 w 2664619"/>
                <a:gd name="connsiteY12" fmla="*/ 371475 h 1145415"/>
                <a:gd name="connsiteX13" fmla="*/ 609600 w 2664619"/>
                <a:gd name="connsiteY13" fmla="*/ 347663 h 1145415"/>
                <a:gd name="connsiteX14" fmla="*/ 652463 w 2664619"/>
                <a:gd name="connsiteY14" fmla="*/ 319088 h 1145415"/>
                <a:gd name="connsiteX15" fmla="*/ 1012032 w 2664619"/>
                <a:gd name="connsiteY15" fmla="*/ 292894 h 1145415"/>
                <a:gd name="connsiteX16" fmla="*/ 1028700 w 2664619"/>
                <a:gd name="connsiteY16" fmla="*/ 347663 h 1145415"/>
                <a:gd name="connsiteX17" fmla="*/ 1062038 w 2664619"/>
                <a:gd name="connsiteY17" fmla="*/ 330994 h 1145415"/>
                <a:gd name="connsiteX18" fmla="*/ 1095375 w 2664619"/>
                <a:gd name="connsiteY18" fmla="*/ 321469 h 1145415"/>
                <a:gd name="connsiteX19" fmla="*/ 1154907 w 2664619"/>
                <a:gd name="connsiteY19" fmla="*/ 254794 h 1145415"/>
                <a:gd name="connsiteX20" fmla="*/ 1338263 w 2664619"/>
                <a:gd name="connsiteY20" fmla="*/ 330994 h 1145415"/>
                <a:gd name="connsiteX21" fmla="*/ 1402557 w 2664619"/>
                <a:gd name="connsiteY21" fmla="*/ 435769 h 1145415"/>
                <a:gd name="connsiteX22" fmla="*/ 1414463 w 2664619"/>
                <a:gd name="connsiteY22" fmla="*/ 459581 h 1145415"/>
                <a:gd name="connsiteX23" fmla="*/ 1481138 w 2664619"/>
                <a:gd name="connsiteY23" fmla="*/ 490538 h 1145415"/>
                <a:gd name="connsiteX24" fmla="*/ 1528763 w 2664619"/>
                <a:gd name="connsiteY24" fmla="*/ 450056 h 1145415"/>
                <a:gd name="connsiteX25" fmla="*/ 1578769 w 2664619"/>
                <a:gd name="connsiteY25" fmla="*/ 473869 h 1145415"/>
                <a:gd name="connsiteX26" fmla="*/ 1616869 w 2664619"/>
                <a:gd name="connsiteY26" fmla="*/ 516731 h 1145415"/>
                <a:gd name="connsiteX27" fmla="*/ 1664494 w 2664619"/>
                <a:gd name="connsiteY27" fmla="*/ 571500 h 1145415"/>
                <a:gd name="connsiteX28" fmla="*/ 1762125 w 2664619"/>
                <a:gd name="connsiteY28" fmla="*/ 631031 h 1145415"/>
                <a:gd name="connsiteX29" fmla="*/ 1843088 w 2664619"/>
                <a:gd name="connsiteY29" fmla="*/ 685800 h 1145415"/>
                <a:gd name="connsiteX30" fmla="*/ 1876425 w 2664619"/>
                <a:gd name="connsiteY30" fmla="*/ 659606 h 1145415"/>
                <a:gd name="connsiteX31" fmla="*/ 1909763 w 2664619"/>
                <a:gd name="connsiteY31" fmla="*/ 652463 h 1145415"/>
                <a:gd name="connsiteX32" fmla="*/ 1959769 w 2664619"/>
                <a:gd name="connsiteY32" fmla="*/ 585788 h 1145415"/>
                <a:gd name="connsiteX33" fmla="*/ 2093119 w 2664619"/>
                <a:gd name="connsiteY33" fmla="*/ 464344 h 1145415"/>
                <a:gd name="connsiteX34" fmla="*/ 2183607 w 2664619"/>
                <a:gd name="connsiteY34" fmla="*/ 390525 h 1145415"/>
                <a:gd name="connsiteX35" fmla="*/ 2235994 w 2664619"/>
                <a:gd name="connsiteY35" fmla="*/ 328613 h 1145415"/>
                <a:gd name="connsiteX36" fmla="*/ 2264569 w 2664619"/>
                <a:gd name="connsiteY36" fmla="*/ 388144 h 1145415"/>
                <a:gd name="connsiteX37" fmla="*/ 2340769 w 2664619"/>
                <a:gd name="connsiteY37" fmla="*/ 523875 h 1145415"/>
                <a:gd name="connsiteX38" fmla="*/ 2393157 w 2664619"/>
                <a:gd name="connsiteY38" fmla="*/ 583406 h 1145415"/>
                <a:gd name="connsiteX39" fmla="*/ 2452688 w 2664619"/>
                <a:gd name="connsiteY39" fmla="*/ 626269 h 1145415"/>
                <a:gd name="connsiteX40" fmla="*/ 2516982 w 2664619"/>
                <a:gd name="connsiteY40" fmla="*/ 633413 h 1145415"/>
                <a:gd name="connsiteX41" fmla="*/ 2574132 w 2664619"/>
                <a:gd name="connsiteY41" fmla="*/ 628650 h 1145415"/>
                <a:gd name="connsiteX42" fmla="*/ 2628900 w 2664619"/>
                <a:gd name="connsiteY42" fmla="*/ 661988 h 1145415"/>
                <a:gd name="connsiteX43" fmla="*/ 2664619 w 2664619"/>
                <a:gd name="connsiteY43" fmla="*/ 690563 h 1145415"/>
                <a:gd name="connsiteX44" fmla="*/ 2562225 w 2664619"/>
                <a:gd name="connsiteY44" fmla="*/ 792956 h 1145415"/>
                <a:gd name="connsiteX45" fmla="*/ 2452688 w 2664619"/>
                <a:gd name="connsiteY45" fmla="*/ 871538 h 1145415"/>
                <a:gd name="connsiteX46" fmla="*/ 2307432 w 2664619"/>
                <a:gd name="connsiteY46" fmla="*/ 952500 h 1145415"/>
                <a:gd name="connsiteX47" fmla="*/ 2202657 w 2664619"/>
                <a:gd name="connsiteY47" fmla="*/ 995363 h 1145415"/>
                <a:gd name="connsiteX48" fmla="*/ 2095500 w 2664619"/>
                <a:gd name="connsiteY48" fmla="*/ 1000125 h 1145415"/>
                <a:gd name="connsiteX49" fmla="*/ 1902619 w 2664619"/>
                <a:gd name="connsiteY49" fmla="*/ 952500 h 1145415"/>
                <a:gd name="connsiteX50" fmla="*/ 1754982 w 2664619"/>
                <a:gd name="connsiteY50" fmla="*/ 869156 h 1145415"/>
                <a:gd name="connsiteX51" fmla="*/ 1624013 w 2664619"/>
                <a:gd name="connsiteY51" fmla="*/ 752475 h 1145415"/>
                <a:gd name="connsiteX52" fmla="*/ 1500188 w 2664619"/>
                <a:gd name="connsiteY52" fmla="*/ 700088 h 1145415"/>
                <a:gd name="connsiteX53" fmla="*/ 1357313 w 2664619"/>
                <a:gd name="connsiteY53" fmla="*/ 700088 h 1145415"/>
                <a:gd name="connsiteX54" fmla="*/ 1223963 w 2664619"/>
                <a:gd name="connsiteY54" fmla="*/ 762000 h 1145415"/>
                <a:gd name="connsiteX55" fmla="*/ 1135857 w 2664619"/>
                <a:gd name="connsiteY55" fmla="*/ 852488 h 1145415"/>
                <a:gd name="connsiteX56" fmla="*/ 1071563 w 2664619"/>
                <a:gd name="connsiteY56" fmla="*/ 964406 h 1145415"/>
                <a:gd name="connsiteX57" fmla="*/ 995363 w 2664619"/>
                <a:gd name="connsiteY57" fmla="*/ 1062038 h 1145415"/>
                <a:gd name="connsiteX58" fmla="*/ 881063 w 2664619"/>
                <a:gd name="connsiteY58" fmla="*/ 1123950 h 1145415"/>
                <a:gd name="connsiteX59" fmla="*/ 757238 w 2664619"/>
                <a:gd name="connsiteY59" fmla="*/ 1145381 h 1145415"/>
                <a:gd name="connsiteX60" fmla="*/ 647700 w 2664619"/>
                <a:gd name="connsiteY60" fmla="*/ 1126331 h 1145415"/>
                <a:gd name="connsiteX61" fmla="*/ 478632 w 2664619"/>
                <a:gd name="connsiteY61" fmla="*/ 1045369 h 1145415"/>
                <a:gd name="connsiteX62" fmla="*/ 302419 w 2664619"/>
                <a:gd name="connsiteY62" fmla="*/ 900113 h 1145415"/>
                <a:gd name="connsiteX63" fmla="*/ 230982 w 2664619"/>
                <a:gd name="connsiteY63" fmla="*/ 828675 h 1145415"/>
                <a:gd name="connsiteX64" fmla="*/ 166688 w 2664619"/>
                <a:gd name="connsiteY64" fmla="*/ 769144 h 1145415"/>
                <a:gd name="connsiteX65" fmla="*/ 80963 w 2664619"/>
                <a:gd name="connsiteY65" fmla="*/ 385763 h 1145415"/>
                <a:gd name="connsiteX66" fmla="*/ 35719 w 2664619"/>
                <a:gd name="connsiteY66" fmla="*/ 209550 h 1145415"/>
                <a:gd name="connsiteX67" fmla="*/ 0 w 2664619"/>
                <a:gd name="connsiteY67" fmla="*/ 0 h 1145415"/>
                <a:gd name="connsiteX0" fmla="*/ 0 w 2688432"/>
                <a:gd name="connsiteY0" fmla="*/ 0 h 1145415"/>
                <a:gd name="connsiteX1" fmla="*/ 90488 w 2688432"/>
                <a:gd name="connsiteY1" fmla="*/ 173831 h 1145415"/>
                <a:gd name="connsiteX2" fmla="*/ 166688 w 2688432"/>
                <a:gd name="connsiteY2" fmla="*/ 290513 h 1145415"/>
                <a:gd name="connsiteX3" fmla="*/ 252413 w 2688432"/>
                <a:gd name="connsiteY3" fmla="*/ 416719 h 1145415"/>
                <a:gd name="connsiteX4" fmla="*/ 314325 w 2688432"/>
                <a:gd name="connsiteY4" fmla="*/ 414338 h 1145415"/>
                <a:gd name="connsiteX5" fmla="*/ 357188 w 2688432"/>
                <a:gd name="connsiteY5" fmla="*/ 414338 h 1145415"/>
                <a:gd name="connsiteX6" fmla="*/ 390525 w 2688432"/>
                <a:gd name="connsiteY6" fmla="*/ 383381 h 1145415"/>
                <a:gd name="connsiteX7" fmla="*/ 426244 w 2688432"/>
                <a:gd name="connsiteY7" fmla="*/ 452438 h 1145415"/>
                <a:gd name="connsiteX8" fmla="*/ 454819 w 2688432"/>
                <a:gd name="connsiteY8" fmla="*/ 478631 h 1145415"/>
                <a:gd name="connsiteX9" fmla="*/ 476250 w 2688432"/>
                <a:gd name="connsiteY9" fmla="*/ 481013 h 1145415"/>
                <a:gd name="connsiteX10" fmla="*/ 509588 w 2688432"/>
                <a:gd name="connsiteY10" fmla="*/ 461963 h 1145415"/>
                <a:gd name="connsiteX11" fmla="*/ 528638 w 2688432"/>
                <a:gd name="connsiteY11" fmla="*/ 416719 h 1145415"/>
                <a:gd name="connsiteX12" fmla="*/ 569119 w 2688432"/>
                <a:gd name="connsiteY12" fmla="*/ 371475 h 1145415"/>
                <a:gd name="connsiteX13" fmla="*/ 609600 w 2688432"/>
                <a:gd name="connsiteY13" fmla="*/ 347663 h 1145415"/>
                <a:gd name="connsiteX14" fmla="*/ 652463 w 2688432"/>
                <a:gd name="connsiteY14" fmla="*/ 319088 h 1145415"/>
                <a:gd name="connsiteX15" fmla="*/ 1012032 w 2688432"/>
                <a:gd name="connsiteY15" fmla="*/ 292894 h 1145415"/>
                <a:gd name="connsiteX16" fmla="*/ 1028700 w 2688432"/>
                <a:gd name="connsiteY16" fmla="*/ 347663 h 1145415"/>
                <a:gd name="connsiteX17" fmla="*/ 1062038 w 2688432"/>
                <a:gd name="connsiteY17" fmla="*/ 330994 h 1145415"/>
                <a:gd name="connsiteX18" fmla="*/ 1095375 w 2688432"/>
                <a:gd name="connsiteY18" fmla="*/ 321469 h 1145415"/>
                <a:gd name="connsiteX19" fmla="*/ 1154907 w 2688432"/>
                <a:gd name="connsiteY19" fmla="*/ 254794 h 1145415"/>
                <a:gd name="connsiteX20" fmla="*/ 1338263 w 2688432"/>
                <a:gd name="connsiteY20" fmla="*/ 330994 h 1145415"/>
                <a:gd name="connsiteX21" fmla="*/ 1402557 w 2688432"/>
                <a:gd name="connsiteY21" fmla="*/ 435769 h 1145415"/>
                <a:gd name="connsiteX22" fmla="*/ 1414463 w 2688432"/>
                <a:gd name="connsiteY22" fmla="*/ 459581 h 1145415"/>
                <a:gd name="connsiteX23" fmla="*/ 1481138 w 2688432"/>
                <a:gd name="connsiteY23" fmla="*/ 490538 h 1145415"/>
                <a:gd name="connsiteX24" fmla="*/ 1528763 w 2688432"/>
                <a:gd name="connsiteY24" fmla="*/ 450056 h 1145415"/>
                <a:gd name="connsiteX25" fmla="*/ 1578769 w 2688432"/>
                <a:gd name="connsiteY25" fmla="*/ 473869 h 1145415"/>
                <a:gd name="connsiteX26" fmla="*/ 1616869 w 2688432"/>
                <a:gd name="connsiteY26" fmla="*/ 516731 h 1145415"/>
                <a:gd name="connsiteX27" fmla="*/ 1664494 w 2688432"/>
                <a:gd name="connsiteY27" fmla="*/ 571500 h 1145415"/>
                <a:gd name="connsiteX28" fmla="*/ 1762125 w 2688432"/>
                <a:gd name="connsiteY28" fmla="*/ 631031 h 1145415"/>
                <a:gd name="connsiteX29" fmla="*/ 1843088 w 2688432"/>
                <a:gd name="connsiteY29" fmla="*/ 685800 h 1145415"/>
                <a:gd name="connsiteX30" fmla="*/ 1876425 w 2688432"/>
                <a:gd name="connsiteY30" fmla="*/ 659606 h 1145415"/>
                <a:gd name="connsiteX31" fmla="*/ 1909763 w 2688432"/>
                <a:gd name="connsiteY31" fmla="*/ 652463 h 1145415"/>
                <a:gd name="connsiteX32" fmla="*/ 1959769 w 2688432"/>
                <a:gd name="connsiteY32" fmla="*/ 585788 h 1145415"/>
                <a:gd name="connsiteX33" fmla="*/ 2093119 w 2688432"/>
                <a:gd name="connsiteY33" fmla="*/ 464344 h 1145415"/>
                <a:gd name="connsiteX34" fmla="*/ 2183607 w 2688432"/>
                <a:gd name="connsiteY34" fmla="*/ 390525 h 1145415"/>
                <a:gd name="connsiteX35" fmla="*/ 2235994 w 2688432"/>
                <a:gd name="connsiteY35" fmla="*/ 328613 h 1145415"/>
                <a:gd name="connsiteX36" fmla="*/ 2264569 w 2688432"/>
                <a:gd name="connsiteY36" fmla="*/ 388144 h 1145415"/>
                <a:gd name="connsiteX37" fmla="*/ 2340769 w 2688432"/>
                <a:gd name="connsiteY37" fmla="*/ 523875 h 1145415"/>
                <a:gd name="connsiteX38" fmla="*/ 2393157 w 2688432"/>
                <a:gd name="connsiteY38" fmla="*/ 583406 h 1145415"/>
                <a:gd name="connsiteX39" fmla="*/ 2452688 w 2688432"/>
                <a:gd name="connsiteY39" fmla="*/ 626269 h 1145415"/>
                <a:gd name="connsiteX40" fmla="*/ 2516982 w 2688432"/>
                <a:gd name="connsiteY40" fmla="*/ 633413 h 1145415"/>
                <a:gd name="connsiteX41" fmla="*/ 2574132 w 2688432"/>
                <a:gd name="connsiteY41" fmla="*/ 628650 h 1145415"/>
                <a:gd name="connsiteX42" fmla="*/ 2628900 w 2688432"/>
                <a:gd name="connsiteY42" fmla="*/ 661988 h 1145415"/>
                <a:gd name="connsiteX43" fmla="*/ 2688432 w 2688432"/>
                <a:gd name="connsiteY43" fmla="*/ 702470 h 1145415"/>
                <a:gd name="connsiteX44" fmla="*/ 2562225 w 2688432"/>
                <a:gd name="connsiteY44" fmla="*/ 792956 h 1145415"/>
                <a:gd name="connsiteX45" fmla="*/ 2452688 w 2688432"/>
                <a:gd name="connsiteY45" fmla="*/ 871538 h 1145415"/>
                <a:gd name="connsiteX46" fmla="*/ 2307432 w 2688432"/>
                <a:gd name="connsiteY46" fmla="*/ 952500 h 1145415"/>
                <a:gd name="connsiteX47" fmla="*/ 2202657 w 2688432"/>
                <a:gd name="connsiteY47" fmla="*/ 995363 h 1145415"/>
                <a:gd name="connsiteX48" fmla="*/ 2095500 w 2688432"/>
                <a:gd name="connsiteY48" fmla="*/ 1000125 h 1145415"/>
                <a:gd name="connsiteX49" fmla="*/ 1902619 w 2688432"/>
                <a:gd name="connsiteY49" fmla="*/ 952500 h 1145415"/>
                <a:gd name="connsiteX50" fmla="*/ 1754982 w 2688432"/>
                <a:gd name="connsiteY50" fmla="*/ 869156 h 1145415"/>
                <a:gd name="connsiteX51" fmla="*/ 1624013 w 2688432"/>
                <a:gd name="connsiteY51" fmla="*/ 752475 h 1145415"/>
                <a:gd name="connsiteX52" fmla="*/ 1500188 w 2688432"/>
                <a:gd name="connsiteY52" fmla="*/ 700088 h 1145415"/>
                <a:gd name="connsiteX53" fmla="*/ 1357313 w 2688432"/>
                <a:gd name="connsiteY53" fmla="*/ 700088 h 1145415"/>
                <a:gd name="connsiteX54" fmla="*/ 1223963 w 2688432"/>
                <a:gd name="connsiteY54" fmla="*/ 762000 h 1145415"/>
                <a:gd name="connsiteX55" fmla="*/ 1135857 w 2688432"/>
                <a:gd name="connsiteY55" fmla="*/ 852488 h 1145415"/>
                <a:gd name="connsiteX56" fmla="*/ 1071563 w 2688432"/>
                <a:gd name="connsiteY56" fmla="*/ 964406 h 1145415"/>
                <a:gd name="connsiteX57" fmla="*/ 995363 w 2688432"/>
                <a:gd name="connsiteY57" fmla="*/ 1062038 h 1145415"/>
                <a:gd name="connsiteX58" fmla="*/ 881063 w 2688432"/>
                <a:gd name="connsiteY58" fmla="*/ 1123950 h 1145415"/>
                <a:gd name="connsiteX59" fmla="*/ 757238 w 2688432"/>
                <a:gd name="connsiteY59" fmla="*/ 1145381 h 1145415"/>
                <a:gd name="connsiteX60" fmla="*/ 647700 w 2688432"/>
                <a:gd name="connsiteY60" fmla="*/ 1126331 h 1145415"/>
                <a:gd name="connsiteX61" fmla="*/ 478632 w 2688432"/>
                <a:gd name="connsiteY61" fmla="*/ 1045369 h 1145415"/>
                <a:gd name="connsiteX62" fmla="*/ 302419 w 2688432"/>
                <a:gd name="connsiteY62" fmla="*/ 900113 h 1145415"/>
                <a:gd name="connsiteX63" fmla="*/ 230982 w 2688432"/>
                <a:gd name="connsiteY63" fmla="*/ 828675 h 1145415"/>
                <a:gd name="connsiteX64" fmla="*/ 166688 w 2688432"/>
                <a:gd name="connsiteY64" fmla="*/ 769144 h 1145415"/>
                <a:gd name="connsiteX65" fmla="*/ 80963 w 2688432"/>
                <a:gd name="connsiteY65" fmla="*/ 385763 h 1145415"/>
                <a:gd name="connsiteX66" fmla="*/ 35719 w 2688432"/>
                <a:gd name="connsiteY66" fmla="*/ 209550 h 1145415"/>
                <a:gd name="connsiteX67" fmla="*/ 0 w 2688432"/>
                <a:gd name="connsiteY67" fmla="*/ 0 h 1145415"/>
                <a:gd name="connsiteX0" fmla="*/ 0 w 2688432"/>
                <a:gd name="connsiteY0" fmla="*/ 0 h 1145415"/>
                <a:gd name="connsiteX1" fmla="*/ 90488 w 2688432"/>
                <a:gd name="connsiteY1" fmla="*/ 173831 h 1145415"/>
                <a:gd name="connsiteX2" fmla="*/ 166688 w 2688432"/>
                <a:gd name="connsiteY2" fmla="*/ 290513 h 1145415"/>
                <a:gd name="connsiteX3" fmla="*/ 252413 w 2688432"/>
                <a:gd name="connsiteY3" fmla="*/ 416719 h 1145415"/>
                <a:gd name="connsiteX4" fmla="*/ 314325 w 2688432"/>
                <a:gd name="connsiteY4" fmla="*/ 414338 h 1145415"/>
                <a:gd name="connsiteX5" fmla="*/ 357188 w 2688432"/>
                <a:gd name="connsiteY5" fmla="*/ 414338 h 1145415"/>
                <a:gd name="connsiteX6" fmla="*/ 390525 w 2688432"/>
                <a:gd name="connsiteY6" fmla="*/ 383381 h 1145415"/>
                <a:gd name="connsiteX7" fmla="*/ 426244 w 2688432"/>
                <a:gd name="connsiteY7" fmla="*/ 452438 h 1145415"/>
                <a:gd name="connsiteX8" fmla="*/ 454819 w 2688432"/>
                <a:gd name="connsiteY8" fmla="*/ 478631 h 1145415"/>
                <a:gd name="connsiteX9" fmla="*/ 476250 w 2688432"/>
                <a:gd name="connsiteY9" fmla="*/ 481013 h 1145415"/>
                <a:gd name="connsiteX10" fmla="*/ 509588 w 2688432"/>
                <a:gd name="connsiteY10" fmla="*/ 461963 h 1145415"/>
                <a:gd name="connsiteX11" fmla="*/ 528638 w 2688432"/>
                <a:gd name="connsiteY11" fmla="*/ 416719 h 1145415"/>
                <a:gd name="connsiteX12" fmla="*/ 569119 w 2688432"/>
                <a:gd name="connsiteY12" fmla="*/ 371475 h 1145415"/>
                <a:gd name="connsiteX13" fmla="*/ 609600 w 2688432"/>
                <a:gd name="connsiteY13" fmla="*/ 347663 h 1145415"/>
                <a:gd name="connsiteX14" fmla="*/ 652463 w 2688432"/>
                <a:gd name="connsiteY14" fmla="*/ 319088 h 1145415"/>
                <a:gd name="connsiteX15" fmla="*/ 1012032 w 2688432"/>
                <a:gd name="connsiteY15" fmla="*/ 292894 h 1145415"/>
                <a:gd name="connsiteX16" fmla="*/ 1028700 w 2688432"/>
                <a:gd name="connsiteY16" fmla="*/ 347663 h 1145415"/>
                <a:gd name="connsiteX17" fmla="*/ 1062038 w 2688432"/>
                <a:gd name="connsiteY17" fmla="*/ 330994 h 1145415"/>
                <a:gd name="connsiteX18" fmla="*/ 1095375 w 2688432"/>
                <a:gd name="connsiteY18" fmla="*/ 321469 h 1145415"/>
                <a:gd name="connsiteX19" fmla="*/ 1154907 w 2688432"/>
                <a:gd name="connsiteY19" fmla="*/ 254794 h 1145415"/>
                <a:gd name="connsiteX20" fmla="*/ 1338263 w 2688432"/>
                <a:gd name="connsiteY20" fmla="*/ 330994 h 1145415"/>
                <a:gd name="connsiteX21" fmla="*/ 1402557 w 2688432"/>
                <a:gd name="connsiteY21" fmla="*/ 435769 h 1145415"/>
                <a:gd name="connsiteX22" fmla="*/ 1414463 w 2688432"/>
                <a:gd name="connsiteY22" fmla="*/ 459581 h 1145415"/>
                <a:gd name="connsiteX23" fmla="*/ 1481138 w 2688432"/>
                <a:gd name="connsiteY23" fmla="*/ 490538 h 1145415"/>
                <a:gd name="connsiteX24" fmla="*/ 1528763 w 2688432"/>
                <a:gd name="connsiteY24" fmla="*/ 450056 h 1145415"/>
                <a:gd name="connsiteX25" fmla="*/ 1578769 w 2688432"/>
                <a:gd name="connsiteY25" fmla="*/ 473869 h 1145415"/>
                <a:gd name="connsiteX26" fmla="*/ 1616869 w 2688432"/>
                <a:gd name="connsiteY26" fmla="*/ 516731 h 1145415"/>
                <a:gd name="connsiteX27" fmla="*/ 1664494 w 2688432"/>
                <a:gd name="connsiteY27" fmla="*/ 571500 h 1145415"/>
                <a:gd name="connsiteX28" fmla="*/ 1762125 w 2688432"/>
                <a:gd name="connsiteY28" fmla="*/ 631031 h 1145415"/>
                <a:gd name="connsiteX29" fmla="*/ 1843088 w 2688432"/>
                <a:gd name="connsiteY29" fmla="*/ 685800 h 1145415"/>
                <a:gd name="connsiteX30" fmla="*/ 1876425 w 2688432"/>
                <a:gd name="connsiteY30" fmla="*/ 659606 h 1145415"/>
                <a:gd name="connsiteX31" fmla="*/ 1909763 w 2688432"/>
                <a:gd name="connsiteY31" fmla="*/ 652463 h 1145415"/>
                <a:gd name="connsiteX32" fmla="*/ 1959769 w 2688432"/>
                <a:gd name="connsiteY32" fmla="*/ 585788 h 1145415"/>
                <a:gd name="connsiteX33" fmla="*/ 2093119 w 2688432"/>
                <a:gd name="connsiteY33" fmla="*/ 464344 h 1145415"/>
                <a:gd name="connsiteX34" fmla="*/ 2183607 w 2688432"/>
                <a:gd name="connsiteY34" fmla="*/ 390525 h 1145415"/>
                <a:gd name="connsiteX35" fmla="*/ 2235994 w 2688432"/>
                <a:gd name="connsiteY35" fmla="*/ 328613 h 1145415"/>
                <a:gd name="connsiteX36" fmla="*/ 2264569 w 2688432"/>
                <a:gd name="connsiteY36" fmla="*/ 388144 h 1145415"/>
                <a:gd name="connsiteX37" fmla="*/ 2340769 w 2688432"/>
                <a:gd name="connsiteY37" fmla="*/ 523875 h 1145415"/>
                <a:gd name="connsiteX38" fmla="*/ 2393157 w 2688432"/>
                <a:gd name="connsiteY38" fmla="*/ 583406 h 1145415"/>
                <a:gd name="connsiteX39" fmla="*/ 2452688 w 2688432"/>
                <a:gd name="connsiteY39" fmla="*/ 626269 h 1145415"/>
                <a:gd name="connsiteX40" fmla="*/ 2516982 w 2688432"/>
                <a:gd name="connsiteY40" fmla="*/ 633413 h 1145415"/>
                <a:gd name="connsiteX41" fmla="*/ 2574132 w 2688432"/>
                <a:gd name="connsiteY41" fmla="*/ 628650 h 1145415"/>
                <a:gd name="connsiteX42" fmla="*/ 2628900 w 2688432"/>
                <a:gd name="connsiteY42" fmla="*/ 661988 h 1145415"/>
                <a:gd name="connsiteX43" fmla="*/ 2688432 w 2688432"/>
                <a:gd name="connsiteY43" fmla="*/ 702470 h 1145415"/>
                <a:gd name="connsiteX44" fmla="*/ 2562225 w 2688432"/>
                <a:gd name="connsiteY44" fmla="*/ 792956 h 1145415"/>
                <a:gd name="connsiteX45" fmla="*/ 2452688 w 2688432"/>
                <a:gd name="connsiteY45" fmla="*/ 871538 h 1145415"/>
                <a:gd name="connsiteX46" fmla="*/ 2307432 w 2688432"/>
                <a:gd name="connsiteY46" fmla="*/ 952500 h 1145415"/>
                <a:gd name="connsiteX47" fmla="*/ 2202657 w 2688432"/>
                <a:gd name="connsiteY47" fmla="*/ 995363 h 1145415"/>
                <a:gd name="connsiteX48" fmla="*/ 2095500 w 2688432"/>
                <a:gd name="connsiteY48" fmla="*/ 1000125 h 1145415"/>
                <a:gd name="connsiteX49" fmla="*/ 1902619 w 2688432"/>
                <a:gd name="connsiteY49" fmla="*/ 952500 h 1145415"/>
                <a:gd name="connsiteX50" fmla="*/ 1754982 w 2688432"/>
                <a:gd name="connsiteY50" fmla="*/ 869156 h 1145415"/>
                <a:gd name="connsiteX51" fmla="*/ 1624013 w 2688432"/>
                <a:gd name="connsiteY51" fmla="*/ 752475 h 1145415"/>
                <a:gd name="connsiteX52" fmla="*/ 1500188 w 2688432"/>
                <a:gd name="connsiteY52" fmla="*/ 700088 h 1145415"/>
                <a:gd name="connsiteX53" fmla="*/ 1357313 w 2688432"/>
                <a:gd name="connsiteY53" fmla="*/ 700088 h 1145415"/>
                <a:gd name="connsiteX54" fmla="*/ 1223963 w 2688432"/>
                <a:gd name="connsiteY54" fmla="*/ 762000 h 1145415"/>
                <a:gd name="connsiteX55" fmla="*/ 1135857 w 2688432"/>
                <a:gd name="connsiteY55" fmla="*/ 852488 h 1145415"/>
                <a:gd name="connsiteX56" fmla="*/ 1071563 w 2688432"/>
                <a:gd name="connsiteY56" fmla="*/ 964406 h 1145415"/>
                <a:gd name="connsiteX57" fmla="*/ 995363 w 2688432"/>
                <a:gd name="connsiteY57" fmla="*/ 1062038 h 1145415"/>
                <a:gd name="connsiteX58" fmla="*/ 881063 w 2688432"/>
                <a:gd name="connsiteY58" fmla="*/ 1123950 h 1145415"/>
                <a:gd name="connsiteX59" fmla="*/ 757238 w 2688432"/>
                <a:gd name="connsiteY59" fmla="*/ 1145381 h 1145415"/>
                <a:gd name="connsiteX60" fmla="*/ 647700 w 2688432"/>
                <a:gd name="connsiteY60" fmla="*/ 1126331 h 1145415"/>
                <a:gd name="connsiteX61" fmla="*/ 478632 w 2688432"/>
                <a:gd name="connsiteY61" fmla="*/ 1045369 h 1145415"/>
                <a:gd name="connsiteX62" fmla="*/ 302419 w 2688432"/>
                <a:gd name="connsiteY62" fmla="*/ 900113 h 1145415"/>
                <a:gd name="connsiteX63" fmla="*/ 230982 w 2688432"/>
                <a:gd name="connsiteY63" fmla="*/ 828675 h 1145415"/>
                <a:gd name="connsiteX64" fmla="*/ 166688 w 2688432"/>
                <a:gd name="connsiteY64" fmla="*/ 769144 h 1145415"/>
                <a:gd name="connsiteX65" fmla="*/ 80963 w 2688432"/>
                <a:gd name="connsiteY65" fmla="*/ 385763 h 1145415"/>
                <a:gd name="connsiteX66" fmla="*/ 35719 w 2688432"/>
                <a:gd name="connsiteY66" fmla="*/ 209550 h 1145415"/>
                <a:gd name="connsiteX67" fmla="*/ 0 w 2688432"/>
                <a:gd name="connsiteY67" fmla="*/ 0 h 1145415"/>
                <a:gd name="connsiteX0" fmla="*/ 0 w 2688432"/>
                <a:gd name="connsiteY0" fmla="*/ 0 h 1145415"/>
                <a:gd name="connsiteX1" fmla="*/ 90488 w 2688432"/>
                <a:gd name="connsiteY1" fmla="*/ 173831 h 1145415"/>
                <a:gd name="connsiteX2" fmla="*/ 166688 w 2688432"/>
                <a:gd name="connsiteY2" fmla="*/ 290513 h 1145415"/>
                <a:gd name="connsiteX3" fmla="*/ 252413 w 2688432"/>
                <a:gd name="connsiteY3" fmla="*/ 416719 h 1145415"/>
                <a:gd name="connsiteX4" fmla="*/ 314325 w 2688432"/>
                <a:gd name="connsiteY4" fmla="*/ 414338 h 1145415"/>
                <a:gd name="connsiteX5" fmla="*/ 357188 w 2688432"/>
                <a:gd name="connsiteY5" fmla="*/ 414338 h 1145415"/>
                <a:gd name="connsiteX6" fmla="*/ 390525 w 2688432"/>
                <a:gd name="connsiteY6" fmla="*/ 383381 h 1145415"/>
                <a:gd name="connsiteX7" fmla="*/ 426244 w 2688432"/>
                <a:gd name="connsiteY7" fmla="*/ 452438 h 1145415"/>
                <a:gd name="connsiteX8" fmla="*/ 454819 w 2688432"/>
                <a:gd name="connsiteY8" fmla="*/ 478631 h 1145415"/>
                <a:gd name="connsiteX9" fmla="*/ 476250 w 2688432"/>
                <a:gd name="connsiteY9" fmla="*/ 481013 h 1145415"/>
                <a:gd name="connsiteX10" fmla="*/ 509588 w 2688432"/>
                <a:gd name="connsiteY10" fmla="*/ 461963 h 1145415"/>
                <a:gd name="connsiteX11" fmla="*/ 528638 w 2688432"/>
                <a:gd name="connsiteY11" fmla="*/ 416719 h 1145415"/>
                <a:gd name="connsiteX12" fmla="*/ 569119 w 2688432"/>
                <a:gd name="connsiteY12" fmla="*/ 371475 h 1145415"/>
                <a:gd name="connsiteX13" fmla="*/ 609600 w 2688432"/>
                <a:gd name="connsiteY13" fmla="*/ 347663 h 1145415"/>
                <a:gd name="connsiteX14" fmla="*/ 652463 w 2688432"/>
                <a:gd name="connsiteY14" fmla="*/ 319088 h 1145415"/>
                <a:gd name="connsiteX15" fmla="*/ 1012032 w 2688432"/>
                <a:gd name="connsiteY15" fmla="*/ 292894 h 1145415"/>
                <a:gd name="connsiteX16" fmla="*/ 1028700 w 2688432"/>
                <a:gd name="connsiteY16" fmla="*/ 347663 h 1145415"/>
                <a:gd name="connsiteX17" fmla="*/ 1062038 w 2688432"/>
                <a:gd name="connsiteY17" fmla="*/ 330994 h 1145415"/>
                <a:gd name="connsiteX18" fmla="*/ 1095375 w 2688432"/>
                <a:gd name="connsiteY18" fmla="*/ 321469 h 1145415"/>
                <a:gd name="connsiteX19" fmla="*/ 1154907 w 2688432"/>
                <a:gd name="connsiteY19" fmla="*/ 254794 h 1145415"/>
                <a:gd name="connsiteX20" fmla="*/ 1172052 w 2688432"/>
                <a:gd name="connsiteY20" fmla="*/ 234132 h 1145415"/>
                <a:gd name="connsiteX21" fmla="*/ 1338263 w 2688432"/>
                <a:gd name="connsiteY21" fmla="*/ 330994 h 1145415"/>
                <a:gd name="connsiteX22" fmla="*/ 1402557 w 2688432"/>
                <a:gd name="connsiteY22" fmla="*/ 435769 h 1145415"/>
                <a:gd name="connsiteX23" fmla="*/ 1414463 w 2688432"/>
                <a:gd name="connsiteY23" fmla="*/ 459581 h 1145415"/>
                <a:gd name="connsiteX24" fmla="*/ 1481138 w 2688432"/>
                <a:gd name="connsiteY24" fmla="*/ 490538 h 1145415"/>
                <a:gd name="connsiteX25" fmla="*/ 1528763 w 2688432"/>
                <a:gd name="connsiteY25" fmla="*/ 450056 h 1145415"/>
                <a:gd name="connsiteX26" fmla="*/ 1578769 w 2688432"/>
                <a:gd name="connsiteY26" fmla="*/ 473869 h 1145415"/>
                <a:gd name="connsiteX27" fmla="*/ 1616869 w 2688432"/>
                <a:gd name="connsiteY27" fmla="*/ 516731 h 1145415"/>
                <a:gd name="connsiteX28" fmla="*/ 1664494 w 2688432"/>
                <a:gd name="connsiteY28" fmla="*/ 571500 h 1145415"/>
                <a:gd name="connsiteX29" fmla="*/ 1762125 w 2688432"/>
                <a:gd name="connsiteY29" fmla="*/ 631031 h 1145415"/>
                <a:gd name="connsiteX30" fmla="*/ 1843088 w 2688432"/>
                <a:gd name="connsiteY30" fmla="*/ 685800 h 1145415"/>
                <a:gd name="connsiteX31" fmla="*/ 1876425 w 2688432"/>
                <a:gd name="connsiteY31" fmla="*/ 659606 h 1145415"/>
                <a:gd name="connsiteX32" fmla="*/ 1909763 w 2688432"/>
                <a:gd name="connsiteY32" fmla="*/ 652463 h 1145415"/>
                <a:gd name="connsiteX33" fmla="*/ 1959769 w 2688432"/>
                <a:gd name="connsiteY33" fmla="*/ 585788 h 1145415"/>
                <a:gd name="connsiteX34" fmla="*/ 2093119 w 2688432"/>
                <a:gd name="connsiteY34" fmla="*/ 464344 h 1145415"/>
                <a:gd name="connsiteX35" fmla="*/ 2183607 w 2688432"/>
                <a:gd name="connsiteY35" fmla="*/ 390525 h 1145415"/>
                <a:gd name="connsiteX36" fmla="*/ 2235994 w 2688432"/>
                <a:gd name="connsiteY36" fmla="*/ 328613 h 1145415"/>
                <a:gd name="connsiteX37" fmla="*/ 2264569 w 2688432"/>
                <a:gd name="connsiteY37" fmla="*/ 388144 h 1145415"/>
                <a:gd name="connsiteX38" fmla="*/ 2340769 w 2688432"/>
                <a:gd name="connsiteY38" fmla="*/ 523875 h 1145415"/>
                <a:gd name="connsiteX39" fmla="*/ 2393157 w 2688432"/>
                <a:gd name="connsiteY39" fmla="*/ 583406 h 1145415"/>
                <a:gd name="connsiteX40" fmla="*/ 2452688 w 2688432"/>
                <a:gd name="connsiteY40" fmla="*/ 626269 h 1145415"/>
                <a:gd name="connsiteX41" fmla="*/ 2516982 w 2688432"/>
                <a:gd name="connsiteY41" fmla="*/ 633413 h 1145415"/>
                <a:gd name="connsiteX42" fmla="*/ 2574132 w 2688432"/>
                <a:gd name="connsiteY42" fmla="*/ 628650 h 1145415"/>
                <a:gd name="connsiteX43" fmla="*/ 2628900 w 2688432"/>
                <a:gd name="connsiteY43" fmla="*/ 661988 h 1145415"/>
                <a:gd name="connsiteX44" fmla="*/ 2688432 w 2688432"/>
                <a:gd name="connsiteY44" fmla="*/ 702470 h 1145415"/>
                <a:gd name="connsiteX45" fmla="*/ 2562225 w 2688432"/>
                <a:gd name="connsiteY45" fmla="*/ 792956 h 1145415"/>
                <a:gd name="connsiteX46" fmla="*/ 2452688 w 2688432"/>
                <a:gd name="connsiteY46" fmla="*/ 871538 h 1145415"/>
                <a:gd name="connsiteX47" fmla="*/ 2307432 w 2688432"/>
                <a:gd name="connsiteY47" fmla="*/ 952500 h 1145415"/>
                <a:gd name="connsiteX48" fmla="*/ 2202657 w 2688432"/>
                <a:gd name="connsiteY48" fmla="*/ 995363 h 1145415"/>
                <a:gd name="connsiteX49" fmla="*/ 2095500 w 2688432"/>
                <a:gd name="connsiteY49" fmla="*/ 1000125 h 1145415"/>
                <a:gd name="connsiteX50" fmla="*/ 1902619 w 2688432"/>
                <a:gd name="connsiteY50" fmla="*/ 952500 h 1145415"/>
                <a:gd name="connsiteX51" fmla="*/ 1754982 w 2688432"/>
                <a:gd name="connsiteY51" fmla="*/ 869156 h 1145415"/>
                <a:gd name="connsiteX52" fmla="*/ 1624013 w 2688432"/>
                <a:gd name="connsiteY52" fmla="*/ 752475 h 1145415"/>
                <a:gd name="connsiteX53" fmla="*/ 1500188 w 2688432"/>
                <a:gd name="connsiteY53" fmla="*/ 700088 h 1145415"/>
                <a:gd name="connsiteX54" fmla="*/ 1357313 w 2688432"/>
                <a:gd name="connsiteY54" fmla="*/ 700088 h 1145415"/>
                <a:gd name="connsiteX55" fmla="*/ 1223963 w 2688432"/>
                <a:gd name="connsiteY55" fmla="*/ 762000 h 1145415"/>
                <a:gd name="connsiteX56" fmla="*/ 1135857 w 2688432"/>
                <a:gd name="connsiteY56" fmla="*/ 852488 h 1145415"/>
                <a:gd name="connsiteX57" fmla="*/ 1071563 w 2688432"/>
                <a:gd name="connsiteY57" fmla="*/ 964406 h 1145415"/>
                <a:gd name="connsiteX58" fmla="*/ 995363 w 2688432"/>
                <a:gd name="connsiteY58" fmla="*/ 1062038 h 1145415"/>
                <a:gd name="connsiteX59" fmla="*/ 881063 w 2688432"/>
                <a:gd name="connsiteY59" fmla="*/ 1123950 h 1145415"/>
                <a:gd name="connsiteX60" fmla="*/ 757238 w 2688432"/>
                <a:gd name="connsiteY60" fmla="*/ 1145381 h 1145415"/>
                <a:gd name="connsiteX61" fmla="*/ 647700 w 2688432"/>
                <a:gd name="connsiteY61" fmla="*/ 1126331 h 1145415"/>
                <a:gd name="connsiteX62" fmla="*/ 478632 w 2688432"/>
                <a:gd name="connsiteY62" fmla="*/ 1045369 h 1145415"/>
                <a:gd name="connsiteX63" fmla="*/ 302419 w 2688432"/>
                <a:gd name="connsiteY63" fmla="*/ 900113 h 1145415"/>
                <a:gd name="connsiteX64" fmla="*/ 230982 w 2688432"/>
                <a:gd name="connsiteY64" fmla="*/ 828675 h 1145415"/>
                <a:gd name="connsiteX65" fmla="*/ 166688 w 2688432"/>
                <a:gd name="connsiteY65" fmla="*/ 769144 h 1145415"/>
                <a:gd name="connsiteX66" fmla="*/ 80963 w 2688432"/>
                <a:gd name="connsiteY66" fmla="*/ 385763 h 1145415"/>
                <a:gd name="connsiteX67" fmla="*/ 35719 w 2688432"/>
                <a:gd name="connsiteY67" fmla="*/ 209550 h 1145415"/>
                <a:gd name="connsiteX68" fmla="*/ 0 w 2688432"/>
                <a:gd name="connsiteY68" fmla="*/ 0 h 1145415"/>
                <a:gd name="connsiteX0" fmla="*/ 0 w 2688432"/>
                <a:gd name="connsiteY0" fmla="*/ 0 h 1145415"/>
                <a:gd name="connsiteX1" fmla="*/ 90488 w 2688432"/>
                <a:gd name="connsiteY1" fmla="*/ 173831 h 1145415"/>
                <a:gd name="connsiteX2" fmla="*/ 166688 w 2688432"/>
                <a:gd name="connsiteY2" fmla="*/ 290513 h 1145415"/>
                <a:gd name="connsiteX3" fmla="*/ 252413 w 2688432"/>
                <a:gd name="connsiteY3" fmla="*/ 416719 h 1145415"/>
                <a:gd name="connsiteX4" fmla="*/ 314325 w 2688432"/>
                <a:gd name="connsiteY4" fmla="*/ 414338 h 1145415"/>
                <a:gd name="connsiteX5" fmla="*/ 357188 w 2688432"/>
                <a:gd name="connsiteY5" fmla="*/ 414338 h 1145415"/>
                <a:gd name="connsiteX6" fmla="*/ 390525 w 2688432"/>
                <a:gd name="connsiteY6" fmla="*/ 383381 h 1145415"/>
                <a:gd name="connsiteX7" fmla="*/ 426244 w 2688432"/>
                <a:gd name="connsiteY7" fmla="*/ 452438 h 1145415"/>
                <a:gd name="connsiteX8" fmla="*/ 454819 w 2688432"/>
                <a:gd name="connsiteY8" fmla="*/ 478631 h 1145415"/>
                <a:gd name="connsiteX9" fmla="*/ 476250 w 2688432"/>
                <a:gd name="connsiteY9" fmla="*/ 481013 h 1145415"/>
                <a:gd name="connsiteX10" fmla="*/ 509588 w 2688432"/>
                <a:gd name="connsiteY10" fmla="*/ 461963 h 1145415"/>
                <a:gd name="connsiteX11" fmla="*/ 528638 w 2688432"/>
                <a:gd name="connsiteY11" fmla="*/ 416719 h 1145415"/>
                <a:gd name="connsiteX12" fmla="*/ 569119 w 2688432"/>
                <a:gd name="connsiteY12" fmla="*/ 371475 h 1145415"/>
                <a:gd name="connsiteX13" fmla="*/ 609600 w 2688432"/>
                <a:gd name="connsiteY13" fmla="*/ 347663 h 1145415"/>
                <a:gd name="connsiteX14" fmla="*/ 652463 w 2688432"/>
                <a:gd name="connsiteY14" fmla="*/ 319088 h 1145415"/>
                <a:gd name="connsiteX15" fmla="*/ 1012032 w 2688432"/>
                <a:gd name="connsiteY15" fmla="*/ 292894 h 1145415"/>
                <a:gd name="connsiteX16" fmla="*/ 1028700 w 2688432"/>
                <a:gd name="connsiteY16" fmla="*/ 347663 h 1145415"/>
                <a:gd name="connsiteX17" fmla="*/ 1062038 w 2688432"/>
                <a:gd name="connsiteY17" fmla="*/ 330994 h 1145415"/>
                <a:gd name="connsiteX18" fmla="*/ 1095375 w 2688432"/>
                <a:gd name="connsiteY18" fmla="*/ 321469 h 1145415"/>
                <a:gd name="connsiteX19" fmla="*/ 1154907 w 2688432"/>
                <a:gd name="connsiteY19" fmla="*/ 254794 h 1145415"/>
                <a:gd name="connsiteX20" fmla="*/ 1172052 w 2688432"/>
                <a:gd name="connsiteY20" fmla="*/ 234132 h 1145415"/>
                <a:gd name="connsiteX21" fmla="*/ 1319213 w 2688432"/>
                <a:gd name="connsiteY21" fmla="*/ 290513 h 1145415"/>
                <a:gd name="connsiteX22" fmla="*/ 1402557 w 2688432"/>
                <a:gd name="connsiteY22" fmla="*/ 435769 h 1145415"/>
                <a:gd name="connsiteX23" fmla="*/ 1414463 w 2688432"/>
                <a:gd name="connsiteY23" fmla="*/ 459581 h 1145415"/>
                <a:gd name="connsiteX24" fmla="*/ 1481138 w 2688432"/>
                <a:gd name="connsiteY24" fmla="*/ 490538 h 1145415"/>
                <a:gd name="connsiteX25" fmla="*/ 1528763 w 2688432"/>
                <a:gd name="connsiteY25" fmla="*/ 450056 h 1145415"/>
                <a:gd name="connsiteX26" fmla="*/ 1578769 w 2688432"/>
                <a:gd name="connsiteY26" fmla="*/ 473869 h 1145415"/>
                <a:gd name="connsiteX27" fmla="*/ 1616869 w 2688432"/>
                <a:gd name="connsiteY27" fmla="*/ 516731 h 1145415"/>
                <a:gd name="connsiteX28" fmla="*/ 1664494 w 2688432"/>
                <a:gd name="connsiteY28" fmla="*/ 571500 h 1145415"/>
                <a:gd name="connsiteX29" fmla="*/ 1762125 w 2688432"/>
                <a:gd name="connsiteY29" fmla="*/ 631031 h 1145415"/>
                <a:gd name="connsiteX30" fmla="*/ 1843088 w 2688432"/>
                <a:gd name="connsiteY30" fmla="*/ 685800 h 1145415"/>
                <a:gd name="connsiteX31" fmla="*/ 1876425 w 2688432"/>
                <a:gd name="connsiteY31" fmla="*/ 659606 h 1145415"/>
                <a:gd name="connsiteX32" fmla="*/ 1909763 w 2688432"/>
                <a:gd name="connsiteY32" fmla="*/ 652463 h 1145415"/>
                <a:gd name="connsiteX33" fmla="*/ 1959769 w 2688432"/>
                <a:gd name="connsiteY33" fmla="*/ 585788 h 1145415"/>
                <a:gd name="connsiteX34" fmla="*/ 2093119 w 2688432"/>
                <a:gd name="connsiteY34" fmla="*/ 464344 h 1145415"/>
                <a:gd name="connsiteX35" fmla="*/ 2183607 w 2688432"/>
                <a:gd name="connsiteY35" fmla="*/ 390525 h 1145415"/>
                <a:gd name="connsiteX36" fmla="*/ 2235994 w 2688432"/>
                <a:gd name="connsiteY36" fmla="*/ 328613 h 1145415"/>
                <a:gd name="connsiteX37" fmla="*/ 2264569 w 2688432"/>
                <a:gd name="connsiteY37" fmla="*/ 388144 h 1145415"/>
                <a:gd name="connsiteX38" fmla="*/ 2340769 w 2688432"/>
                <a:gd name="connsiteY38" fmla="*/ 523875 h 1145415"/>
                <a:gd name="connsiteX39" fmla="*/ 2393157 w 2688432"/>
                <a:gd name="connsiteY39" fmla="*/ 583406 h 1145415"/>
                <a:gd name="connsiteX40" fmla="*/ 2452688 w 2688432"/>
                <a:gd name="connsiteY40" fmla="*/ 626269 h 1145415"/>
                <a:gd name="connsiteX41" fmla="*/ 2516982 w 2688432"/>
                <a:gd name="connsiteY41" fmla="*/ 633413 h 1145415"/>
                <a:gd name="connsiteX42" fmla="*/ 2574132 w 2688432"/>
                <a:gd name="connsiteY42" fmla="*/ 628650 h 1145415"/>
                <a:gd name="connsiteX43" fmla="*/ 2628900 w 2688432"/>
                <a:gd name="connsiteY43" fmla="*/ 661988 h 1145415"/>
                <a:gd name="connsiteX44" fmla="*/ 2688432 w 2688432"/>
                <a:gd name="connsiteY44" fmla="*/ 702470 h 1145415"/>
                <a:gd name="connsiteX45" fmla="*/ 2562225 w 2688432"/>
                <a:gd name="connsiteY45" fmla="*/ 792956 h 1145415"/>
                <a:gd name="connsiteX46" fmla="*/ 2452688 w 2688432"/>
                <a:gd name="connsiteY46" fmla="*/ 871538 h 1145415"/>
                <a:gd name="connsiteX47" fmla="*/ 2307432 w 2688432"/>
                <a:gd name="connsiteY47" fmla="*/ 952500 h 1145415"/>
                <a:gd name="connsiteX48" fmla="*/ 2202657 w 2688432"/>
                <a:gd name="connsiteY48" fmla="*/ 995363 h 1145415"/>
                <a:gd name="connsiteX49" fmla="*/ 2095500 w 2688432"/>
                <a:gd name="connsiteY49" fmla="*/ 1000125 h 1145415"/>
                <a:gd name="connsiteX50" fmla="*/ 1902619 w 2688432"/>
                <a:gd name="connsiteY50" fmla="*/ 952500 h 1145415"/>
                <a:gd name="connsiteX51" fmla="*/ 1754982 w 2688432"/>
                <a:gd name="connsiteY51" fmla="*/ 869156 h 1145415"/>
                <a:gd name="connsiteX52" fmla="*/ 1624013 w 2688432"/>
                <a:gd name="connsiteY52" fmla="*/ 752475 h 1145415"/>
                <a:gd name="connsiteX53" fmla="*/ 1500188 w 2688432"/>
                <a:gd name="connsiteY53" fmla="*/ 700088 h 1145415"/>
                <a:gd name="connsiteX54" fmla="*/ 1357313 w 2688432"/>
                <a:gd name="connsiteY54" fmla="*/ 700088 h 1145415"/>
                <a:gd name="connsiteX55" fmla="*/ 1223963 w 2688432"/>
                <a:gd name="connsiteY55" fmla="*/ 762000 h 1145415"/>
                <a:gd name="connsiteX56" fmla="*/ 1135857 w 2688432"/>
                <a:gd name="connsiteY56" fmla="*/ 852488 h 1145415"/>
                <a:gd name="connsiteX57" fmla="*/ 1071563 w 2688432"/>
                <a:gd name="connsiteY57" fmla="*/ 964406 h 1145415"/>
                <a:gd name="connsiteX58" fmla="*/ 995363 w 2688432"/>
                <a:gd name="connsiteY58" fmla="*/ 1062038 h 1145415"/>
                <a:gd name="connsiteX59" fmla="*/ 881063 w 2688432"/>
                <a:gd name="connsiteY59" fmla="*/ 1123950 h 1145415"/>
                <a:gd name="connsiteX60" fmla="*/ 757238 w 2688432"/>
                <a:gd name="connsiteY60" fmla="*/ 1145381 h 1145415"/>
                <a:gd name="connsiteX61" fmla="*/ 647700 w 2688432"/>
                <a:gd name="connsiteY61" fmla="*/ 1126331 h 1145415"/>
                <a:gd name="connsiteX62" fmla="*/ 478632 w 2688432"/>
                <a:gd name="connsiteY62" fmla="*/ 1045369 h 1145415"/>
                <a:gd name="connsiteX63" fmla="*/ 302419 w 2688432"/>
                <a:gd name="connsiteY63" fmla="*/ 900113 h 1145415"/>
                <a:gd name="connsiteX64" fmla="*/ 230982 w 2688432"/>
                <a:gd name="connsiteY64" fmla="*/ 828675 h 1145415"/>
                <a:gd name="connsiteX65" fmla="*/ 166688 w 2688432"/>
                <a:gd name="connsiteY65" fmla="*/ 769144 h 1145415"/>
                <a:gd name="connsiteX66" fmla="*/ 80963 w 2688432"/>
                <a:gd name="connsiteY66" fmla="*/ 385763 h 1145415"/>
                <a:gd name="connsiteX67" fmla="*/ 35719 w 2688432"/>
                <a:gd name="connsiteY67" fmla="*/ 209550 h 1145415"/>
                <a:gd name="connsiteX68" fmla="*/ 0 w 2688432"/>
                <a:gd name="connsiteY68" fmla="*/ 0 h 1145415"/>
                <a:gd name="connsiteX0" fmla="*/ 0 w 2688432"/>
                <a:gd name="connsiteY0" fmla="*/ 0 h 1145415"/>
                <a:gd name="connsiteX1" fmla="*/ 90488 w 2688432"/>
                <a:gd name="connsiteY1" fmla="*/ 173831 h 1145415"/>
                <a:gd name="connsiteX2" fmla="*/ 166688 w 2688432"/>
                <a:gd name="connsiteY2" fmla="*/ 290513 h 1145415"/>
                <a:gd name="connsiteX3" fmla="*/ 252413 w 2688432"/>
                <a:gd name="connsiteY3" fmla="*/ 416719 h 1145415"/>
                <a:gd name="connsiteX4" fmla="*/ 314325 w 2688432"/>
                <a:gd name="connsiteY4" fmla="*/ 414338 h 1145415"/>
                <a:gd name="connsiteX5" fmla="*/ 357188 w 2688432"/>
                <a:gd name="connsiteY5" fmla="*/ 414338 h 1145415"/>
                <a:gd name="connsiteX6" fmla="*/ 390525 w 2688432"/>
                <a:gd name="connsiteY6" fmla="*/ 383381 h 1145415"/>
                <a:gd name="connsiteX7" fmla="*/ 426244 w 2688432"/>
                <a:gd name="connsiteY7" fmla="*/ 452438 h 1145415"/>
                <a:gd name="connsiteX8" fmla="*/ 454819 w 2688432"/>
                <a:gd name="connsiteY8" fmla="*/ 478631 h 1145415"/>
                <a:gd name="connsiteX9" fmla="*/ 476250 w 2688432"/>
                <a:gd name="connsiteY9" fmla="*/ 481013 h 1145415"/>
                <a:gd name="connsiteX10" fmla="*/ 509588 w 2688432"/>
                <a:gd name="connsiteY10" fmla="*/ 461963 h 1145415"/>
                <a:gd name="connsiteX11" fmla="*/ 528638 w 2688432"/>
                <a:gd name="connsiteY11" fmla="*/ 416719 h 1145415"/>
                <a:gd name="connsiteX12" fmla="*/ 569119 w 2688432"/>
                <a:gd name="connsiteY12" fmla="*/ 371475 h 1145415"/>
                <a:gd name="connsiteX13" fmla="*/ 609600 w 2688432"/>
                <a:gd name="connsiteY13" fmla="*/ 347663 h 1145415"/>
                <a:gd name="connsiteX14" fmla="*/ 652463 w 2688432"/>
                <a:gd name="connsiteY14" fmla="*/ 319088 h 1145415"/>
                <a:gd name="connsiteX15" fmla="*/ 1012032 w 2688432"/>
                <a:gd name="connsiteY15" fmla="*/ 292894 h 1145415"/>
                <a:gd name="connsiteX16" fmla="*/ 1028700 w 2688432"/>
                <a:gd name="connsiteY16" fmla="*/ 347663 h 1145415"/>
                <a:gd name="connsiteX17" fmla="*/ 1062038 w 2688432"/>
                <a:gd name="connsiteY17" fmla="*/ 330994 h 1145415"/>
                <a:gd name="connsiteX18" fmla="*/ 1095375 w 2688432"/>
                <a:gd name="connsiteY18" fmla="*/ 321469 h 1145415"/>
                <a:gd name="connsiteX19" fmla="*/ 1159669 w 2688432"/>
                <a:gd name="connsiteY19" fmla="*/ 245269 h 1145415"/>
                <a:gd name="connsiteX20" fmla="*/ 1172052 w 2688432"/>
                <a:gd name="connsiteY20" fmla="*/ 234132 h 1145415"/>
                <a:gd name="connsiteX21" fmla="*/ 1319213 w 2688432"/>
                <a:gd name="connsiteY21" fmla="*/ 290513 h 1145415"/>
                <a:gd name="connsiteX22" fmla="*/ 1402557 w 2688432"/>
                <a:gd name="connsiteY22" fmla="*/ 435769 h 1145415"/>
                <a:gd name="connsiteX23" fmla="*/ 1414463 w 2688432"/>
                <a:gd name="connsiteY23" fmla="*/ 459581 h 1145415"/>
                <a:gd name="connsiteX24" fmla="*/ 1481138 w 2688432"/>
                <a:gd name="connsiteY24" fmla="*/ 490538 h 1145415"/>
                <a:gd name="connsiteX25" fmla="*/ 1528763 w 2688432"/>
                <a:gd name="connsiteY25" fmla="*/ 450056 h 1145415"/>
                <a:gd name="connsiteX26" fmla="*/ 1578769 w 2688432"/>
                <a:gd name="connsiteY26" fmla="*/ 473869 h 1145415"/>
                <a:gd name="connsiteX27" fmla="*/ 1616869 w 2688432"/>
                <a:gd name="connsiteY27" fmla="*/ 516731 h 1145415"/>
                <a:gd name="connsiteX28" fmla="*/ 1664494 w 2688432"/>
                <a:gd name="connsiteY28" fmla="*/ 571500 h 1145415"/>
                <a:gd name="connsiteX29" fmla="*/ 1762125 w 2688432"/>
                <a:gd name="connsiteY29" fmla="*/ 631031 h 1145415"/>
                <a:gd name="connsiteX30" fmla="*/ 1843088 w 2688432"/>
                <a:gd name="connsiteY30" fmla="*/ 685800 h 1145415"/>
                <a:gd name="connsiteX31" fmla="*/ 1876425 w 2688432"/>
                <a:gd name="connsiteY31" fmla="*/ 659606 h 1145415"/>
                <a:gd name="connsiteX32" fmla="*/ 1909763 w 2688432"/>
                <a:gd name="connsiteY32" fmla="*/ 652463 h 1145415"/>
                <a:gd name="connsiteX33" fmla="*/ 1959769 w 2688432"/>
                <a:gd name="connsiteY33" fmla="*/ 585788 h 1145415"/>
                <a:gd name="connsiteX34" fmla="*/ 2093119 w 2688432"/>
                <a:gd name="connsiteY34" fmla="*/ 464344 h 1145415"/>
                <a:gd name="connsiteX35" fmla="*/ 2183607 w 2688432"/>
                <a:gd name="connsiteY35" fmla="*/ 390525 h 1145415"/>
                <a:gd name="connsiteX36" fmla="*/ 2235994 w 2688432"/>
                <a:gd name="connsiteY36" fmla="*/ 328613 h 1145415"/>
                <a:gd name="connsiteX37" fmla="*/ 2264569 w 2688432"/>
                <a:gd name="connsiteY37" fmla="*/ 388144 h 1145415"/>
                <a:gd name="connsiteX38" fmla="*/ 2340769 w 2688432"/>
                <a:gd name="connsiteY38" fmla="*/ 523875 h 1145415"/>
                <a:gd name="connsiteX39" fmla="*/ 2393157 w 2688432"/>
                <a:gd name="connsiteY39" fmla="*/ 583406 h 1145415"/>
                <a:gd name="connsiteX40" fmla="*/ 2452688 w 2688432"/>
                <a:gd name="connsiteY40" fmla="*/ 626269 h 1145415"/>
                <a:gd name="connsiteX41" fmla="*/ 2516982 w 2688432"/>
                <a:gd name="connsiteY41" fmla="*/ 633413 h 1145415"/>
                <a:gd name="connsiteX42" fmla="*/ 2574132 w 2688432"/>
                <a:gd name="connsiteY42" fmla="*/ 628650 h 1145415"/>
                <a:gd name="connsiteX43" fmla="*/ 2628900 w 2688432"/>
                <a:gd name="connsiteY43" fmla="*/ 661988 h 1145415"/>
                <a:gd name="connsiteX44" fmla="*/ 2688432 w 2688432"/>
                <a:gd name="connsiteY44" fmla="*/ 702470 h 1145415"/>
                <a:gd name="connsiteX45" fmla="*/ 2562225 w 2688432"/>
                <a:gd name="connsiteY45" fmla="*/ 792956 h 1145415"/>
                <a:gd name="connsiteX46" fmla="*/ 2452688 w 2688432"/>
                <a:gd name="connsiteY46" fmla="*/ 871538 h 1145415"/>
                <a:gd name="connsiteX47" fmla="*/ 2307432 w 2688432"/>
                <a:gd name="connsiteY47" fmla="*/ 952500 h 1145415"/>
                <a:gd name="connsiteX48" fmla="*/ 2202657 w 2688432"/>
                <a:gd name="connsiteY48" fmla="*/ 995363 h 1145415"/>
                <a:gd name="connsiteX49" fmla="*/ 2095500 w 2688432"/>
                <a:gd name="connsiteY49" fmla="*/ 1000125 h 1145415"/>
                <a:gd name="connsiteX50" fmla="*/ 1902619 w 2688432"/>
                <a:gd name="connsiteY50" fmla="*/ 952500 h 1145415"/>
                <a:gd name="connsiteX51" fmla="*/ 1754982 w 2688432"/>
                <a:gd name="connsiteY51" fmla="*/ 869156 h 1145415"/>
                <a:gd name="connsiteX52" fmla="*/ 1624013 w 2688432"/>
                <a:gd name="connsiteY52" fmla="*/ 752475 h 1145415"/>
                <a:gd name="connsiteX53" fmla="*/ 1500188 w 2688432"/>
                <a:gd name="connsiteY53" fmla="*/ 700088 h 1145415"/>
                <a:gd name="connsiteX54" fmla="*/ 1357313 w 2688432"/>
                <a:gd name="connsiteY54" fmla="*/ 700088 h 1145415"/>
                <a:gd name="connsiteX55" fmla="*/ 1223963 w 2688432"/>
                <a:gd name="connsiteY55" fmla="*/ 762000 h 1145415"/>
                <a:gd name="connsiteX56" fmla="*/ 1135857 w 2688432"/>
                <a:gd name="connsiteY56" fmla="*/ 852488 h 1145415"/>
                <a:gd name="connsiteX57" fmla="*/ 1071563 w 2688432"/>
                <a:gd name="connsiteY57" fmla="*/ 964406 h 1145415"/>
                <a:gd name="connsiteX58" fmla="*/ 995363 w 2688432"/>
                <a:gd name="connsiteY58" fmla="*/ 1062038 h 1145415"/>
                <a:gd name="connsiteX59" fmla="*/ 881063 w 2688432"/>
                <a:gd name="connsiteY59" fmla="*/ 1123950 h 1145415"/>
                <a:gd name="connsiteX60" fmla="*/ 757238 w 2688432"/>
                <a:gd name="connsiteY60" fmla="*/ 1145381 h 1145415"/>
                <a:gd name="connsiteX61" fmla="*/ 647700 w 2688432"/>
                <a:gd name="connsiteY61" fmla="*/ 1126331 h 1145415"/>
                <a:gd name="connsiteX62" fmla="*/ 478632 w 2688432"/>
                <a:gd name="connsiteY62" fmla="*/ 1045369 h 1145415"/>
                <a:gd name="connsiteX63" fmla="*/ 302419 w 2688432"/>
                <a:gd name="connsiteY63" fmla="*/ 900113 h 1145415"/>
                <a:gd name="connsiteX64" fmla="*/ 230982 w 2688432"/>
                <a:gd name="connsiteY64" fmla="*/ 828675 h 1145415"/>
                <a:gd name="connsiteX65" fmla="*/ 166688 w 2688432"/>
                <a:gd name="connsiteY65" fmla="*/ 769144 h 1145415"/>
                <a:gd name="connsiteX66" fmla="*/ 80963 w 2688432"/>
                <a:gd name="connsiteY66" fmla="*/ 385763 h 1145415"/>
                <a:gd name="connsiteX67" fmla="*/ 35719 w 2688432"/>
                <a:gd name="connsiteY67" fmla="*/ 209550 h 1145415"/>
                <a:gd name="connsiteX68" fmla="*/ 0 w 2688432"/>
                <a:gd name="connsiteY68" fmla="*/ 0 h 114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2688432" h="1145415">
                  <a:moveTo>
                    <a:pt x="0" y="0"/>
                  </a:moveTo>
                  <a:lnTo>
                    <a:pt x="90488" y="173831"/>
                  </a:lnTo>
                  <a:lnTo>
                    <a:pt x="166688" y="290513"/>
                  </a:lnTo>
                  <a:cubicBezTo>
                    <a:pt x="193675" y="330994"/>
                    <a:pt x="227807" y="396082"/>
                    <a:pt x="252413" y="416719"/>
                  </a:cubicBezTo>
                  <a:cubicBezTo>
                    <a:pt x="277019" y="437356"/>
                    <a:pt x="296863" y="414735"/>
                    <a:pt x="314325" y="414338"/>
                  </a:cubicBezTo>
                  <a:lnTo>
                    <a:pt x="357188" y="414338"/>
                  </a:lnTo>
                  <a:cubicBezTo>
                    <a:pt x="369888" y="409179"/>
                    <a:pt x="379016" y="377031"/>
                    <a:pt x="390525" y="383381"/>
                  </a:cubicBezTo>
                  <a:cubicBezTo>
                    <a:pt x="402034" y="389731"/>
                    <a:pt x="415528" y="436563"/>
                    <a:pt x="426244" y="452438"/>
                  </a:cubicBezTo>
                  <a:lnTo>
                    <a:pt x="454819" y="478631"/>
                  </a:lnTo>
                  <a:lnTo>
                    <a:pt x="476250" y="481013"/>
                  </a:lnTo>
                  <a:lnTo>
                    <a:pt x="509588" y="461963"/>
                  </a:lnTo>
                  <a:lnTo>
                    <a:pt x="528638" y="416719"/>
                  </a:lnTo>
                  <a:lnTo>
                    <a:pt x="569119" y="371475"/>
                  </a:lnTo>
                  <a:lnTo>
                    <a:pt x="609600" y="347663"/>
                  </a:lnTo>
                  <a:lnTo>
                    <a:pt x="652463" y="319088"/>
                  </a:lnTo>
                  <a:lnTo>
                    <a:pt x="1012032" y="292894"/>
                  </a:lnTo>
                  <a:lnTo>
                    <a:pt x="1028700" y="347663"/>
                  </a:lnTo>
                  <a:lnTo>
                    <a:pt x="1062038" y="330994"/>
                  </a:lnTo>
                  <a:lnTo>
                    <a:pt x="1095375" y="321469"/>
                  </a:lnTo>
                  <a:lnTo>
                    <a:pt x="1159669" y="245269"/>
                  </a:lnTo>
                  <a:cubicBezTo>
                    <a:pt x="1162209" y="246319"/>
                    <a:pt x="1169512" y="233082"/>
                    <a:pt x="1172052" y="234132"/>
                  </a:cubicBezTo>
                  <a:lnTo>
                    <a:pt x="1319213" y="290513"/>
                  </a:lnTo>
                  <a:lnTo>
                    <a:pt x="1402557" y="435769"/>
                  </a:lnTo>
                  <a:lnTo>
                    <a:pt x="1414463" y="459581"/>
                  </a:lnTo>
                  <a:lnTo>
                    <a:pt x="1481138" y="490538"/>
                  </a:lnTo>
                  <a:lnTo>
                    <a:pt x="1528763" y="450056"/>
                  </a:lnTo>
                  <a:lnTo>
                    <a:pt x="1578769" y="473869"/>
                  </a:lnTo>
                  <a:lnTo>
                    <a:pt x="1616869" y="516731"/>
                  </a:lnTo>
                  <a:lnTo>
                    <a:pt x="1664494" y="571500"/>
                  </a:lnTo>
                  <a:lnTo>
                    <a:pt x="1762125" y="631031"/>
                  </a:lnTo>
                  <a:lnTo>
                    <a:pt x="1843088" y="685800"/>
                  </a:lnTo>
                  <a:lnTo>
                    <a:pt x="1876425" y="659606"/>
                  </a:lnTo>
                  <a:lnTo>
                    <a:pt x="1909763" y="652463"/>
                  </a:lnTo>
                  <a:lnTo>
                    <a:pt x="1959769" y="585788"/>
                  </a:lnTo>
                  <a:lnTo>
                    <a:pt x="2093119" y="464344"/>
                  </a:lnTo>
                  <a:lnTo>
                    <a:pt x="2183607" y="390525"/>
                  </a:lnTo>
                  <a:lnTo>
                    <a:pt x="2235994" y="328613"/>
                  </a:lnTo>
                  <a:lnTo>
                    <a:pt x="2264569" y="388144"/>
                  </a:lnTo>
                  <a:lnTo>
                    <a:pt x="2340769" y="523875"/>
                  </a:lnTo>
                  <a:lnTo>
                    <a:pt x="2393157" y="583406"/>
                  </a:lnTo>
                  <a:lnTo>
                    <a:pt x="2452688" y="626269"/>
                  </a:lnTo>
                  <a:lnTo>
                    <a:pt x="2516982" y="633413"/>
                  </a:lnTo>
                  <a:lnTo>
                    <a:pt x="2574132" y="628650"/>
                  </a:lnTo>
                  <a:lnTo>
                    <a:pt x="2628900" y="661988"/>
                  </a:lnTo>
                  <a:lnTo>
                    <a:pt x="2688432" y="702470"/>
                  </a:lnTo>
                  <a:cubicBezTo>
                    <a:pt x="2677320" y="724298"/>
                    <a:pt x="2601516" y="764778"/>
                    <a:pt x="2562225" y="792956"/>
                  </a:cubicBezTo>
                  <a:cubicBezTo>
                    <a:pt x="2522934" y="821134"/>
                    <a:pt x="2495153" y="844947"/>
                    <a:pt x="2452688" y="871538"/>
                  </a:cubicBezTo>
                  <a:lnTo>
                    <a:pt x="2307432" y="952500"/>
                  </a:lnTo>
                  <a:lnTo>
                    <a:pt x="2202657" y="995363"/>
                  </a:lnTo>
                  <a:cubicBezTo>
                    <a:pt x="2167335" y="1003300"/>
                    <a:pt x="2145506" y="1007269"/>
                    <a:pt x="2095500" y="1000125"/>
                  </a:cubicBezTo>
                  <a:cubicBezTo>
                    <a:pt x="2045494" y="992981"/>
                    <a:pt x="1959372" y="974328"/>
                    <a:pt x="1902619" y="952500"/>
                  </a:cubicBezTo>
                  <a:cubicBezTo>
                    <a:pt x="1845866" y="930672"/>
                    <a:pt x="1801416" y="902494"/>
                    <a:pt x="1754982" y="869156"/>
                  </a:cubicBezTo>
                  <a:cubicBezTo>
                    <a:pt x="1708548" y="835818"/>
                    <a:pt x="1666479" y="780653"/>
                    <a:pt x="1624013" y="752475"/>
                  </a:cubicBezTo>
                  <a:cubicBezTo>
                    <a:pt x="1581547" y="724297"/>
                    <a:pt x="1544638" y="708819"/>
                    <a:pt x="1500188" y="700088"/>
                  </a:cubicBezTo>
                  <a:cubicBezTo>
                    <a:pt x="1455738" y="691357"/>
                    <a:pt x="1403351" y="689769"/>
                    <a:pt x="1357313" y="700088"/>
                  </a:cubicBezTo>
                  <a:cubicBezTo>
                    <a:pt x="1311276" y="710407"/>
                    <a:pt x="1260872" y="736600"/>
                    <a:pt x="1223963" y="762000"/>
                  </a:cubicBezTo>
                  <a:cubicBezTo>
                    <a:pt x="1187054" y="787400"/>
                    <a:pt x="1161257" y="818754"/>
                    <a:pt x="1135857" y="852488"/>
                  </a:cubicBezTo>
                  <a:cubicBezTo>
                    <a:pt x="1110457" y="886222"/>
                    <a:pt x="1094979" y="929481"/>
                    <a:pt x="1071563" y="964406"/>
                  </a:cubicBezTo>
                  <a:cubicBezTo>
                    <a:pt x="1048147" y="999331"/>
                    <a:pt x="1027113" y="1035447"/>
                    <a:pt x="995363" y="1062038"/>
                  </a:cubicBezTo>
                  <a:cubicBezTo>
                    <a:pt x="963613" y="1088629"/>
                    <a:pt x="920750" y="1110060"/>
                    <a:pt x="881063" y="1123950"/>
                  </a:cubicBezTo>
                  <a:cubicBezTo>
                    <a:pt x="841376" y="1137840"/>
                    <a:pt x="796132" y="1144984"/>
                    <a:pt x="757238" y="1145381"/>
                  </a:cubicBezTo>
                  <a:cubicBezTo>
                    <a:pt x="718344" y="1145778"/>
                    <a:pt x="694134" y="1143000"/>
                    <a:pt x="647700" y="1126331"/>
                  </a:cubicBezTo>
                  <a:cubicBezTo>
                    <a:pt x="601266" y="1109662"/>
                    <a:pt x="536179" y="1083072"/>
                    <a:pt x="478632" y="1045369"/>
                  </a:cubicBezTo>
                  <a:cubicBezTo>
                    <a:pt x="421085" y="1007666"/>
                    <a:pt x="343694" y="936229"/>
                    <a:pt x="302419" y="900113"/>
                  </a:cubicBezTo>
                  <a:lnTo>
                    <a:pt x="230982" y="828675"/>
                  </a:lnTo>
                  <a:lnTo>
                    <a:pt x="166688" y="769144"/>
                  </a:lnTo>
                  <a:lnTo>
                    <a:pt x="80963" y="385763"/>
                  </a:lnTo>
                  <a:lnTo>
                    <a:pt x="35719" y="2095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" name="Freeform 2"/>
            <p:cNvSpPr/>
            <p:nvPr/>
          </p:nvSpPr>
          <p:spPr>
            <a:xfrm>
              <a:off x="2852385" y="2328919"/>
              <a:ext cx="361950" cy="314866"/>
            </a:xfrm>
            <a:custGeom>
              <a:avLst/>
              <a:gdLst>
                <a:gd name="connsiteX0" fmla="*/ 0 w 357188"/>
                <a:gd name="connsiteY0" fmla="*/ 311944 h 461963"/>
                <a:gd name="connsiteX1" fmla="*/ 71438 w 357188"/>
                <a:gd name="connsiteY1" fmla="*/ 247650 h 461963"/>
                <a:gd name="connsiteX2" fmla="*/ 126207 w 357188"/>
                <a:gd name="connsiteY2" fmla="*/ 190500 h 461963"/>
                <a:gd name="connsiteX3" fmla="*/ 169069 w 357188"/>
                <a:gd name="connsiteY3" fmla="*/ 95250 h 461963"/>
                <a:gd name="connsiteX4" fmla="*/ 195263 w 357188"/>
                <a:gd name="connsiteY4" fmla="*/ 35719 h 461963"/>
                <a:gd name="connsiteX5" fmla="*/ 211932 w 357188"/>
                <a:gd name="connsiteY5" fmla="*/ 0 h 461963"/>
                <a:gd name="connsiteX6" fmla="*/ 250032 w 357188"/>
                <a:gd name="connsiteY6" fmla="*/ 83344 h 461963"/>
                <a:gd name="connsiteX7" fmla="*/ 295275 w 357188"/>
                <a:gd name="connsiteY7" fmla="*/ 166688 h 461963"/>
                <a:gd name="connsiteX8" fmla="*/ 330994 w 357188"/>
                <a:gd name="connsiteY8" fmla="*/ 228600 h 461963"/>
                <a:gd name="connsiteX9" fmla="*/ 357188 w 357188"/>
                <a:gd name="connsiteY9" fmla="*/ 271463 h 461963"/>
                <a:gd name="connsiteX10" fmla="*/ 311944 w 357188"/>
                <a:gd name="connsiteY10" fmla="*/ 350044 h 461963"/>
                <a:gd name="connsiteX11" fmla="*/ 254794 w 357188"/>
                <a:gd name="connsiteY11" fmla="*/ 411957 h 461963"/>
                <a:gd name="connsiteX12" fmla="*/ 211932 w 357188"/>
                <a:gd name="connsiteY12" fmla="*/ 450057 h 461963"/>
                <a:gd name="connsiteX13" fmla="*/ 150019 w 357188"/>
                <a:gd name="connsiteY13" fmla="*/ 461963 h 461963"/>
                <a:gd name="connsiteX14" fmla="*/ 104775 w 357188"/>
                <a:gd name="connsiteY14" fmla="*/ 442913 h 461963"/>
                <a:gd name="connsiteX15" fmla="*/ 45244 w 357188"/>
                <a:gd name="connsiteY15" fmla="*/ 388144 h 461963"/>
                <a:gd name="connsiteX16" fmla="*/ 0 w 357188"/>
                <a:gd name="connsiteY16" fmla="*/ 311944 h 461963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26207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19063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431 w 357619"/>
                <a:gd name="connsiteY0" fmla="*/ 311944 h 462144"/>
                <a:gd name="connsiteX1" fmla="*/ 71869 w 357619"/>
                <a:gd name="connsiteY1" fmla="*/ 247650 h 462144"/>
                <a:gd name="connsiteX2" fmla="*/ 119494 w 357619"/>
                <a:gd name="connsiteY2" fmla="*/ 190500 h 462144"/>
                <a:gd name="connsiteX3" fmla="*/ 169500 w 357619"/>
                <a:gd name="connsiteY3" fmla="*/ 95250 h 462144"/>
                <a:gd name="connsiteX4" fmla="*/ 195694 w 357619"/>
                <a:gd name="connsiteY4" fmla="*/ 35719 h 462144"/>
                <a:gd name="connsiteX5" fmla="*/ 212363 w 357619"/>
                <a:gd name="connsiteY5" fmla="*/ 0 h 462144"/>
                <a:gd name="connsiteX6" fmla="*/ 250463 w 357619"/>
                <a:gd name="connsiteY6" fmla="*/ 83344 h 462144"/>
                <a:gd name="connsiteX7" fmla="*/ 295706 w 357619"/>
                <a:gd name="connsiteY7" fmla="*/ 166688 h 462144"/>
                <a:gd name="connsiteX8" fmla="*/ 331425 w 357619"/>
                <a:gd name="connsiteY8" fmla="*/ 228600 h 462144"/>
                <a:gd name="connsiteX9" fmla="*/ 357619 w 357619"/>
                <a:gd name="connsiteY9" fmla="*/ 271463 h 462144"/>
                <a:gd name="connsiteX10" fmla="*/ 312375 w 357619"/>
                <a:gd name="connsiteY10" fmla="*/ 350044 h 462144"/>
                <a:gd name="connsiteX11" fmla="*/ 255225 w 357619"/>
                <a:gd name="connsiteY11" fmla="*/ 411957 h 462144"/>
                <a:gd name="connsiteX12" fmla="*/ 212363 w 357619"/>
                <a:gd name="connsiteY12" fmla="*/ 450057 h 462144"/>
                <a:gd name="connsiteX13" fmla="*/ 150450 w 357619"/>
                <a:gd name="connsiteY13" fmla="*/ 461963 h 462144"/>
                <a:gd name="connsiteX14" fmla="*/ 105206 w 357619"/>
                <a:gd name="connsiteY14" fmla="*/ 442913 h 462144"/>
                <a:gd name="connsiteX15" fmla="*/ 45675 w 357619"/>
                <a:gd name="connsiteY15" fmla="*/ 388144 h 462144"/>
                <a:gd name="connsiteX16" fmla="*/ 431 w 357619"/>
                <a:gd name="connsiteY16" fmla="*/ 311944 h 462144"/>
                <a:gd name="connsiteX0" fmla="*/ 0 w 357188"/>
                <a:gd name="connsiteY0" fmla="*/ 311944 h 462144"/>
                <a:gd name="connsiteX1" fmla="*/ 71438 w 357188"/>
                <a:gd name="connsiteY1" fmla="*/ 247650 h 462144"/>
                <a:gd name="connsiteX2" fmla="*/ 119063 w 357188"/>
                <a:gd name="connsiteY2" fmla="*/ 190500 h 462144"/>
                <a:gd name="connsiteX3" fmla="*/ 169069 w 357188"/>
                <a:gd name="connsiteY3" fmla="*/ 95250 h 462144"/>
                <a:gd name="connsiteX4" fmla="*/ 195263 w 357188"/>
                <a:gd name="connsiteY4" fmla="*/ 35719 h 462144"/>
                <a:gd name="connsiteX5" fmla="*/ 211932 w 357188"/>
                <a:gd name="connsiteY5" fmla="*/ 0 h 462144"/>
                <a:gd name="connsiteX6" fmla="*/ 250032 w 357188"/>
                <a:gd name="connsiteY6" fmla="*/ 83344 h 462144"/>
                <a:gd name="connsiteX7" fmla="*/ 295275 w 357188"/>
                <a:gd name="connsiteY7" fmla="*/ 166688 h 462144"/>
                <a:gd name="connsiteX8" fmla="*/ 330994 w 357188"/>
                <a:gd name="connsiteY8" fmla="*/ 228600 h 462144"/>
                <a:gd name="connsiteX9" fmla="*/ 357188 w 357188"/>
                <a:gd name="connsiteY9" fmla="*/ 271463 h 462144"/>
                <a:gd name="connsiteX10" fmla="*/ 311944 w 357188"/>
                <a:gd name="connsiteY10" fmla="*/ 350044 h 462144"/>
                <a:gd name="connsiteX11" fmla="*/ 254794 w 357188"/>
                <a:gd name="connsiteY11" fmla="*/ 411957 h 462144"/>
                <a:gd name="connsiteX12" fmla="*/ 211932 w 357188"/>
                <a:gd name="connsiteY12" fmla="*/ 450057 h 462144"/>
                <a:gd name="connsiteX13" fmla="*/ 150019 w 357188"/>
                <a:gd name="connsiteY13" fmla="*/ 461963 h 462144"/>
                <a:gd name="connsiteX14" fmla="*/ 104775 w 357188"/>
                <a:gd name="connsiteY14" fmla="*/ 442913 h 462144"/>
                <a:gd name="connsiteX15" fmla="*/ 45244 w 357188"/>
                <a:gd name="connsiteY15" fmla="*/ 388144 h 462144"/>
                <a:gd name="connsiteX16" fmla="*/ 0 w 357188"/>
                <a:gd name="connsiteY16" fmla="*/ 311944 h 462144"/>
                <a:gd name="connsiteX0" fmla="*/ 0 w 361950"/>
                <a:gd name="connsiteY0" fmla="*/ 311944 h 462144"/>
                <a:gd name="connsiteX1" fmla="*/ 71438 w 361950"/>
                <a:gd name="connsiteY1" fmla="*/ 247650 h 462144"/>
                <a:gd name="connsiteX2" fmla="*/ 119063 w 361950"/>
                <a:gd name="connsiteY2" fmla="*/ 190500 h 462144"/>
                <a:gd name="connsiteX3" fmla="*/ 169069 w 361950"/>
                <a:gd name="connsiteY3" fmla="*/ 95250 h 462144"/>
                <a:gd name="connsiteX4" fmla="*/ 195263 w 361950"/>
                <a:gd name="connsiteY4" fmla="*/ 35719 h 462144"/>
                <a:gd name="connsiteX5" fmla="*/ 211932 w 361950"/>
                <a:gd name="connsiteY5" fmla="*/ 0 h 462144"/>
                <a:gd name="connsiteX6" fmla="*/ 250032 w 361950"/>
                <a:gd name="connsiteY6" fmla="*/ 83344 h 462144"/>
                <a:gd name="connsiteX7" fmla="*/ 295275 w 361950"/>
                <a:gd name="connsiteY7" fmla="*/ 166688 h 462144"/>
                <a:gd name="connsiteX8" fmla="*/ 330994 w 361950"/>
                <a:gd name="connsiteY8" fmla="*/ 228600 h 462144"/>
                <a:gd name="connsiteX9" fmla="*/ 361950 w 361950"/>
                <a:gd name="connsiteY9" fmla="*/ 278607 h 462144"/>
                <a:gd name="connsiteX10" fmla="*/ 311944 w 361950"/>
                <a:gd name="connsiteY10" fmla="*/ 350044 h 462144"/>
                <a:gd name="connsiteX11" fmla="*/ 254794 w 361950"/>
                <a:gd name="connsiteY11" fmla="*/ 411957 h 462144"/>
                <a:gd name="connsiteX12" fmla="*/ 211932 w 361950"/>
                <a:gd name="connsiteY12" fmla="*/ 450057 h 462144"/>
                <a:gd name="connsiteX13" fmla="*/ 150019 w 361950"/>
                <a:gd name="connsiteY13" fmla="*/ 461963 h 462144"/>
                <a:gd name="connsiteX14" fmla="*/ 104775 w 361950"/>
                <a:gd name="connsiteY14" fmla="*/ 442913 h 462144"/>
                <a:gd name="connsiteX15" fmla="*/ 45244 w 361950"/>
                <a:gd name="connsiteY15" fmla="*/ 388144 h 462144"/>
                <a:gd name="connsiteX16" fmla="*/ 0 w 361950"/>
                <a:gd name="connsiteY16" fmla="*/ 311944 h 46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1950" h="462144">
                  <a:moveTo>
                    <a:pt x="0" y="311944"/>
                  </a:moveTo>
                  <a:cubicBezTo>
                    <a:pt x="4366" y="288528"/>
                    <a:pt x="51594" y="267891"/>
                    <a:pt x="71438" y="247650"/>
                  </a:cubicBezTo>
                  <a:cubicBezTo>
                    <a:pt x="91282" y="227409"/>
                    <a:pt x="102791" y="215900"/>
                    <a:pt x="119063" y="190500"/>
                  </a:cubicBezTo>
                  <a:cubicBezTo>
                    <a:pt x="135335" y="165100"/>
                    <a:pt x="156369" y="121047"/>
                    <a:pt x="169069" y="95250"/>
                  </a:cubicBezTo>
                  <a:cubicBezTo>
                    <a:pt x="181769" y="69453"/>
                    <a:pt x="186532" y="55563"/>
                    <a:pt x="195263" y="35719"/>
                  </a:cubicBezTo>
                  <a:lnTo>
                    <a:pt x="211932" y="0"/>
                  </a:lnTo>
                  <a:cubicBezTo>
                    <a:pt x="221060" y="7938"/>
                    <a:pt x="236142" y="55563"/>
                    <a:pt x="250032" y="83344"/>
                  </a:cubicBezTo>
                  <a:cubicBezTo>
                    <a:pt x="263922" y="111125"/>
                    <a:pt x="281781" y="142479"/>
                    <a:pt x="295275" y="166688"/>
                  </a:cubicBezTo>
                  <a:lnTo>
                    <a:pt x="330994" y="228600"/>
                  </a:lnTo>
                  <a:cubicBezTo>
                    <a:pt x="339725" y="242888"/>
                    <a:pt x="353219" y="264319"/>
                    <a:pt x="361950" y="278607"/>
                  </a:cubicBezTo>
                  <a:cubicBezTo>
                    <a:pt x="358775" y="298848"/>
                    <a:pt x="329803" y="327819"/>
                    <a:pt x="311944" y="350044"/>
                  </a:cubicBezTo>
                  <a:cubicBezTo>
                    <a:pt x="294085" y="372269"/>
                    <a:pt x="271463" y="395288"/>
                    <a:pt x="254794" y="411957"/>
                  </a:cubicBezTo>
                  <a:cubicBezTo>
                    <a:pt x="238125" y="428626"/>
                    <a:pt x="229394" y="441723"/>
                    <a:pt x="211932" y="450057"/>
                  </a:cubicBezTo>
                  <a:cubicBezTo>
                    <a:pt x="194470" y="458391"/>
                    <a:pt x="167878" y="463154"/>
                    <a:pt x="150019" y="461963"/>
                  </a:cubicBezTo>
                  <a:cubicBezTo>
                    <a:pt x="132160" y="460772"/>
                    <a:pt x="122238" y="455216"/>
                    <a:pt x="104775" y="442913"/>
                  </a:cubicBezTo>
                  <a:lnTo>
                    <a:pt x="45244" y="388144"/>
                  </a:lnTo>
                  <a:cubicBezTo>
                    <a:pt x="25400" y="369888"/>
                    <a:pt x="22622" y="350044"/>
                    <a:pt x="0" y="311944"/>
                  </a:cubicBez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3361839" y="2377251"/>
              <a:ext cx="166819" cy="153055"/>
            </a:xfrm>
            <a:custGeom>
              <a:avLst/>
              <a:gdLst>
                <a:gd name="connsiteX0" fmla="*/ 0 w 176212"/>
                <a:gd name="connsiteY0" fmla="*/ 159544 h 266700"/>
                <a:gd name="connsiteX1" fmla="*/ 21431 w 176212"/>
                <a:gd name="connsiteY1" fmla="*/ 211932 h 266700"/>
                <a:gd name="connsiteX2" fmla="*/ 50006 w 176212"/>
                <a:gd name="connsiteY2" fmla="*/ 250032 h 266700"/>
                <a:gd name="connsiteX3" fmla="*/ 80962 w 176212"/>
                <a:gd name="connsiteY3" fmla="*/ 264319 h 266700"/>
                <a:gd name="connsiteX4" fmla="*/ 116681 w 176212"/>
                <a:gd name="connsiteY4" fmla="*/ 266700 h 266700"/>
                <a:gd name="connsiteX5" fmla="*/ 140494 w 176212"/>
                <a:gd name="connsiteY5" fmla="*/ 252413 h 266700"/>
                <a:gd name="connsiteX6" fmla="*/ 176212 w 176212"/>
                <a:gd name="connsiteY6" fmla="*/ 238125 h 266700"/>
                <a:gd name="connsiteX7" fmla="*/ 135731 w 176212"/>
                <a:gd name="connsiteY7" fmla="*/ 159544 h 266700"/>
                <a:gd name="connsiteX8" fmla="*/ 102394 w 176212"/>
                <a:gd name="connsiteY8" fmla="*/ 64294 h 266700"/>
                <a:gd name="connsiteX9" fmla="*/ 76200 w 176212"/>
                <a:gd name="connsiteY9" fmla="*/ 0 h 266700"/>
                <a:gd name="connsiteX10" fmla="*/ 40481 w 176212"/>
                <a:gd name="connsiteY10" fmla="*/ 73819 h 266700"/>
                <a:gd name="connsiteX11" fmla="*/ 0 w 176212"/>
                <a:gd name="connsiteY11" fmla="*/ 159544 h 266700"/>
                <a:gd name="connsiteX0" fmla="*/ 0 w 176212"/>
                <a:gd name="connsiteY0" fmla="*/ 159544 h 266700"/>
                <a:gd name="connsiteX1" fmla="*/ 21431 w 176212"/>
                <a:gd name="connsiteY1" fmla="*/ 211932 h 266700"/>
                <a:gd name="connsiteX2" fmla="*/ 50006 w 176212"/>
                <a:gd name="connsiteY2" fmla="*/ 250032 h 266700"/>
                <a:gd name="connsiteX3" fmla="*/ 80962 w 176212"/>
                <a:gd name="connsiteY3" fmla="*/ 264319 h 266700"/>
                <a:gd name="connsiteX4" fmla="*/ 116681 w 176212"/>
                <a:gd name="connsiteY4" fmla="*/ 266700 h 266700"/>
                <a:gd name="connsiteX5" fmla="*/ 176212 w 176212"/>
                <a:gd name="connsiteY5" fmla="*/ 238125 h 266700"/>
                <a:gd name="connsiteX6" fmla="*/ 135731 w 176212"/>
                <a:gd name="connsiteY6" fmla="*/ 159544 h 266700"/>
                <a:gd name="connsiteX7" fmla="*/ 102394 w 176212"/>
                <a:gd name="connsiteY7" fmla="*/ 64294 h 266700"/>
                <a:gd name="connsiteX8" fmla="*/ 76200 w 176212"/>
                <a:gd name="connsiteY8" fmla="*/ 0 h 266700"/>
                <a:gd name="connsiteX9" fmla="*/ 40481 w 176212"/>
                <a:gd name="connsiteY9" fmla="*/ 73819 h 266700"/>
                <a:gd name="connsiteX10" fmla="*/ 0 w 176212"/>
                <a:gd name="connsiteY10" fmla="*/ 159544 h 266700"/>
                <a:gd name="connsiteX0" fmla="*/ 405 w 176617"/>
                <a:gd name="connsiteY0" fmla="*/ 159544 h 266700"/>
                <a:gd name="connsiteX1" fmla="*/ 21836 w 176617"/>
                <a:gd name="connsiteY1" fmla="*/ 211932 h 266700"/>
                <a:gd name="connsiteX2" fmla="*/ 50411 w 176617"/>
                <a:gd name="connsiteY2" fmla="*/ 250032 h 266700"/>
                <a:gd name="connsiteX3" fmla="*/ 81367 w 176617"/>
                <a:gd name="connsiteY3" fmla="*/ 264319 h 266700"/>
                <a:gd name="connsiteX4" fmla="*/ 117086 w 176617"/>
                <a:gd name="connsiteY4" fmla="*/ 266700 h 266700"/>
                <a:gd name="connsiteX5" fmla="*/ 176617 w 176617"/>
                <a:gd name="connsiteY5" fmla="*/ 238125 h 266700"/>
                <a:gd name="connsiteX6" fmla="*/ 136136 w 176617"/>
                <a:gd name="connsiteY6" fmla="*/ 159544 h 266700"/>
                <a:gd name="connsiteX7" fmla="*/ 102799 w 176617"/>
                <a:gd name="connsiteY7" fmla="*/ 64294 h 266700"/>
                <a:gd name="connsiteX8" fmla="*/ 76605 w 176617"/>
                <a:gd name="connsiteY8" fmla="*/ 0 h 266700"/>
                <a:gd name="connsiteX9" fmla="*/ 40886 w 176617"/>
                <a:gd name="connsiteY9" fmla="*/ 73819 h 266700"/>
                <a:gd name="connsiteX10" fmla="*/ 405 w 176617"/>
                <a:gd name="connsiteY10" fmla="*/ 159544 h 266700"/>
                <a:gd name="connsiteX0" fmla="*/ 405 w 176617"/>
                <a:gd name="connsiteY0" fmla="*/ 159544 h 266700"/>
                <a:gd name="connsiteX1" fmla="*/ 21836 w 176617"/>
                <a:gd name="connsiteY1" fmla="*/ 211932 h 266700"/>
                <a:gd name="connsiteX2" fmla="*/ 50411 w 176617"/>
                <a:gd name="connsiteY2" fmla="*/ 250032 h 266700"/>
                <a:gd name="connsiteX3" fmla="*/ 81367 w 176617"/>
                <a:gd name="connsiteY3" fmla="*/ 264319 h 266700"/>
                <a:gd name="connsiteX4" fmla="*/ 117086 w 176617"/>
                <a:gd name="connsiteY4" fmla="*/ 266700 h 266700"/>
                <a:gd name="connsiteX5" fmla="*/ 176617 w 176617"/>
                <a:gd name="connsiteY5" fmla="*/ 238125 h 266700"/>
                <a:gd name="connsiteX6" fmla="*/ 136136 w 176617"/>
                <a:gd name="connsiteY6" fmla="*/ 159544 h 266700"/>
                <a:gd name="connsiteX7" fmla="*/ 102799 w 176617"/>
                <a:gd name="connsiteY7" fmla="*/ 64294 h 266700"/>
                <a:gd name="connsiteX8" fmla="*/ 76605 w 176617"/>
                <a:gd name="connsiteY8" fmla="*/ 0 h 266700"/>
                <a:gd name="connsiteX9" fmla="*/ 40886 w 176617"/>
                <a:gd name="connsiteY9" fmla="*/ 73819 h 266700"/>
                <a:gd name="connsiteX10" fmla="*/ 405 w 176617"/>
                <a:gd name="connsiteY10" fmla="*/ 159544 h 266700"/>
                <a:gd name="connsiteX0" fmla="*/ 405 w 176617"/>
                <a:gd name="connsiteY0" fmla="*/ 159544 h 268643"/>
                <a:gd name="connsiteX1" fmla="*/ 21836 w 176617"/>
                <a:gd name="connsiteY1" fmla="*/ 211932 h 268643"/>
                <a:gd name="connsiteX2" fmla="*/ 50411 w 176617"/>
                <a:gd name="connsiteY2" fmla="*/ 250032 h 268643"/>
                <a:gd name="connsiteX3" fmla="*/ 81367 w 176617"/>
                <a:gd name="connsiteY3" fmla="*/ 264319 h 268643"/>
                <a:gd name="connsiteX4" fmla="*/ 117086 w 176617"/>
                <a:gd name="connsiteY4" fmla="*/ 266700 h 268643"/>
                <a:gd name="connsiteX5" fmla="*/ 176617 w 176617"/>
                <a:gd name="connsiteY5" fmla="*/ 238125 h 268643"/>
                <a:gd name="connsiteX6" fmla="*/ 136136 w 176617"/>
                <a:gd name="connsiteY6" fmla="*/ 159544 h 268643"/>
                <a:gd name="connsiteX7" fmla="*/ 102799 w 176617"/>
                <a:gd name="connsiteY7" fmla="*/ 64294 h 268643"/>
                <a:gd name="connsiteX8" fmla="*/ 76605 w 176617"/>
                <a:gd name="connsiteY8" fmla="*/ 0 h 268643"/>
                <a:gd name="connsiteX9" fmla="*/ 40886 w 176617"/>
                <a:gd name="connsiteY9" fmla="*/ 73819 h 268643"/>
                <a:gd name="connsiteX10" fmla="*/ 405 w 176617"/>
                <a:gd name="connsiteY10" fmla="*/ 159544 h 268643"/>
                <a:gd name="connsiteX0" fmla="*/ 405 w 176617"/>
                <a:gd name="connsiteY0" fmla="*/ 159544 h 268643"/>
                <a:gd name="connsiteX1" fmla="*/ 21836 w 176617"/>
                <a:gd name="connsiteY1" fmla="*/ 211932 h 268643"/>
                <a:gd name="connsiteX2" fmla="*/ 50411 w 176617"/>
                <a:gd name="connsiteY2" fmla="*/ 250032 h 268643"/>
                <a:gd name="connsiteX3" fmla="*/ 81367 w 176617"/>
                <a:gd name="connsiteY3" fmla="*/ 264319 h 268643"/>
                <a:gd name="connsiteX4" fmla="*/ 117086 w 176617"/>
                <a:gd name="connsiteY4" fmla="*/ 266700 h 268643"/>
                <a:gd name="connsiteX5" fmla="*/ 176617 w 176617"/>
                <a:gd name="connsiteY5" fmla="*/ 238125 h 268643"/>
                <a:gd name="connsiteX6" fmla="*/ 136136 w 176617"/>
                <a:gd name="connsiteY6" fmla="*/ 159544 h 268643"/>
                <a:gd name="connsiteX7" fmla="*/ 102799 w 176617"/>
                <a:gd name="connsiteY7" fmla="*/ 64294 h 268643"/>
                <a:gd name="connsiteX8" fmla="*/ 76605 w 176617"/>
                <a:gd name="connsiteY8" fmla="*/ 0 h 268643"/>
                <a:gd name="connsiteX9" fmla="*/ 40886 w 176617"/>
                <a:gd name="connsiteY9" fmla="*/ 73819 h 268643"/>
                <a:gd name="connsiteX10" fmla="*/ 405 w 176617"/>
                <a:gd name="connsiteY10" fmla="*/ 159544 h 268643"/>
                <a:gd name="connsiteX0" fmla="*/ 405 w 176617"/>
                <a:gd name="connsiteY0" fmla="*/ 159544 h 268643"/>
                <a:gd name="connsiteX1" fmla="*/ 21836 w 176617"/>
                <a:gd name="connsiteY1" fmla="*/ 211932 h 268643"/>
                <a:gd name="connsiteX2" fmla="*/ 50411 w 176617"/>
                <a:gd name="connsiteY2" fmla="*/ 250032 h 268643"/>
                <a:gd name="connsiteX3" fmla="*/ 81367 w 176617"/>
                <a:gd name="connsiteY3" fmla="*/ 264319 h 268643"/>
                <a:gd name="connsiteX4" fmla="*/ 117086 w 176617"/>
                <a:gd name="connsiteY4" fmla="*/ 266700 h 268643"/>
                <a:gd name="connsiteX5" fmla="*/ 176617 w 176617"/>
                <a:gd name="connsiteY5" fmla="*/ 238125 h 268643"/>
                <a:gd name="connsiteX6" fmla="*/ 136136 w 176617"/>
                <a:gd name="connsiteY6" fmla="*/ 159544 h 268643"/>
                <a:gd name="connsiteX7" fmla="*/ 102799 w 176617"/>
                <a:gd name="connsiteY7" fmla="*/ 64294 h 268643"/>
                <a:gd name="connsiteX8" fmla="*/ 76605 w 176617"/>
                <a:gd name="connsiteY8" fmla="*/ 0 h 268643"/>
                <a:gd name="connsiteX9" fmla="*/ 40886 w 176617"/>
                <a:gd name="connsiteY9" fmla="*/ 73819 h 268643"/>
                <a:gd name="connsiteX10" fmla="*/ 405 w 176617"/>
                <a:gd name="connsiteY10" fmla="*/ 159544 h 268643"/>
                <a:gd name="connsiteX0" fmla="*/ 104 w 176316"/>
                <a:gd name="connsiteY0" fmla="*/ 159544 h 268643"/>
                <a:gd name="connsiteX1" fmla="*/ 76304 w 176316"/>
                <a:gd name="connsiteY1" fmla="*/ 188119 h 268643"/>
                <a:gd name="connsiteX2" fmla="*/ 50110 w 176316"/>
                <a:gd name="connsiteY2" fmla="*/ 250032 h 268643"/>
                <a:gd name="connsiteX3" fmla="*/ 81066 w 176316"/>
                <a:gd name="connsiteY3" fmla="*/ 264319 h 268643"/>
                <a:gd name="connsiteX4" fmla="*/ 116785 w 176316"/>
                <a:gd name="connsiteY4" fmla="*/ 266700 h 268643"/>
                <a:gd name="connsiteX5" fmla="*/ 176316 w 176316"/>
                <a:gd name="connsiteY5" fmla="*/ 238125 h 268643"/>
                <a:gd name="connsiteX6" fmla="*/ 135835 w 176316"/>
                <a:gd name="connsiteY6" fmla="*/ 159544 h 268643"/>
                <a:gd name="connsiteX7" fmla="*/ 102498 w 176316"/>
                <a:gd name="connsiteY7" fmla="*/ 64294 h 268643"/>
                <a:gd name="connsiteX8" fmla="*/ 76304 w 176316"/>
                <a:gd name="connsiteY8" fmla="*/ 0 h 268643"/>
                <a:gd name="connsiteX9" fmla="*/ 40585 w 176316"/>
                <a:gd name="connsiteY9" fmla="*/ 73819 h 268643"/>
                <a:gd name="connsiteX10" fmla="*/ 104 w 176316"/>
                <a:gd name="connsiteY10" fmla="*/ 159544 h 268643"/>
                <a:gd name="connsiteX0" fmla="*/ 111 w 176323"/>
                <a:gd name="connsiteY0" fmla="*/ 159544 h 272139"/>
                <a:gd name="connsiteX1" fmla="*/ 76311 w 176323"/>
                <a:gd name="connsiteY1" fmla="*/ 188119 h 272139"/>
                <a:gd name="connsiteX2" fmla="*/ 81073 w 176323"/>
                <a:gd name="connsiteY2" fmla="*/ 264319 h 272139"/>
                <a:gd name="connsiteX3" fmla="*/ 116792 w 176323"/>
                <a:gd name="connsiteY3" fmla="*/ 266700 h 272139"/>
                <a:gd name="connsiteX4" fmla="*/ 176323 w 176323"/>
                <a:gd name="connsiteY4" fmla="*/ 238125 h 272139"/>
                <a:gd name="connsiteX5" fmla="*/ 135842 w 176323"/>
                <a:gd name="connsiteY5" fmla="*/ 159544 h 272139"/>
                <a:gd name="connsiteX6" fmla="*/ 102505 w 176323"/>
                <a:gd name="connsiteY6" fmla="*/ 64294 h 272139"/>
                <a:gd name="connsiteX7" fmla="*/ 76311 w 176323"/>
                <a:gd name="connsiteY7" fmla="*/ 0 h 272139"/>
                <a:gd name="connsiteX8" fmla="*/ 40592 w 176323"/>
                <a:gd name="connsiteY8" fmla="*/ 73819 h 272139"/>
                <a:gd name="connsiteX9" fmla="*/ 111 w 176323"/>
                <a:gd name="connsiteY9" fmla="*/ 159544 h 272139"/>
                <a:gd name="connsiteX0" fmla="*/ 124 w 176336"/>
                <a:gd name="connsiteY0" fmla="*/ 159544 h 266700"/>
                <a:gd name="connsiteX1" fmla="*/ 76324 w 176336"/>
                <a:gd name="connsiteY1" fmla="*/ 188119 h 266700"/>
                <a:gd name="connsiteX2" fmla="*/ 126330 w 176336"/>
                <a:gd name="connsiteY2" fmla="*/ 238125 h 266700"/>
                <a:gd name="connsiteX3" fmla="*/ 116805 w 176336"/>
                <a:gd name="connsiteY3" fmla="*/ 266700 h 266700"/>
                <a:gd name="connsiteX4" fmla="*/ 176336 w 176336"/>
                <a:gd name="connsiteY4" fmla="*/ 238125 h 266700"/>
                <a:gd name="connsiteX5" fmla="*/ 135855 w 176336"/>
                <a:gd name="connsiteY5" fmla="*/ 159544 h 266700"/>
                <a:gd name="connsiteX6" fmla="*/ 102518 w 176336"/>
                <a:gd name="connsiteY6" fmla="*/ 64294 h 266700"/>
                <a:gd name="connsiteX7" fmla="*/ 76324 w 176336"/>
                <a:gd name="connsiteY7" fmla="*/ 0 h 266700"/>
                <a:gd name="connsiteX8" fmla="*/ 40605 w 176336"/>
                <a:gd name="connsiteY8" fmla="*/ 73819 h 266700"/>
                <a:gd name="connsiteX9" fmla="*/ 124 w 176336"/>
                <a:gd name="connsiteY9" fmla="*/ 159544 h 266700"/>
                <a:gd name="connsiteX0" fmla="*/ 124 w 176336"/>
                <a:gd name="connsiteY0" fmla="*/ 159544 h 246258"/>
                <a:gd name="connsiteX1" fmla="*/ 76324 w 176336"/>
                <a:gd name="connsiteY1" fmla="*/ 188119 h 246258"/>
                <a:gd name="connsiteX2" fmla="*/ 126330 w 176336"/>
                <a:gd name="connsiteY2" fmla="*/ 238125 h 246258"/>
                <a:gd name="connsiteX3" fmla="*/ 176336 w 176336"/>
                <a:gd name="connsiteY3" fmla="*/ 238125 h 246258"/>
                <a:gd name="connsiteX4" fmla="*/ 135855 w 176336"/>
                <a:gd name="connsiteY4" fmla="*/ 159544 h 246258"/>
                <a:gd name="connsiteX5" fmla="*/ 102518 w 176336"/>
                <a:gd name="connsiteY5" fmla="*/ 64294 h 246258"/>
                <a:gd name="connsiteX6" fmla="*/ 76324 w 176336"/>
                <a:gd name="connsiteY6" fmla="*/ 0 h 246258"/>
                <a:gd name="connsiteX7" fmla="*/ 40605 w 176336"/>
                <a:gd name="connsiteY7" fmla="*/ 73819 h 246258"/>
                <a:gd name="connsiteX8" fmla="*/ 124 w 176336"/>
                <a:gd name="connsiteY8" fmla="*/ 159544 h 246258"/>
                <a:gd name="connsiteX0" fmla="*/ 124 w 176336"/>
                <a:gd name="connsiteY0" fmla="*/ 159544 h 246258"/>
                <a:gd name="connsiteX1" fmla="*/ 76324 w 176336"/>
                <a:gd name="connsiteY1" fmla="*/ 188119 h 246258"/>
                <a:gd name="connsiteX2" fmla="*/ 126330 w 176336"/>
                <a:gd name="connsiteY2" fmla="*/ 238125 h 246258"/>
                <a:gd name="connsiteX3" fmla="*/ 176336 w 176336"/>
                <a:gd name="connsiteY3" fmla="*/ 238125 h 246258"/>
                <a:gd name="connsiteX4" fmla="*/ 135855 w 176336"/>
                <a:gd name="connsiteY4" fmla="*/ 159544 h 246258"/>
                <a:gd name="connsiteX5" fmla="*/ 102518 w 176336"/>
                <a:gd name="connsiteY5" fmla="*/ 64294 h 246258"/>
                <a:gd name="connsiteX6" fmla="*/ 76324 w 176336"/>
                <a:gd name="connsiteY6" fmla="*/ 0 h 246258"/>
                <a:gd name="connsiteX7" fmla="*/ 40605 w 176336"/>
                <a:gd name="connsiteY7" fmla="*/ 73819 h 246258"/>
                <a:gd name="connsiteX8" fmla="*/ 124 w 176336"/>
                <a:gd name="connsiteY8" fmla="*/ 159544 h 246258"/>
                <a:gd name="connsiteX0" fmla="*/ 124 w 176336"/>
                <a:gd name="connsiteY0" fmla="*/ 159544 h 246258"/>
                <a:gd name="connsiteX1" fmla="*/ 76324 w 176336"/>
                <a:gd name="connsiteY1" fmla="*/ 188119 h 246258"/>
                <a:gd name="connsiteX2" fmla="*/ 126330 w 176336"/>
                <a:gd name="connsiteY2" fmla="*/ 238125 h 246258"/>
                <a:gd name="connsiteX3" fmla="*/ 176336 w 176336"/>
                <a:gd name="connsiteY3" fmla="*/ 238125 h 246258"/>
                <a:gd name="connsiteX4" fmla="*/ 135855 w 176336"/>
                <a:gd name="connsiteY4" fmla="*/ 159544 h 246258"/>
                <a:gd name="connsiteX5" fmla="*/ 102518 w 176336"/>
                <a:gd name="connsiteY5" fmla="*/ 64294 h 246258"/>
                <a:gd name="connsiteX6" fmla="*/ 76324 w 176336"/>
                <a:gd name="connsiteY6" fmla="*/ 0 h 246258"/>
                <a:gd name="connsiteX7" fmla="*/ 40605 w 176336"/>
                <a:gd name="connsiteY7" fmla="*/ 73819 h 246258"/>
                <a:gd name="connsiteX8" fmla="*/ 124 w 176336"/>
                <a:gd name="connsiteY8" fmla="*/ 159544 h 246258"/>
                <a:gd name="connsiteX0" fmla="*/ 124 w 176336"/>
                <a:gd name="connsiteY0" fmla="*/ 159544 h 246258"/>
                <a:gd name="connsiteX1" fmla="*/ 76324 w 176336"/>
                <a:gd name="connsiteY1" fmla="*/ 188119 h 246258"/>
                <a:gd name="connsiteX2" fmla="*/ 126330 w 176336"/>
                <a:gd name="connsiteY2" fmla="*/ 238125 h 246258"/>
                <a:gd name="connsiteX3" fmla="*/ 176336 w 176336"/>
                <a:gd name="connsiteY3" fmla="*/ 238125 h 246258"/>
                <a:gd name="connsiteX4" fmla="*/ 135855 w 176336"/>
                <a:gd name="connsiteY4" fmla="*/ 159544 h 246258"/>
                <a:gd name="connsiteX5" fmla="*/ 102518 w 176336"/>
                <a:gd name="connsiteY5" fmla="*/ 64294 h 246258"/>
                <a:gd name="connsiteX6" fmla="*/ 76324 w 176336"/>
                <a:gd name="connsiteY6" fmla="*/ 0 h 246258"/>
                <a:gd name="connsiteX7" fmla="*/ 40605 w 176336"/>
                <a:gd name="connsiteY7" fmla="*/ 73819 h 246258"/>
                <a:gd name="connsiteX8" fmla="*/ 124 w 176336"/>
                <a:gd name="connsiteY8" fmla="*/ 159544 h 246258"/>
                <a:gd name="connsiteX0" fmla="*/ 132 w 176344"/>
                <a:gd name="connsiteY0" fmla="*/ 159544 h 241978"/>
                <a:gd name="connsiteX1" fmla="*/ 76332 w 176344"/>
                <a:gd name="connsiteY1" fmla="*/ 188119 h 241978"/>
                <a:gd name="connsiteX2" fmla="*/ 147769 w 176344"/>
                <a:gd name="connsiteY2" fmla="*/ 219075 h 241978"/>
                <a:gd name="connsiteX3" fmla="*/ 176344 w 176344"/>
                <a:gd name="connsiteY3" fmla="*/ 238125 h 241978"/>
                <a:gd name="connsiteX4" fmla="*/ 135863 w 176344"/>
                <a:gd name="connsiteY4" fmla="*/ 159544 h 241978"/>
                <a:gd name="connsiteX5" fmla="*/ 102526 w 176344"/>
                <a:gd name="connsiteY5" fmla="*/ 64294 h 241978"/>
                <a:gd name="connsiteX6" fmla="*/ 76332 w 176344"/>
                <a:gd name="connsiteY6" fmla="*/ 0 h 241978"/>
                <a:gd name="connsiteX7" fmla="*/ 40613 w 176344"/>
                <a:gd name="connsiteY7" fmla="*/ 73819 h 241978"/>
                <a:gd name="connsiteX8" fmla="*/ 132 w 176344"/>
                <a:gd name="connsiteY8" fmla="*/ 159544 h 241978"/>
                <a:gd name="connsiteX0" fmla="*/ 132 w 166819"/>
                <a:gd name="connsiteY0" fmla="*/ 159544 h 224646"/>
                <a:gd name="connsiteX1" fmla="*/ 76332 w 166819"/>
                <a:gd name="connsiteY1" fmla="*/ 188119 h 224646"/>
                <a:gd name="connsiteX2" fmla="*/ 147769 w 166819"/>
                <a:gd name="connsiteY2" fmla="*/ 219075 h 224646"/>
                <a:gd name="connsiteX3" fmla="*/ 166819 w 166819"/>
                <a:gd name="connsiteY3" fmla="*/ 216694 h 224646"/>
                <a:gd name="connsiteX4" fmla="*/ 135863 w 166819"/>
                <a:gd name="connsiteY4" fmla="*/ 159544 h 224646"/>
                <a:gd name="connsiteX5" fmla="*/ 102526 w 166819"/>
                <a:gd name="connsiteY5" fmla="*/ 64294 h 224646"/>
                <a:gd name="connsiteX6" fmla="*/ 76332 w 166819"/>
                <a:gd name="connsiteY6" fmla="*/ 0 h 224646"/>
                <a:gd name="connsiteX7" fmla="*/ 40613 w 166819"/>
                <a:gd name="connsiteY7" fmla="*/ 73819 h 224646"/>
                <a:gd name="connsiteX8" fmla="*/ 132 w 166819"/>
                <a:gd name="connsiteY8" fmla="*/ 159544 h 22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819" h="224646">
                  <a:moveTo>
                    <a:pt x="132" y="159544"/>
                  </a:moveTo>
                  <a:cubicBezTo>
                    <a:pt x="-3043" y="182563"/>
                    <a:pt x="51726" y="178197"/>
                    <a:pt x="76332" y="188119"/>
                  </a:cubicBezTo>
                  <a:cubicBezTo>
                    <a:pt x="100938" y="198041"/>
                    <a:pt x="132688" y="214313"/>
                    <a:pt x="147769" y="219075"/>
                  </a:cubicBezTo>
                  <a:cubicBezTo>
                    <a:pt x="162850" y="223837"/>
                    <a:pt x="165232" y="229791"/>
                    <a:pt x="166819" y="216694"/>
                  </a:cubicBezTo>
                  <a:lnTo>
                    <a:pt x="135863" y="159544"/>
                  </a:lnTo>
                  <a:lnTo>
                    <a:pt x="102526" y="64294"/>
                  </a:lnTo>
                  <a:lnTo>
                    <a:pt x="76332" y="0"/>
                  </a:lnTo>
                  <a:lnTo>
                    <a:pt x="40613" y="73819"/>
                  </a:lnTo>
                  <a:lnTo>
                    <a:pt x="132" y="159544"/>
                  </a:ln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Freeform 18"/>
            <p:cNvSpPr/>
            <p:nvPr/>
          </p:nvSpPr>
          <p:spPr>
            <a:xfrm>
              <a:off x="5681106" y="2909392"/>
              <a:ext cx="683622" cy="264580"/>
            </a:xfrm>
            <a:custGeom>
              <a:avLst/>
              <a:gdLst>
                <a:gd name="connsiteX0" fmla="*/ 66675 w 685800"/>
                <a:gd name="connsiteY0" fmla="*/ 0 h 388144"/>
                <a:gd name="connsiteX1" fmla="*/ 0 w 685800"/>
                <a:gd name="connsiteY1" fmla="*/ 4763 h 388144"/>
                <a:gd name="connsiteX2" fmla="*/ 47625 w 685800"/>
                <a:gd name="connsiteY2" fmla="*/ 100013 h 388144"/>
                <a:gd name="connsiteX3" fmla="*/ 97632 w 685800"/>
                <a:gd name="connsiteY3" fmla="*/ 195263 h 388144"/>
                <a:gd name="connsiteX4" fmla="*/ 164307 w 685800"/>
                <a:gd name="connsiteY4" fmla="*/ 254794 h 388144"/>
                <a:gd name="connsiteX5" fmla="*/ 223838 w 685800"/>
                <a:gd name="connsiteY5" fmla="*/ 328613 h 388144"/>
                <a:gd name="connsiteX6" fmla="*/ 307182 w 685800"/>
                <a:gd name="connsiteY6" fmla="*/ 371475 h 388144"/>
                <a:gd name="connsiteX7" fmla="*/ 383382 w 685800"/>
                <a:gd name="connsiteY7" fmla="*/ 388144 h 388144"/>
                <a:gd name="connsiteX8" fmla="*/ 442913 w 685800"/>
                <a:gd name="connsiteY8" fmla="*/ 383382 h 388144"/>
                <a:gd name="connsiteX9" fmla="*/ 528638 w 685800"/>
                <a:gd name="connsiteY9" fmla="*/ 326232 h 388144"/>
                <a:gd name="connsiteX10" fmla="*/ 619125 w 685800"/>
                <a:gd name="connsiteY10" fmla="*/ 259557 h 388144"/>
                <a:gd name="connsiteX11" fmla="*/ 654844 w 685800"/>
                <a:gd name="connsiteY11" fmla="*/ 197644 h 388144"/>
                <a:gd name="connsiteX12" fmla="*/ 685800 w 685800"/>
                <a:gd name="connsiteY12" fmla="*/ 154782 h 388144"/>
                <a:gd name="connsiteX13" fmla="*/ 666750 w 685800"/>
                <a:gd name="connsiteY13" fmla="*/ 83344 h 388144"/>
                <a:gd name="connsiteX14" fmla="*/ 402432 w 685800"/>
                <a:gd name="connsiteY14" fmla="*/ 242888 h 388144"/>
                <a:gd name="connsiteX15" fmla="*/ 164307 w 685800"/>
                <a:gd name="connsiteY15" fmla="*/ 138113 h 388144"/>
                <a:gd name="connsiteX16" fmla="*/ 66675 w 685800"/>
                <a:gd name="connsiteY16" fmla="*/ 0 h 388144"/>
                <a:gd name="connsiteX0" fmla="*/ 66879 w 686004"/>
                <a:gd name="connsiteY0" fmla="*/ 0 h 388144"/>
                <a:gd name="connsiteX1" fmla="*/ 204 w 686004"/>
                <a:gd name="connsiteY1" fmla="*/ 4763 h 388144"/>
                <a:gd name="connsiteX2" fmla="*/ 47829 w 686004"/>
                <a:gd name="connsiteY2" fmla="*/ 100013 h 388144"/>
                <a:gd name="connsiteX3" fmla="*/ 97836 w 686004"/>
                <a:gd name="connsiteY3" fmla="*/ 195263 h 388144"/>
                <a:gd name="connsiteX4" fmla="*/ 164511 w 686004"/>
                <a:gd name="connsiteY4" fmla="*/ 254794 h 388144"/>
                <a:gd name="connsiteX5" fmla="*/ 224042 w 686004"/>
                <a:gd name="connsiteY5" fmla="*/ 328613 h 388144"/>
                <a:gd name="connsiteX6" fmla="*/ 307386 w 686004"/>
                <a:gd name="connsiteY6" fmla="*/ 371475 h 388144"/>
                <a:gd name="connsiteX7" fmla="*/ 383586 w 686004"/>
                <a:gd name="connsiteY7" fmla="*/ 388144 h 388144"/>
                <a:gd name="connsiteX8" fmla="*/ 443117 w 686004"/>
                <a:gd name="connsiteY8" fmla="*/ 383382 h 388144"/>
                <a:gd name="connsiteX9" fmla="*/ 528842 w 686004"/>
                <a:gd name="connsiteY9" fmla="*/ 326232 h 388144"/>
                <a:gd name="connsiteX10" fmla="*/ 619329 w 686004"/>
                <a:gd name="connsiteY10" fmla="*/ 259557 h 388144"/>
                <a:gd name="connsiteX11" fmla="*/ 655048 w 686004"/>
                <a:gd name="connsiteY11" fmla="*/ 197644 h 388144"/>
                <a:gd name="connsiteX12" fmla="*/ 686004 w 686004"/>
                <a:gd name="connsiteY12" fmla="*/ 154782 h 388144"/>
                <a:gd name="connsiteX13" fmla="*/ 666954 w 686004"/>
                <a:gd name="connsiteY13" fmla="*/ 83344 h 388144"/>
                <a:gd name="connsiteX14" fmla="*/ 402636 w 686004"/>
                <a:gd name="connsiteY14" fmla="*/ 242888 h 388144"/>
                <a:gd name="connsiteX15" fmla="*/ 164511 w 686004"/>
                <a:gd name="connsiteY15" fmla="*/ 138113 h 388144"/>
                <a:gd name="connsiteX16" fmla="*/ 66879 w 686004"/>
                <a:gd name="connsiteY16" fmla="*/ 0 h 388144"/>
                <a:gd name="connsiteX0" fmla="*/ 66879 w 686004"/>
                <a:gd name="connsiteY0" fmla="*/ 0 h 388144"/>
                <a:gd name="connsiteX1" fmla="*/ 204 w 686004"/>
                <a:gd name="connsiteY1" fmla="*/ 4763 h 388144"/>
                <a:gd name="connsiteX2" fmla="*/ 47829 w 686004"/>
                <a:gd name="connsiteY2" fmla="*/ 100013 h 388144"/>
                <a:gd name="connsiteX3" fmla="*/ 97836 w 686004"/>
                <a:gd name="connsiteY3" fmla="*/ 195263 h 388144"/>
                <a:gd name="connsiteX4" fmla="*/ 164511 w 686004"/>
                <a:gd name="connsiteY4" fmla="*/ 254794 h 388144"/>
                <a:gd name="connsiteX5" fmla="*/ 224042 w 686004"/>
                <a:gd name="connsiteY5" fmla="*/ 328613 h 388144"/>
                <a:gd name="connsiteX6" fmla="*/ 307386 w 686004"/>
                <a:gd name="connsiteY6" fmla="*/ 371475 h 388144"/>
                <a:gd name="connsiteX7" fmla="*/ 383586 w 686004"/>
                <a:gd name="connsiteY7" fmla="*/ 388144 h 388144"/>
                <a:gd name="connsiteX8" fmla="*/ 443117 w 686004"/>
                <a:gd name="connsiteY8" fmla="*/ 383382 h 388144"/>
                <a:gd name="connsiteX9" fmla="*/ 528842 w 686004"/>
                <a:gd name="connsiteY9" fmla="*/ 326232 h 388144"/>
                <a:gd name="connsiteX10" fmla="*/ 619329 w 686004"/>
                <a:gd name="connsiteY10" fmla="*/ 259557 h 388144"/>
                <a:gd name="connsiteX11" fmla="*/ 655048 w 686004"/>
                <a:gd name="connsiteY11" fmla="*/ 197644 h 388144"/>
                <a:gd name="connsiteX12" fmla="*/ 686004 w 686004"/>
                <a:gd name="connsiteY12" fmla="*/ 154782 h 388144"/>
                <a:gd name="connsiteX13" fmla="*/ 666954 w 686004"/>
                <a:gd name="connsiteY13" fmla="*/ 83344 h 388144"/>
                <a:gd name="connsiteX14" fmla="*/ 402636 w 686004"/>
                <a:gd name="connsiteY14" fmla="*/ 242888 h 388144"/>
                <a:gd name="connsiteX15" fmla="*/ 164511 w 686004"/>
                <a:gd name="connsiteY15" fmla="*/ 138113 h 388144"/>
                <a:gd name="connsiteX16" fmla="*/ 66879 w 686004"/>
                <a:gd name="connsiteY16" fmla="*/ 0 h 388144"/>
                <a:gd name="connsiteX0" fmla="*/ 66879 w 686004"/>
                <a:gd name="connsiteY0" fmla="*/ 0 h 388144"/>
                <a:gd name="connsiteX1" fmla="*/ 204 w 686004"/>
                <a:gd name="connsiteY1" fmla="*/ 4763 h 388144"/>
                <a:gd name="connsiteX2" fmla="*/ 47829 w 686004"/>
                <a:gd name="connsiteY2" fmla="*/ 100013 h 388144"/>
                <a:gd name="connsiteX3" fmla="*/ 97836 w 686004"/>
                <a:gd name="connsiteY3" fmla="*/ 195263 h 388144"/>
                <a:gd name="connsiteX4" fmla="*/ 164511 w 686004"/>
                <a:gd name="connsiteY4" fmla="*/ 254794 h 388144"/>
                <a:gd name="connsiteX5" fmla="*/ 224042 w 686004"/>
                <a:gd name="connsiteY5" fmla="*/ 328613 h 388144"/>
                <a:gd name="connsiteX6" fmla="*/ 307386 w 686004"/>
                <a:gd name="connsiteY6" fmla="*/ 371475 h 388144"/>
                <a:gd name="connsiteX7" fmla="*/ 383586 w 686004"/>
                <a:gd name="connsiteY7" fmla="*/ 388144 h 388144"/>
                <a:gd name="connsiteX8" fmla="*/ 443117 w 686004"/>
                <a:gd name="connsiteY8" fmla="*/ 383382 h 388144"/>
                <a:gd name="connsiteX9" fmla="*/ 528842 w 686004"/>
                <a:gd name="connsiteY9" fmla="*/ 326232 h 388144"/>
                <a:gd name="connsiteX10" fmla="*/ 619329 w 686004"/>
                <a:gd name="connsiteY10" fmla="*/ 259557 h 388144"/>
                <a:gd name="connsiteX11" fmla="*/ 655048 w 686004"/>
                <a:gd name="connsiteY11" fmla="*/ 197644 h 388144"/>
                <a:gd name="connsiteX12" fmla="*/ 686004 w 686004"/>
                <a:gd name="connsiteY12" fmla="*/ 154782 h 388144"/>
                <a:gd name="connsiteX13" fmla="*/ 666954 w 686004"/>
                <a:gd name="connsiteY13" fmla="*/ 83344 h 388144"/>
                <a:gd name="connsiteX14" fmla="*/ 402636 w 686004"/>
                <a:gd name="connsiteY14" fmla="*/ 242888 h 388144"/>
                <a:gd name="connsiteX15" fmla="*/ 164511 w 686004"/>
                <a:gd name="connsiteY15" fmla="*/ 138113 h 388144"/>
                <a:gd name="connsiteX16" fmla="*/ 66879 w 686004"/>
                <a:gd name="connsiteY16" fmla="*/ 0 h 388144"/>
                <a:gd name="connsiteX0" fmla="*/ 66879 w 686004"/>
                <a:gd name="connsiteY0" fmla="*/ 0 h 388144"/>
                <a:gd name="connsiteX1" fmla="*/ 204 w 686004"/>
                <a:gd name="connsiteY1" fmla="*/ 4763 h 388144"/>
                <a:gd name="connsiteX2" fmla="*/ 47829 w 686004"/>
                <a:gd name="connsiteY2" fmla="*/ 100013 h 388144"/>
                <a:gd name="connsiteX3" fmla="*/ 97836 w 686004"/>
                <a:gd name="connsiteY3" fmla="*/ 195263 h 388144"/>
                <a:gd name="connsiteX4" fmla="*/ 164511 w 686004"/>
                <a:gd name="connsiteY4" fmla="*/ 254794 h 388144"/>
                <a:gd name="connsiteX5" fmla="*/ 224042 w 686004"/>
                <a:gd name="connsiteY5" fmla="*/ 328613 h 388144"/>
                <a:gd name="connsiteX6" fmla="*/ 307386 w 686004"/>
                <a:gd name="connsiteY6" fmla="*/ 371475 h 388144"/>
                <a:gd name="connsiteX7" fmla="*/ 383586 w 686004"/>
                <a:gd name="connsiteY7" fmla="*/ 388144 h 388144"/>
                <a:gd name="connsiteX8" fmla="*/ 443117 w 686004"/>
                <a:gd name="connsiteY8" fmla="*/ 383382 h 388144"/>
                <a:gd name="connsiteX9" fmla="*/ 528842 w 686004"/>
                <a:gd name="connsiteY9" fmla="*/ 326232 h 388144"/>
                <a:gd name="connsiteX10" fmla="*/ 619329 w 686004"/>
                <a:gd name="connsiteY10" fmla="*/ 259557 h 388144"/>
                <a:gd name="connsiteX11" fmla="*/ 655048 w 686004"/>
                <a:gd name="connsiteY11" fmla="*/ 197644 h 388144"/>
                <a:gd name="connsiteX12" fmla="*/ 686004 w 686004"/>
                <a:gd name="connsiteY12" fmla="*/ 154782 h 388144"/>
                <a:gd name="connsiteX13" fmla="*/ 666954 w 686004"/>
                <a:gd name="connsiteY13" fmla="*/ 83344 h 388144"/>
                <a:gd name="connsiteX14" fmla="*/ 402636 w 686004"/>
                <a:gd name="connsiteY14" fmla="*/ 242888 h 388144"/>
                <a:gd name="connsiteX15" fmla="*/ 164511 w 686004"/>
                <a:gd name="connsiteY15" fmla="*/ 138113 h 388144"/>
                <a:gd name="connsiteX16" fmla="*/ 66879 w 686004"/>
                <a:gd name="connsiteY16" fmla="*/ 0 h 388144"/>
                <a:gd name="connsiteX0" fmla="*/ 66879 w 686004"/>
                <a:gd name="connsiteY0" fmla="*/ 0 h 388144"/>
                <a:gd name="connsiteX1" fmla="*/ 204 w 686004"/>
                <a:gd name="connsiteY1" fmla="*/ 4763 h 388144"/>
                <a:gd name="connsiteX2" fmla="*/ 47829 w 686004"/>
                <a:gd name="connsiteY2" fmla="*/ 100013 h 388144"/>
                <a:gd name="connsiteX3" fmla="*/ 97836 w 686004"/>
                <a:gd name="connsiteY3" fmla="*/ 195263 h 388144"/>
                <a:gd name="connsiteX4" fmla="*/ 164511 w 686004"/>
                <a:gd name="connsiteY4" fmla="*/ 254794 h 388144"/>
                <a:gd name="connsiteX5" fmla="*/ 224042 w 686004"/>
                <a:gd name="connsiteY5" fmla="*/ 328613 h 388144"/>
                <a:gd name="connsiteX6" fmla="*/ 307386 w 686004"/>
                <a:gd name="connsiteY6" fmla="*/ 371475 h 388144"/>
                <a:gd name="connsiteX7" fmla="*/ 383586 w 686004"/>
                <a:gd name="connsiteY7" fmla="*/ 388144 h 388144"/>
                <a:gd name="connsiteX8" fmla="*/ 443117 w 686004"/>
                <a:gd name="connsiteY8" fmla="*/ 383382 h 388144"/>
                <a:gd name="connsiteX9" fmla="*/ 528842 w 686004"/>
                <a:gd name="connsiteY9" fmla="*/ 326232 h 388144"/>
                <a:gd name="connsiteX10" fmla="*/ 619329 w 686004"/>
                <a:gd name="connsiteY10" fmla="*/ 259557 h 388144"/>
                <a:gd name="connsiteX11" fmla="*/ 655048 w 686004"/>
                <a:gd name="connsiteY11" fmla="*/ 197644 h 388144"/>
                <a:gd name="connsiteX12" fmla="*/ 686004 w 686004"/>
                <a:gd name="connsiteY12" fmla="*/ 154782 h 388144"/>
                <a:gd name="connsiteX13" fmla="*/ 666954 w 686004"/>
                <a:gd name="connsiteY13" fmla="*/ 83344 h 388144"/>
                <a:gd name="connsiteX14" fmla="*/ 402636 w 686004"/>
                <a:gd name="connsiteY14" fmla="*/ 242888 h 388144"/>
                <a:gd name="connsiteX15" fmla="*/ 164511 w 686004"/>
                <a:gd name="connsiteY15" fmla="*/ 138113 h 388144"/>
                <a:gd name="connsiteX16" fmla="*/ 66879 w 686004"/>
                <a:gd name="connsiteY16" fmla="*/ 0 h 388144"/>
                <a:gd name="connsiteX0" fmla="*/ 66879 w 686004"/>
                <a:gd name="connsiteY0" fmla="*/ 0 h 388338"/>
                <a:gd name="connsiteX1" fmla="*/ 204 w 686004"/>
                <a:gd name="connsiteY1" fmla="*/ 4763 h 388338"/>
                <a:gd name="connsiteX2" fmla="*/ 47829 w 686004"/>
                <a:gd name="connsiteY2" fmla="*/ 100013 h 388338"/>
                <a:gd name="connsiteX3" fmla="*/ 97836 w 686004"/>
                <a:gd name="connsiteY3" fmla="*/ 195263 h 388338"/>
                <a:gd name="connsiteX4" fmla="*/ 164511 w 686004"/>
                <a:gd name="connsiteY4" fmla="*/ 254794 h 388338"/>
                <a:gd name="connsiteX5" fmla="*/ 224042 w 686004"/>
                <a:gd name="connsiteY5" fmla="*/ 328613 h 388338"/>
                <a:gd name="connsiteX6" fmla="*/ 307386 w 686004"/>
                <a:gd name="connsiteY6" fmla="*/ 371475 h 388338"/>
                <a:gd name="connsiteX7" fmla="*/ 383586 w 686004"/>
                <a:gd name="connsiteY7" fmla="*/ 388144 h 388338"/>
                <a:gd name="connsiteX8" fmla="*/ 443117 w 686004"/>
                <a:gd name="connsiteY8" fmla="*/ 383382 h 388338"/>
                <a:gd name="connsiteX9" fmla="*/ 528842 w 686004"/>
                <a:gd name="connsiteY9" fmla="*/ 326232 h 388338"/>
                <a:gd name="connsiteX10" fmla="*/ 619329 w 686004"/>
                <a:gd name="connsiteY10" fmla="*/ 259557 h 388338"/>
                <a:gd name="connsiteX11" fmla="*/ 655048 w 686004"/>
                <a:gd name="connsiteY11" fmla="*/ 197644 h 388338"/>
                <a:gd name="connsiteX12" fmla="*/ 686004 w 686004"/>
                <a:gd name="connsiteY12" fmla="*/ 154782 h 388338"/>
                <a:gd name="connsiteX13" fmla="*/ 666954 w 686004"/>
                <a:gd name="connsiteY13" fmla="*/ 83344 h 388338"/>
                <a:gd name="connsiteX14" fmla="*/ 402636 w 686004"/>
                <a:gd name="connsiteY14" fmla="*/ 242888 h 388338"/>
                <a:gd name="connsiteX15" fmla="*/ 164511 w 686004"/>
                <a:gd name="connsiteY15" fmla="*/ 138113 h 388338"/>
                <a:gd name="connsiteX16" fmla="*/ 66879 w 686004"/>
                <a:gd name="connsiteY16" fmla="*/ 0 h 388338"/>
                <a:gd name="connsiteX0" fmla="*/ 66879 w 686004"/>
                <a:gd name="connsiteY0" fmla="*/ 0 h 388338"/>
                <a:gd name="connsiteX1" fmla="*/ 204 w 686004"/>
                <a:gd name="connsiteY1" fmla="*/ 4763 h 388338"/>
                <a:gd name="connsiteX2" fmla="*/ 47829 w 686004"/>
                <a:gd name="connsiteY2" fmla="*/ 100013 h 388338"/>
                <a:gd name="connsiteX3" fmla="*/ 97836 w 686004"/>
                <a:gd name="connsiteY3" fmla="*/ 195263 h 388338"/>
                <a:gd name="connsiteX4" fmla="*/ 164511 w 686004"/>
                <a:gd name="connsiteY4" fmla="*/ 254794 h 388338"/>
                <a:gd name="connsiteX5" fmla="*/ 224042 w 686004"/>
                <a:gd name="connsiteY5" fmla="*/ 328613 h 388338"/>
                <a:gd name="connsiteX6" fmla="*/ 307386 w 686004"/>
                <a:gd name="connsiteY6" fmla="*/ 371475 h 388338"/>
                <a:gd name="connsiteX7" fmla="*/ 383586 w 686004"/>
                <a:gd name="connsiteY7" fmla="*/ 388144 h 388338"/>
                <a:gd name="connsiteX8" fmla="*/ 443117 w 686004"/>
                <a:gd name="connsiteY8" fmla="*/ 383382 h 388338"/>
                <a:gd name="connsiteX9" fmla="*/ 528842 w 686004"/>
                <a:gd name="connsiteY9" fmla="*/ 326232 h 388338"/>
                <a:gd name="connsiteX10" fmla="*/ 619329 w 686004"/>
                <a:gd name="connsiteY10" fmla="*/ 259557 h 388338"/>
                <a:gd name="connsiteX11" fmla="*/ 655048 w 686004"/>
                <a:gd name="connsiteY11" fmla="*/ 197644 h 388338"/>
                <a:gd name="connsiteX12" fmla="*/ 686004 w 686004"/>
                <a:gd name="connsiteY12" fmla="*/ 154782 h 388338"/>
                <a:gd name="connsiteX13" fmla="*/ 666954 w 686004"/>
                <a:gd name="connsiteY13" fmla="*/ 83344 h 388338"/>
                <a:gd name="connsiteX14" fmla="*/ 402636 w 686004"/>
                <a:gd name="connsiteY14" fmla="*/ 242888 h 388338"/>
                <a:gd name="connsiteX15" fmla="*/ 164511 w 686004"/>
                <a:gd name="connsiteY15" fmla="*/ 138113 h 388338"/>
                <a:gd name="connsiteX16" fmla="*/ 66879 w 686004"/>
                <a:gd name="connsiteY16" fmla="*/ 0 h 388338"/>
                <a:gd name="connsiteX0" fmla="*/ 66879 w 686004"/>
                <a:gd name="connsiteY0" fmla="*/ 0 h 388338"/>
                <a:gd name="connsiteX1" fmla="*/ 204 w 686004"/>
                <a:gd name="connsiteY1" fmla="*/ 4763 h 388338"/>
                <a:gd name="connsiteX2" fmla="*/ 47829 w 686004"/>
                <a:gd name="connsiteY2" fmla="*/ 100013 h 388338"/>
                <a:gd name="connsiteX3" fmla="*/ 97836 w 686004"/>
                <a:gd name="connsiteY3" fmla="*/ 195263 h 388338"/>
                <a:gd name="connsiteX4" fmla="*/ 164511 w 686004"/>
                <a:gd name="connsiteY4" fmla="*/ 254794 h 388338"/>
                <a:gd name="connsiteX5" fmla="*/ 224042 w 686004"/>
                <a:gd name="connsiteY5" fmla="*/ 328613 h 388338"/>
                <a:gd name="connsiteX6" fmla="*/ 307386 w 686004"/>
                <a:gd name="connsiteY6" fmla="*/ 371475 h 388338"/>
                <a:gd name="connsiteX7" fmla="*/ 383586 w 686004"/>
                <a:gd name="connsiteY7" fmla="*/ 388144 h 388338"/>
                <a:gd name="connsiteX8" fmla="*/ 443117 w 686004"/>
                <a:gd name="connsiteY8" fmla="*/ 383382 h 388338"/>
                <a:gd name="connsiteX9" fmla="*/ 528842 w 686004"/>
                <a:gd name="connsiteY9" fmla="*/ 326232 h 388338"/>
                <a:gd name="connsiteX10" fmla="*/ 619329 w 686004"/>
                <a:gd name="connsiteY10" fmla="*/ 259557 h 388338"/>
                <a:gd name="connsiteX11" fmla="*/ 655048 w 686004"/>
                <a:gd name="connsiteY11" fmla="*/ 197644 h 388338"/>
                <a:gd name="connsiteX12" fmla="*/ 686004 w 686004"/>
                <a:gd name="connsiteY12" fmla="*/ 154782 h 388338"/>
                <a:gd name="connsiteX13" fmla="*/ 666954 w 686004"/>
                <a:gd name="connsiteY13" fmla="*/ 83344 h 388338"/>
                <a:gd name="connsiteX14" fmla="*/ 402636 w 686004"/>
                <a:gd name="connsiteY14" fmla="*/ 242888 h 388338"/>
                <a:gd name="connsiteX15" fmla="*/ 164511 w 686004"/>
                <a:gd name="connsiteY15" fmla="*/ 138113 h 388338"/>
                <a:gd name="connsiteX16" fmla="*/ 66879 w 686004"/>
                <a:gd name="connsiteY16" fmla="*/ 0 h 388338"/>
                <a:gd name="connsiteX0" fmla="*/ 66879 w 686004"/>
                <a:gd name="connsiteY0" fmla="*/ 0 h 388338"/>
                <a:gd name="connsiteX1" fmla="*/ 204 w 686004"/>
                <a:gd name="connsiteY1" fmla="*/ 4763 h 388338"/>
                <a:gd name="connsiteX2" fmla="*/ 47829 w 686004"/>
                <a:gd name="connsiteY2" fmla="*/ 100013 h 388338"/>
                <a:gd name="connsiteX3" fmla="*/ 97836 w 686004"/>
                <a:gd name="connsiteY3" fmla="*/ 195263 h 388338"/>
                <a:gd name="connsiteX4" fmla="*/ 164511 w 686004"/>
                <a:gd name="connsiteY4" fmla="*/ 254794 h 388338"/>
                <a:gd name="connsiteX5" fmla="*/ 224042 w 686004"/>
                <a:gd name="connsiteY5" fmla="*/ 328613 h 388338"/>
                <a:gd name="connsiteX6" fmla="*/ 307386 w 686004"/>
                <a:gd name="connsiteY6" fmla="*/ 371475 h 388338"/>
                <a:gd name="connsiteX7" fmla="*/ 383586 w 686004"/>
                <a:gd name="connsiteY7" fmla="*/ 388144 h 388338"/>
                <a:gd name="connsiteX8" fmla="*/ 443117 w 686004"/>
                <a:gd name="connsiteY8" fmla="*/ 383382 h 388338"/>
                <a:gd name="connsiteX9" fmla="*/ 528842 w 686004"/>
                <a:gd name="connsiteY9" fmla="*/ 326232 h 388338"/>
                <a:gd name="connsiteX10" fmla="*/ 619329 w 686004"/>
                <a:gd name="connsiteY10" fmla="*/ 259557 h 388338"/>
                <a:gd name="connsiteX11" fmla="*/ 655048 w 686004"/>
                <a:gd name="connsiteY11" fmla="*/ 197644 h 388338"/>
                <a:gd name="connsiteX12" fmla="*/ 686004 w 686004"/>
                <a:gd name="connsiteY12" fmla="*/ 154782 h 388338"/>
                <a:gd name="connsiteX13" fmla="*/ 666954 w 686004"/>
                <a:gd name="connsiteY13" fmla="*/ 83344 h 388338"/>
                <a:gd name="connsiteX14" fmla="*/ 402636 w 686004"/>
                <a:gd name="connsiteY14" fmla="*/ 242888 h 388338"/>
                <a:gd name="connsiteX15" fmla="*/ 164511 w 686004"/>
                <a:gd name="connsiteY15" fmla="*/ 138113 h 388338"/>
                <a:gd name="connsiteX16" fmla="*/ 66879 w 686004"/>
                <a:gd name="connsiteY16" fmla="*/ 0 h 388338"/>
                <a:gd name="connsiteX0" fmla="*/ 66879 w 683622"/>
                <a:gd name="connsiteY0" fmla="*/ 0 h 388338"/>
                <a:gd name="connsiteX1" fmla="*/ 204 w 683622"/>
                <a:gd name="connsiteY1" fmla="*/ 4763 h 388338"/>
                <a:gd name="connsiteX2" fmla="*/ 47829 w 683622"/>
                <a:gd name="connsiteY2" fmla="*/ 100013 h 388338"/>
                <a:gd name="connsiteX3" fmla="*/ 97836 w 683622"/>
                <a:gd name="connsiteY3" fmla="*/ 195263 h 388338"/>
                <a:gd name="connsiteX4" fmla="*/ 164511 w 683622"/>
                <a:gd name="connsiteY4" fmla="*/ 254794 h 388338"/>
                <a:gd name="connsiteX5" fmla="*/ 224042 w 683622"/>
                <a:gd name="connsiteY5" fmla="*/ 328613 h 388338"/>
                <a:gd name="connsiteX6" fmla="*/ 307386 w 683622"/>
                <a:gd name="connsiteY6" fmla="*/ 371475 h 388338"/>
                <a:gd name="connsiteX7" fmla="*/ 383586 w 683622"/>
                <a:gd name="connsiteY7" fmla="*/ 388144 h 388338"/>
                <a:gd name="connsiteX8" fmla="*/ 443117 w 683622"/>
                <a:gd name="connsiteY8" fmla="*/ 383382 h 388338"/>
                <a:gd name="connsiteX9" fmla="*/ 528842 w 683622"/>
                <a:gd name="connsiteY9" fmla="*/ 326232 h 388338"/>
                <a:gd name="connsiteX10" fmla="*/ 619329 w 683622"/>
                <a:gd name="connsiteY10" fmla="*/ 259557 h 388338"/>
                <a:gd name="connsiteX11" fmla="*/ 655048 w 683622"/>
                <a:gd name="connsiteY11" fmla="*/ 197644 h 388338"/>
                <a:gd name="connsiteX12" fmla="*/ 683622 w 683622"/>
                <a:gd name="connsiteY12" fmla="*/ 140495 h 388338"/>
                <a:gd name="connsiteX13" fmla="*/ 666954 w 683622"/>
                <a:gd name="connsiteY13" fmla="*/ 83344 h 388338"/>
                <a:gd name="connsiteX14" fmla="*/ 402636 w 683622"/>
                <a:gd name="connsiteY14" fmla="*/ 242888 h 388338"/>
                <a:gd name="connsiteX15" fmla="*/ 164511 w 683622"/>
                <a:gd name="connsiteY15" fmla="*/ 138113 h 388338"/>
                <a:gd name="connsiteX16" fmla="*/ 66879 w 683622"/>
                <a:gd name="connsiteY16" fmla="*/ 0 h 38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622" h="388338">
                  <a:moveTo>
                    <a:pt x="66879" y="0"/>
                  </a:moveTo>
                  <a:lnTo>
                    <a:pt x="204" y="4763"/>
                  </a:lnTo>
                  <a:cubicBezTo>
                    <a:pt x="-2971" y="21432"/>
                    <a:pt x="31557" y="68263"/>
                    <a:pt x="47829" y="100013"/>
                  </a:cubicBezTo>
                  <a:cubicBezTo>
                    <a:pt x="64101" y="131763"/>
                    <a:pt x="75611" y="175419"/>
                    <a:pt x="97836" y="195263"/>
                  </a:cubicBezTo>
                  <a:lnTo>
                    <a:pt x="164511" y="254794"/>
                  </a:lnTo>
                  <a:cubicBezTo>
                    <a:pt x="185545" y="277019"/>
                    <a:pt x="196261" y="314326"/>
                    <a:pt x="224042" y="328613"/>
                  </a:cubicBezTo>
                  <a:lnTo>
                    <a:pt x="307386" y="371475"/>
                  </a:lnTo>
                  <a:cubicBezTo>
                    <a:pt x="333977" y="381397"/>
                    <a:pt x="363742" y="389731"/>
                    <a:pt x="383586" y="388144"/>
                  </a:cubicBezTo>
                  <a:lnTo>
                    <a:pt x="443117" y="383382"/>
                  </a:lnTo>
                  <a:cubicBezTo>
                    <a:pt x="467326" y="373063"/>
                    <a:pt x="498680" y="348457"/>
                    <a:pt x="528842" y="326232"/>
                  </a:cubicBezTo>
                  <a:lnTo>
                    <a:pt x="619329" y="259557"/>
                  </a:lnTo>
                  <a:cubicBezTo>
                    <a:pt x="649491" y="237332"/>
                    <a:pt x="643936" y="215106"/>
                    <a:pt x="655048" y="197644"/>
                  </a:cubicBezTo>
                  <a:lnTo>
                    <a:pt x="683622" y="140495"/>
                  </a:lnTo>
                  <a:lnTo>
                    <a:pt x="666954" y="83344"/>
                  </a:lnTo>
                  <a:lnTo>
                    <a:pt x="402636" y="242888"/>
                  </a:lnTo>
                  <a:lnTo>
                    <a:pt x="164511" y="138113"/>
                  </a:lnTo>
                  <a:lnTo>
                    <a:pt x="66879" y="0"/>
                  </a:lnTo>
                  <a:close/>
                </a:path>
              </a:pathLst>
            </a:custGeom>
            <a:solidFill>
              <a:srgbClr val="D5C1C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5731467" y="2905897"/>
              <a:ext cx="618974" cy="249670"/>
            </a:xfrm>
            <a:custGeom>
              <a:avLst/>
              <a:gdLst>
                <a:gd name="connsiteX0" fmla="*/ 0 w 642937"/>
                <a:gd name="connsiteY0" fmla="*/ 0 h 376237"/>
                <a:gd name="connsiteX1" fmla="*/ 114300 w 642937"/>
                <a:gd name="connsiteY1" fmla="*/ 42862 h 376237"/>
                <a:gd name="connsiteX2" fmla="*/ 152400 w 642937"/>
                <a:gd name="connsiteY2" fmla="*/ 138112 h 376237"/>
                <a:gd name="connsiteX3" fmla="*/ 223837 w 642937"/>
                <a:gd name="connsiteY3" fmla="*/ 90487 h 376237"/>
                <a:gd name="connsiteX4" fmla="*/ 276225 w 642937"/>
                <a:gd name="connsiteY4" fmla="*/ 61912 h 376237"/>
                <a:gd name="connsiteX5" fmla="*/ 342900 w 642937"/>
                <a:gd name="connsiteY5" fmla="*/ 80962 h 376237"/>
                <a:gd name="connsiteX6" fmla="*/ 385762 w 642937"/>
                <a:gd name="connsiteY6" fmla="*/ 114300 h 376237"/>
                <a:gd name="connsiteX7" fmla="*/ 400050 w 642937"/>
                <a:gd name="connsiteY7" fmla="*/ 157162 h 376237"/>
                <a:gd name="connsiteX8" fmla="*/ 433387 w 642937"/>
                <a:gd name="connsiteY8" fmla="*/ 185737 h 376237"/>
                <a:gd name="connsiteX9" fmla="*/ 466725 w 642937"/>
                <a:gd name="connsiteY9" fmla="*/ 119062 h 376237"/>
                <a:gd name="connsiteX10" fmla="*/ 481012 w 642937"/>
                <a:gd name="connsiteY10" fmla="*/ 42862 h 376237"/>
                <a:gd name="connsiteX11" fmla="*/ 538162 w 642937"/>
                <a:gd name="connsiteY11" fmla="*/ 57150 h 376237"/>
                <a:gd name="connsiteX12" fmla="*/ 590550 w 642937"/>
                <a:gd name="connsiteY12" fmla="*/ 80962 h 376237"/>
                <a:gd name="connsiteX13" fmla="*/ 642937 w 642937"/>
                <a:gd name="connsiteY13" fmla="*/ 119062 h 376237"/>
                <a:gd name="connsiteX14" fmla="*/ 576262 w 642937"/>
                <a:gd name="connsiteY14" fmla="*/ 233362 h 376237"/>
                <a:gd name="connsiteX15" fmla="*/ 447675 w 642937"/>
                <a:gd name="connsiteY15" fmla="*/ 338137 h 376237"/>
                <a:gd name="connsiteX16" fmla="*/ 371475 w 642937"/>
                <a:gd name="connsiteY16" fmla="*/ 376237 h 376237"/>
                <a:gd name="connsiteX17" fmla="*/ 257175 w 642937"/>
                <a:gd name="connsiteY17" fmla="*/ 361950 h 376237"/>
                <a:gd name="connsiteX18" fmla="*/ 133350 w 642937"/>
                <a:gd name="connsiteY18" fmla="*/ 276225 h 376237"/>
                <a:gd name="connsiteX19" fmla="*/ 47625 w 642937"/>
                <a:gd name="connsiteY19" fmla="*/ 171450 h 376237"/>
                <a:gd name="connsiteX20" fmla="*/ 0 w 642937"/>
                <a:gd name="connsiteY20" fmla="*/ 85725 h 376237"/>
                <a:gd name="connsiteX21" fmla="*/ 0 w 642937"/>
                <a:gd name="connsiteY21" fmla="*/ 0 h 376237"/>
                <a:gd name="connsiteX0" fmla="*/ 0 w 619124"/>
                <a:gd name="connsiteY0" fmla="*/ 0 h 376237"/>
                <a:gd name="connsiteX1" fmla="*/ 114300 w 619124"/>
                <a:gd name="connsiteY1" fmla="*/ 42862 h 376237"/>
                <a:gd name="connsiteX2" fmla="*/ 152400 w 619124"/>
                <a:gd name="connsiteY2" fmla="*/ 138112 h 376237"/>
                <a:gd name="connsiteX3" fmla="*/ 223837 w 619124"/>
                <a:gd name="connsiteY3" fmla="*/ 90487 h 376237"/>
                <a:gd name="connsiteX4" fmla="*/ 276225 w 619124"/>
                <a:gd name="connsiteY4" fmla="*/ 61912 h 376237"/>
                <a:gd name="connsiteX5" fmla="*/ 342900 w 619124"/>
                <a:gd name="connsiteY5" fmla="*/ 80962 h 376237"/>
                <a:gd name="connsiteX6" fmla="*/ 385762 w 619124"/>
                <a:gd name="connsiteY6" fmla="*/ 114300 h 376237"/>
                <a:gd name="connsiteX7" fmla="*/ 400050 w 619124"/>
                <a:gd name="connsiteY7" fmla="*/ 157162 h 376237"/>
                <a:gd name="connsiteX8" fmla="*/ 433387 w 619124"/>
                <a:gd name="connsiteY8" fmla="*/ 185737 h 376237"/>
                <a:gd name="connsiteX9" fmla="*/ 466725 w 619124"/>
                <a:gd name="connsiteY9" fmla="*/ 119062 h 376237"/>
                <a:gd name="connsiteX10" fmla="*/ 481012 w 619124"/>
                <a:gd name="connsiteY10" fmla="*/ 42862 h 376237"/>
                <a:gd name="connsiteX11" fmla="*/ 538162 w 619124"/>
                <a:gd name="connsiteY11" fmla="*/ 57150 h 376237"/>
                <a:gd name="connsiteX12" fmla="*/ 590550 w 619124"/>
                <a:gd name="connsiteY12" fmla="*/ 80962 h 376237"/>
                <a:gd name="connsiteX13" fmla="*/ 619124 w 619124"/>
                <a:gd name="connsiteY13" fmla="*/ 97631 h 376237"/>
                <a:gd name="connsiteX14" fmla="*/ 576262 w 619124"/>
                <a:gd name="connsiteY14" fmla="*/ 233362 h 376237"/>
                <a:gd name="connsiteX15" fmla="*/ 447675 w 619124"/>
                <a:gd name="connsiteY15" fmla="*/ 338137 h 376237"/>
                <a:gd name="connsiteX16" fmla="*/ 371475 w 619124"/>
                <a:gd name="connsiteY16" fmla="*/ 376237 h 376237"/>
                <a:gd name="connsiteX17" fmla="*/ 257175 w 619124"/>
                <a:gd name="connsiteY17" fmla="*/ 361950 h 376237"/>
                <a:gd name="connsiteX18" fmla="*/ 133350 w 619124"/>
                <a:gd name="connsiteY18" fmla="*/ 276225 h 376237"/>
                <a:gd name="connsiteX19" fmla="*/ 47625 w 619124"/>
                <a:gd name="connsiteY19" fmla="*/ 171450 h 376237"/>
                <a:gd name="connsiteX20" fmla="*/ 0 w 619124"/>
                <a:gd name="connsiteY20" fmla="*/ 85725 h 376237"/>
                <a:gd name="connsiteX21" fmla="*/ 0 w 619124"/>
                <a:gd name="connsiteY21" fmla="*/ 0 h 376237"/>
                <a:gd name="connsiteX0" fmla="*/ 0 w 619124"/>
                <a:gd name="connsiteY0" fmla="*/ 0 h 376237"/>
                <a:gd name="connsiteX1" fmla="*/ 114300 w 619124"/>
                <a:gd name="connsiteY1" fmla="*/ 42862 h 376237"/>
                <a:gd name="connsiteX2" fmla="*/ 152400 w 619124"/>
                <a:gd name="connsiteY2" fmla="*/ 138112 h 376237"/>
                <a:gd name="connsiteX3" fmla="*/ 223837 w 619124"/>
                <a:gd name="connsiteY3" fmla="*/ 90487 h 376237"/>
                <a:gd name="connsiteX4" fmla="*/ 276225 w 619124"/>
                <a:gd name="connsiteY4" fmla="*/ 61912 h 376237"/>
                <a:gd name="connsiteX5" fmla="*/ 342900 w 619124"/>
                <a:gd name="connsiteY5" fmla="*/ 80962 h 376237"/>
                <a:gd name="connsiteX6" fmla="*/ 385762 w 619124"/>
                <a:gd name="connsiteY6" fmla="*/ 114300 h 376237"/>
                <a:gd name="connsiteX7" fmla="*/ 400050 w 619124"/>
                <a:gd name="connsiteY7" fmla="*/ 157162 h 376237"/>
                <a:gd name="connsiteX8" fmla="*/ 433387 w 619124"/>
                <a:gd name="connsiteY8" fmla="*/ 185737 h 376237"/>
                <a:gd name="connsiteX9" fmla="*/ 466725 w 619124"/>
                <a:gd name="connsiteY9" fmla="*/ 119062 h 376237"/>
                <a:gd name="connsiteX10" fmla="*/ 481012 w 619124"/>
                <a:gd name="connsiteY10" fmla="*/ 42862 h 376237"/>
                <a:gd name="connsiteX11" fmla="*/ 538162 w 619124"/>
                <a:gd name="connsiteY11" fmla="*/ 57150 h 376237"/>
                <a:gd name="connsiteX12" fmla="*/ 590550 w 619124"/>
                <a:gd name="connsiteY12" fmla="*/ 80962 h 376237"/>
                <a:gd name="connsiteX13" fmla="*/ 619124 w 619124"/>
                <a:gd name="connsiteY13" fmla="*/ 97631 h 376237"/>
                <a:gd name="connsiteX14" fmla="*/ 566737 w 619124"/>
                <a:gd name="connsiteY14" fmla="*/ 230981 h 376237"/>
                <a:gd name="connsiteX15" fmla="*/ 447675 w 619124"/>
                <a:gd name="connsiteY15" fmla="*/ 338137 h 376237"/>
                <a:gd name="connsiteX16" fmla="*/ 371475 w 619124"/>
                <a:gd name="connsiteY16" fmla="*/ 376237 h 376237"/>
                <a:gd name="connsiteX17" fmla="*/ 257175 w 619124"/>
                <a:gd name="connsiteY17" fmla="*/ 361950 h 376237"/>
                <a:gd name="connsiteX18" fmla="*/ 133350 w 619124"/>
                <a:gd name="connsiteY18" fmla="*/ 276225 h 376237"/>
                <a:gd name="connsiteX19" fmla="*/ 47625 w 619124"/>
                <a:gd name="connsiteY19" fmla="*/ 171450 h 376237"/>
                <a:gd name="connsiteX20" fmla="*/ 0 w 619124"/>
                <a:gd name="connsiteY20" fmla="*/ 85725 h 376237"/>
                <a:gd name="connsiteX21" fmla="*/ 0 w 619124"/>
                <a:gd name="connsiteY21" fmla="*/ 0 h 376237"/>
                <a:gd name="connsiteX0" fmla="*/ 0 w 619124"/>
                <a:gd name="connsiteY0" fmla="*/ 0 h 376237"/>
                <a:gd name="connsiteX1" fmla="*/ 114300 w 619124"/>
                <a:gd name="connsiteY1" fmla="*/ 42862 h 376237"/>
                <a:gd name="connsiteX2" fmla="*/ 152400 w 619124"/>
                <a:gd name="connsiteY2" fmla="*/ 138112 h 376237"/>
                <a:gd name="connsiteX3" fmla="*/ 223837 w 619124"/>
                <a:gd name="connsiteY3" fmla="*/ 90487 h 376237"/>
                <a:gd name="connsiteX4" fmla="*/ 276225 w 619124"/>
                <a:gd name="connsiteY4" fmla="*/ 61912 h 376237"/>
                <a:gd name="connsiteX5" fmla="*/ 342900 w 619124"/>
                <a:gd name="connsiteY5" fmla="*/ 80962 h 376237"/>
                <a:gd name="connsiteX6" fmla="*/ 385762 w 619124"/>
                <a:gd name="connsiteY6" fmla="*/ 114300 h 376237"/>
                <a:gd name="connsiteX7" fmla="*/ 400050 w 619124"/>
                <a:gd name="connsiteY7" fmla="*/ 157162 h 376237"/>
                <a:gd name="connsiteX8" fmla="*/ 433387 w 619124"/>
                <a:gd name="connsiteY8" fmla="*/ 185737 h 376237"/>
                <a:gd name="connsiteX9" fmla="*/ 466725 w 619124"/>
                <a:gd name="connsiteY9" fmla="*/ 119062 h 376237"/>
                <a:gd name="connsiteX10" fmla="*/ 481012 w 619124"/>
                <a:gd name="connsiteY10" fmla="*/ 42862 h 376237"/>
                <a:gd name="connsiteX11" fmla="*/ 538162 w 619124"/>
                <a:gd name="connsiteY11" fmla="*/ 57150 h 376237"/>
                <a:gd name="connsiteX12" fmla="*/ 590550 w 619124"/>
                <a:gd name="connsiteY12" fmla="*/ 80962 h 376237"/>
                <a:gd name="connsiteX13" fmla="*/ 619124 w 619124"/>
                <a:gd name="connsiteY13" fmla="*/ 97631 h 376237"/>
                <a:gd name="connsiteX14" fmla="*/ 566737 w 619124"/>
                <a:gd name="connsiteY14" fmla="*/ 230981 h 376237"/>
                <a:gd name="connsiteX15" fmla="*/ 447675 w 619124"/>
                <a:gd name="connsiteY15" fmla="*/ 338137 h 376237"/>
                <a:gd name="connsiteX16" fmla="*/ 371475 w 619124"/>
                <a:gd name="connsiteY16" fmla="*/ 376237 h 376237"/>
                <a:gd name="connsiteX17" fmla="*/ 257175 w 619124"/>
                <a:gd name="connsiteY17" fmla="*/ 361950 h 376237"/>
                <a:gd name="connsiteX18" fmla="*/ 133350 w 619124"/>
                <a:gd name="connsiteY18" fmla="*/ 276225 h 376237"/>
                <a:gd name="connsiteX19" fmla="*/ 47625 w 619124"/>
                <a:gd name="connsiteY19" fmla="*/ 171450 h 376237"/>
                <a:gd name="connsiteX20" fmla="*/ 0 w 619124"/>
                <a:gd name="connsiteY20" fmla="*/ 85725 h 376237"/>
                <a:gd name="connsiteX21" fmla="*/ 0 w 619124"/>
                <a:gd name="connsiteY21" fmla="*/ 0 h 376237"/>
                <a:gd name="connsiteX0" fmla="*/ 0 w 619124"/>
                <a:gd name="connsiteY0" fmla="*/ 0 h 376237"/>
                <a:gd name="connsiteX1" fmla="*/ 114300 w 619124"/>
                <a:gd name="connsiteY1" fmla="*/ 42862 h 376237"/>
                <a:gd name="connsiteX2" fmla="*/ 152400 w 619124"/>
                <a:gd name="connsiteY2" fmla="*/ 138112 h 376237"/>
                <a:gd name="connsiteX3" fmla="*/ 223837 w 619124"/>
                <a:gd name="connsiteY3" fmla="*/ 90487 h 376237"/>
                <a:gd name="connsiteX4" fmla="*/ 276225 w 619124"/>
                <a:gd name="connsiteY4" fmla="*/ 61912 h 376237"/>
                <a:gd name="connsiteX5" fmla="*/ 342900 w 619124"/>
                <a:gd name="connsiteY5" fmla="*/ 80962 h 376237"/>
                <a:gd name="connsiteX6" fmla="*/ 385762 w 619124"/>
                <a:gd name="connsiteY6" fmla="*/ 114300 h 376237"/>
                <a:gd name="connsiteX7" fmla="*/ 400050 w 619124"/>
                <a:gd name="connsiteY7" fmla="*/ 157162 h 376237"/>
                <a:gd name="connsiteX8" fmla="*/ 433387 w 619124"/>
                <a:gd name="connsiteY8" fmla="*/ 185737 h 376237"/>
                <a:gd name="connsiteX9" fmla="*/ 466725 w 619124"/>
                <a:gd name="connsiteY9" fmla="*/ 119062 h 376237"/>
                <a:gd name="connsiteX10" fmla="*/ 481012 w 619124"/>
                <a:gd name="connsiteY10" fmla="*/ 42862 h 376237"/>
                <a:gd name="connsiteX11" fmla="*/ 538162 w 619124"/>
                <a:gd name="connsiteY11" fmla="*/ 57150 h 376237"/>
                <a:gd name="connsiteX12" fmla="*/ 590550 w 619124"/>
                <a:gd name="connsiteY12" fmla="*/ 80962 h 376237"/>
                <a:gd name="connsiteX13" fmla="*/ 619124 w 619124"/>
                <a:gd name="connsiteY13" fmla="*/ 97631 h 376237"/>
                <a:gd name="connsiteX14" fmla="*/ 566737 w 619124"/>
                <a:gd name="connsiteY14" fmla="*/ 230981 h 376237"/>
                <a:gd name="connsiteX15" fmla="*/ 447675 w 619124"/>
                <a:gd name="connsiteY15" fmla="*/ 338137 h 376237"/>
                <a:gd name="connsiteX16" fmla="*/ 371475 w 619124"/>
                <a:gd name="connsiteY16" fmla="*/ 376237 h 376237"/>
                <a:gd name="connsiteX17" fmla="*/ 257175 w 619124"/>
                <a:gd name="connsiteY17" fmla="*/ 361950 h 376237"/>
                <a:gd name="connsiteX18" fmla="*/ 133350 w 619124"/>
                <a:gd name="connsiteY18" fmla="*/ 276225 h 376237"/>
                <a:gd name="connsiteX19" fmla="*/ 47625 w 619124"/>
                <a:gd name="connsiteY19" fmla="*/ 171450 h 376237"/>
                <a:gd name="connsiteX20" fmla="*/ 0 w 619124"/>
                <a:gd name="connsiteY20" fmla="*/ 85725 h 376237"/>
                <a:gd name="connsiteX21" fmla="*/ 0 w 619124"/>
                <a:gd name="connsiteY21" fmla="*/ 0 h 376237"/>
                <a:gd name="connsiteX0" fmla="*/ 0 w 619124"/>
                <a:gd name="connsiteY0" fmla="*/ 0 h 381908"/>
                <a:gd name="connsiteX1" fmla="*/ 114300 w 619124"/>
                <a:gd name="connsiteY1" fmla="*/ 42862 h 381908"/>
                <a:gd name="connsiteX2" fmla="*/ 152400 w 619124"/>
                <a:gd name="connsiteY2" fmla="*/ 138112 h 381908"/>
                <a:gd name="connsiteX3" fmla="*/ 223837 w 619124"/>
                <a:gd name="connsiteY3" fmla="*/ 90487 h 381908"/>
                <a:gd name="connsiteX4" fmla="*/ 276225 w 619124"/>
                <a:gd name="connsiteY4" fmla="*/ 61912 h 381908"/>
                <a:gd name="connsiteX5" fmla="*/ 342900 w 619124"/>
                <a:gd name="connsiteY5" fmla="*/ 80962 h 381908"/>
                <a:gd name="connsiteX6" fmla="*/ 385762 w 619124"/>
                <a:gd name="connsiteY6" fmla="*/ 114300 h 381908"/>
                <a:gd name="connsiteX7" fmla="*/ 400050 w 619124"/>
                <a:gd name="connsiteY7" fmla="*/ 157162 h 381908"/>
                <a:gd name="connsiteX8" fmla="*/ 433387 w 619124"/>
                <a:gd name="connsiteY8" fmla="*/ 185737 h 381908"/>
                <a:gd name="connsiteX9" fmla="*/ 466725 w 619124"/>
                <a:gd name="connsiteY9" fmla="*/ 119062 h 381908"/>
                <a:gd name="connsiteX10" fmla="*/ 481012 w 619124"/>
                <a:gd name="connsiteY10" fmla="*/ 42862 h 381908"/>
                <a:gd name="connsiteX11" fmla="*/ 538162 w 619124"/>
                <a:gd name="connsiteY11" fmla="*/ 57150 h 381908"/>
                <a:gd name="connsiteX12" fmla="*/ 590550 w 619124"/>
                <a:gd name="connsiteY12" fmla="*/ 80962 h 381908"/>
                <a:gd name="connsiteX13" fmla="*/ 619124 w 619124"/>
                <a:gd name="connsiteY13" fmla="*/ 97631 h 381908"/>
                <a:gd name="connsiteX14" fmla="*/ 566737 w 619124"/>
                <a:gd name="connsiteY14" fmla="*/ 230981 h 381908"/>
                <a:gd name="connsiteX15" fmla="*/ 447675 w 619124"/>
                <a:gd name="connsiteY15" fmla="*/ 338137 h 381908"/>
                <a:gd name="connsiteX16" fmla="*/ 371475 w 619124"/>
                <a:gd name="connsiteY16" fmla="*/ 376237 h 381908"/>
                <a:gd name="connsiteX17" fmla="*/ 257175 w 619124"/>
                <a:gd name="connsiteY17" fmla="*/ 361950 h 381908"/>
                <a:gd name="connsiteX18" fmla="*/ 133350 w 619124"/>
                <a:gd name="connsiteY18" fmla="*/ 276225 h 381908"/>
                <a:gd name="connsiteX19" fmla="*/ 47625 w 619124"/>
                <a:gd name="connsiteY19" fmla="*/ 171450 h 381908"/>
                <a:gd name="connsiteX20" fmla="*/ 0 w 619124"/>
                <a:gd name="connsiteY20" fmla="*/ 85725 h 381908"/>
                <a:gd name="connsiteX21" fmla="*/ 0 w 619124"/>
                <a:gd name="connsiteY21" fmla="*/ 0 h 381908"/>
                <a:gd name="connsiteX0" fmla="*/ 0 w 619124"/>
                <a:gd name="connsiteY0" fmla="*/ 0 h 381344"/>
                <a:gd name="connsiteX1" fmla="*/ 114300 w 619124"/>
                <a:gd name="connsiteY1" fmla="*/ 42862 h 381344"/>
                <a:gd name="connsiteX2" fmla="*/ 152400 w 619124"/>
                <a:gd name="connsiteY2" fmla="*/ 138112 h 381344"/>
                <a:gd name="connsiteX3" fmla="*/ 223837 w 619124"/>
                <a:gd name="connsiteY3" fmla="*/ 90487 h 381344"/>
                <a:gd name="connsiteX4" fmla="*/ 276225 w 619124"/>
                <a:gd name="connsiteY4" fmla="*/ 61912 h 381344"/>
                <a:gd name="connsiteX5" fmla="*/ 342900 w 619124"/>
                <a:gd name="connsiteY5" fmla="*/ 80962 h 381344"/>
                <a:gd name="connsiteX6" fmla="*/ 385762 w 619124"/>
                <a:gd name="connsiteY6" fmla="*/ 114300 h 381344"/>
                <a:gd name="connsiteX7" fmla="*/ 400050 w 619124"/>
                <a:gd name="connsiteY7" fmla="*/ 157162 h 381344"/>
                <a:gd name="connsiteX8" fmla="*/ 433387 w 619124"/>
                <a:gd name="connsiteY8" fmla="*/ 185737 h 381344"/>
                <a:gd name="connsiteX9" fmla="*/ 466725 w 619124"/>
                <a:gd name="connsiteY9" fmla="*/ 119062 h 381344"/>
                <a:gd name="connsiteX10" fmla="*/ 481012 w 619124"/>
                <a:gd name="connsiteY10" fmla="*/ 42862 h 381344"/>
                <a:gd name="connsiteX11" fmla="*/ 538162 w 619124"/>
                <a:gd name="connsiteY11" fmla="*/ 57150 h 381344"/>
                <a:gd name="connsiteX12" fmla="*/ 590550 w 619124"/>
                <a:gd name="connsiteY12" fmla="*/ 80962 h 381344"/>
                <a:gd name="connsiteX13" fmla="*/ 619124 w 619124"/>
                <a:gd name="connsiteY13" fmla="*/ 97631 h 381344"/>
                <a:gd name="connsiteX14" fmla="*/ 566737 w 619124"/>
                <a:gd name="connsiteY14" fmla="*/ 230981 h 381344"/>
                <a:gd name="connsiteX15" fmla="*/ 447675 w 619124"/>
                <a:gd name="connsiteY15" fmla="*/ 338137 h 381344"/>
                <a:gd name="connsiteX16" fmla="*/ 371475 w 619124"/>
                <a:gd name="connsiteY16" fmla="*/ 376237 h 381344"/>
                <a:gd name="connsiteX17" fmla="*/ 257175 w 619124"/>
                <a:gd name="connsiteY17" fmla="*/ 361950 h 381344"/>
                <a:gd name="connsiteX18" fmla="*/ 133350 w 619124"/>
                <a:gd name="connsiteY18" fmla="*/ 276225 h 381344"/>
                <a:gd name="connsiteX19" fmla="*/ 47625 w 619124"/>
                <a:gd name="connsiteY19" fmla="*/ 171450 h 381344"/>
                <a:gd name="connsiteX20" fmla="*/ 0 w 619124"/>
                <a:gd name="connsiteY20" fmla="*/ 85725 h 381344"/>
                <a:gd name="connsiteX21" fmla="*/ 0 w 619124"/>
                <a:gd name="connsiteY21" fmla="*/ 0 h 381344"/>
                <a:gd name="connsiteX0" fmla="*/ 0 w 619124"/>
                <a:gd name="connsiteY0" fmla="*/ 0 h 381344"/>
                <a:gd name="connsiteX1" fmla="*/ 114300 w 619124"/>
                <a:gd name="connsiteY1" fmla="*/ 42862 h 381344"/>
                <a:gd name="connsiteX2" fmla="*/ 152400 w 619124"/>
                <a:gd name="connsiteY2" fmla="*/ 138112 h 381344"/>
                <a:gd name="connsiteX3" fmla="*/ 223837 w 619124"/>
                <a:gd name="connsiteY3" fmla="*/ 90487 h 381344"/>
                <a:gd name="connsiteX4" fmla="*/ 276225 w 619124"/>
                <a:gd name="connsiteY4" fmla="*/ 61912 h 381344"/>
                <a:gd name="connsiteX5" fmla="*/ 342900 w 619124"/>
                <a:gd name="connsiteY5" fmla="*/ 80962 h 381344"/>
                <a:gd name="connsiteX6" fmla="*/ 385762 w 619124"/>
                <a:gd name="connsiteY6" fmla="*/ 114300 h 381344"/>
                <a:gd name="connsiteX7" fmla="*/ 400050 w 619124"/>
                <a:gd name="connsiteY7" fmla="*/ 157162 h 381344"/>
                <a:gd name="connsiteX8" fmla="*/ 433387 w 619124"/>
                <a:gd name="connsiteY8" fmla="*/ 185737 h 381344"/>
                <a:gd name="connsiteX9" fmla="*/ 466725 w 619124"/>
                <a:gd name="connsiteY9" fmla="*/ 119062 h 381344"/>
                <a:gd name="connsiteX10" fmla="*/ 481012 w 619124"/>
                <a:gd name="connsiteY10" fmla="*/ 42862 h 381344"/>
                <a:gd name="connsiteX11" fmla="*/ 538162 w 619124"/>
                <a:gd name="connsiteY11" fmla="*/ 57150 h 381344"/>
                <a:gd name="connsiteX12" fmla="*/ 590550 w 619124"/>
                <a:gd name="connsiteY12" fmla="*/ 80962 h 381344"/>
                <a:gd name="connsiteX13" fmla="*/ 619124 w 619124"/>
                <a:gd name="connsiteY13" fmla="*/ 97631 h 381344"/>
                <a:gd name="connsiteX14" fmla="*/ 566737 w 619124"/>
                <a:gd name="connsiteY14" fmla="*/ 230981 h 381344"/>
                <a:gd name="connsiteX15" fmla="*/ 447675 w 619124"/>
                <a:gd name="connsiteY15" fmla="*/ 338137 h 381344"/>
                <a:gd name="connsiteX16" fmla="*/ 371475 w 619124"/>
                <a:gd name="connsiteY16" fmla="*/ 376237 h 381344"/>
                <a:gd name="connsiteX17" fmla="*/ 257175 w 619124"/>
                <a:gd name="connsiteY17" fmla="*/ 361950 h 381344"/>
                <a:gd name="connsiteX18" fmla="*/ 133350 w 619124"/>
                <a:gd name="connsiteY18" fmla="*/ 276225 h 381344"/>
                <a:gd name="connsiteX19" fmla="*/ 47625 w 619124"/>
                <a:gd name="connsiteY19" fmla="*/ 171450 h 381344"/>
                <a:gd name="connsiteX20" fmla="*/ 0 w 619124"/>
                <a:gd name="connsiteY20" fmla="*/ 85725 h 381344"/>
                <a:gd name="connsiteX21" fmla="*/ 0 w 619124"/>
                <a:gd name="connsiteY21" fmla="*/ 0 h 381344"/>
                <a:gd name="connsiteX0" fmla="*/ 0 w 619124"/>
                <a:gd name="connsiteY0" fmla="*/ 0 h 381344"/>
                <a:gd name="connsiteX1" fmla="*/ 114300 w 619124"/>
                <a:gd name="connsiteY1" fmla="*/ 42862 h 381344"/>
                <a:gd name="connsiteX2" fmla="*/ 152400 w 619124"/>
                <a:gd name="connsiteY2" fmla="*/ 138112 h 381344"/>
                <a:gd name="connsiteX3" fmla="*/ 223837 w 619124"/>
                <a:gd name="connsiteY3" fmla="*/ 90487 h 381344"/>
                <a:gd name="connsiteX4" fmla="*/ 276225 w 619124"/>
                <a:gd name="connsiteY4" fmla="*/ 61912 h 381344"/>
                <a:gd name="connsiteX5" fmla="*/ 342900 w 619124"/>
                <a:gd name="connsiteY5" fmla="*/ 80962 h 381344"/>
                <a:gd name="connsiteX6" fmla="*/ 385762 w 619124"/>
                <a:gd name="connsiteY6" fmla="*/ 114300 h 381344"/>
                <a:gd name="connsiteX7" fmla="*/ 400050 w 619124"/>
                <a:gd name="connsiteY7" fmla="*/ 157162 h 381344"/>
                <a:gd name="connsiteX8" fmla="*/ 433387 w 619124"/>
                <a:gd name="connsiteY8" fmla="*/ 185737 h 381344"/>
                <a:gd name="connsiteX9" fmla="*/ 466725 w 619124"/>
                <a:gd name="connsiteY9" fmla="*/ 119062 h 381344"/>
                <a:gd name="connsiteX10" fmla="*/ 481012 w 619124"/>
                <a:gd name="connsiteY10" fmla="*/ 42862 h 381344"/>
                <a:gd name="connsiteX11" fmla="*/ 538162 w 619124"/>
                <a:gd name="connsiteY11" fmla="*/ 57150 h 381344"/>
                <a:gd name="connsiteX12" fmla="*/ 590550 w 619124"/>
                <a:gd name="connsiteY12" fmla="*/ 80962 h 381344"/>
                <a:gd name="connsiteX13" fmla="*/ 619124 w 619124"/>
                <a:gd name="connsiteY13" fmla="*/ 97631 h 381344"/>
                <a:gd name="connsiteX14" fmla="*/ 566737 w 619124"/>
                <a:gd name="connsiteY14" fmla="*/ 230981 h 381344"/>
                <a:gd name="connsiteX15" fmla="*/ 447675 w 619124"/>
                <a:gd name="connsiteY15" fmla="*/ 338137 h 381344"/>
                <a:gd name="connsiteX16" fmla="*/ 371475 w 619124"/>
                <a:gd name="connsiteY16" fmla="*/ 376237 h 381344"/>
                <a:gd name="connsiteX17" fmla="*/ 257175 w 619124"/>
                <a:gd name="connsiteY17" fmla="*/ 361950 h 381344"/>
                <a:gd name="connsiteX18" fmla="*/ 133350 w 619124"/>
                <a:gd name="connsiteY18" fmla="*/ 276225 h 381344"/>
                <a:gd name="connsiteX19" fmla="*/ 47625 w 619124"/>
                <a:gd name="connsiteY19" fmla="*/ 171450 h 381344"/>
                <a:gd name="connsiteX20" fmla="*/ 0 w 619124"/>
                <a:gd name="connsiteY20" fmla="*/ 85725 h 381344"/>
                <a:gd name="connsiteX21" fmla="*/ 0 w 619124"/>
                <a:gd name="connsiteY21" fmla="*/ 0 h 381344"/>
                <a:gd name="connsiteX0" fmla="*/ 13123 w 632247"/>
                <a:gd name="connsiteY0" fmla="*/ 0 h 381344"/>
                <a:gd name="connsiteX1" fmla="*/ 127423 w 632247"/>
                <a:gd name="connsiteY1" fmla="*/ 42862 h 381344"/>
                <a:gd name="connsiteX2" fmla="*/ 165523 w 632247"/>
                <a:gd name="connsiteY2" fmla="*/ 138112 h 381344"/>
                <a:gd name="connsiteX3" fmla="*/ 236960 w 632247"/>
                <a:gd name="connsiteY3" fmla="*/ 90487 h 381344"/>
                <a:gd name="connsiteX4" fmla="*/ 289348 w 632247"/>
                <a:gd name="connsiteY4" fmla="*/ 61912 h 381344"/>
                <a:gd name="connsiteX5" fmla="*/ 356023 w 632247"/>
                <a:gd name="connsiteY5" fmla="*/ 80962 h 381344"/>
                <a:gd name="connsiteX6" fmla="*/ 398885 w 632247"/>
                <a:gd name="connsiteY6" fmla="*/ 114300 h 381344"/>
                <a:gd name="connsiteX7" fmla="*/ 413173 w 632247"/>
                <a:gd name="connsiteY7" fmla="*/ 157162 h 381344"/>
                <a:gd name="connsiteX8" fmla="*/ 446510 w 632247"/>
                <a:gd name="connsiteY8" fmla="*/ 185737 h 381344"/>
                <a:gd name="connsiteX9" fmla="*/ 479848 w 632247"/>
                <a:gd name="connsiteY9" fmla="*/ 119062 h 381344"/>
                <a:gd name="connsiteX10" fmla="*/ 494135 w 632247"/>
                <a:gd name="connsiteY10" fmla="*/ 42862 h 381344"/>
                <a:gd name="connsiteX11" fmla="*/ 551285 w 632247"/>
                <a:gd name="connsiteY11" fmla="*/ 57150 h 381344"/>
                <a:gd name="connsiteX12" fmla="*/ 603673 w 632247"/>
                <a:gd name="connsiteY12" fmla="*/ 80962 h 381344"/>
                <a:gd name="connsiteX13" fmla="*/ 632247 w 632247"/>
                <a:gd name="connsiteY13" fmla="*/ 97631 h 381344"/>
                <a:gd name="connsiteX14" fmla="*/ 579860 w 632247"/>
                <a:gd name="connsiteY14" fmla="*/ 230981 h 381344"/>
                <a:gd name="connsiteX15" fmla="*/ 460798 w 632247"/>
                <a:gd name="connsiteY15" fmla="*/ 338137 h 381344"/>
                <a:gd name="connsiteX16" fmla="*/ 384598 w 632247"/>
                <a:gd name="connsiteY16" fmla="*/ 376237 h 381344"/>
                <a:gd name="connsiteX17" fmla="*/ 270298 w 632247"/>
                <a:gd name="connsiteY17" fmla="*/ 361950 h 381344"/>
                <a:gd name="connsiteX18" fmla="*/ 146473 w 632247"/>
                <a:gd name="connsiteY18" fmla="*/ 276225 h 381344"/>
                <a:gd name="connsiteX19" fmla="*/ 60748 w 632247"/>
                <a:gd name="connsiteY19" fmla="*/ 171450 h 381344"/>
                <a:gd name="connsiteX20" fmla="*/ 13123 w 632247"/>
                <a:gd name="connsiteY20" fmla="*/ 85725 h 381344"/>
                <a:gd name="connsiteX21" fmla="*/ 13123 w 632247"/>
                <a:gd name="connsiteY21" fmla="*/ 0 h 381344"/>
                <a:gd name="connsiteX0" fmla="*/ 6927 w 626051"/>
                <a:gd name="connsiteY0" fmla="*/ 0 h 381344"/>
                <a:gd name="connsiteX1" fmla="*/ 121227 w 626051"/>
                <a:gd name="connsiteY1" fmla="*/ 42862 h 381344"/>
                <a:gd name="connsiteX2" fmla="*/ 159327 w 626051"/>
                <a:gd name="connsiteY2" fmla="*/ 138112 h 381344"/>
                <a:gd name="connsiteX3" fmla="*/ 230764 w 626051"/>
                <a:gd name="connsiteY3" fmla="*/ 90487 h 381344"/>
                <a:gd name="connsiteX4" fmla="*/ 283152 w 626051"/>
                <a:gd name="connsiteY4" fmla="*/ 61912 h 381344"/>
                <a:gd name="connsiteX5" fmla="*/ 349827 w 626051"/>
                <a:gd name="connsiteY5" fmla="*/ 80962 h 381344"/>
                <a:gd name="connsiteX6" fmla="*/ 392689 w 626051"/>
                <a:gd name="connsiteY6" fmla="*/ 114300 h 381344"/>
                <a:gd name="connsiteX7" fmla="*/ 406977 w 626051"/>
                <a:gd name="connsiteY7" fmla="*/ 157162 h 381344"/>
                <a:gd name="connsiteX8" fmla="*/ 440314 w 626051"/>
                <a:gd name="connsiteY8" fmla="*/ 185737 h 381344"/>
                <a:gd name="connsiteX9" fmla="*/ 473652 w 626051"/>
                <a:gd name="connsiteY9" fmla="*/ 119062 h 381344"/>
                <a:gd name="connsiteX10" fmla="*/ 487939 w 626051"/>
                <a:gd name="connsiteY10" fmla="*/ 42862 h 381344"/>
                <a:gd name="connsiteX11" fmla="*/ 545089 w 626051"/>
                <a:gd name="connsiteY11" fmla="*/ 57150 h 381344"/>
                <a:gd name="connsiteX12" fmla="*/ 597477 w 626051"/>
                <a:gd name="connsiteY12" fmla="*/ 80962 h 381344"/>
                <a:gd name="connsiteX13" fmla="*/ 626051 w 626051"/>
                <a:gd name="connsiteY13" fmla="*/ 97631 h 381344"/>
                <a:gd name="connsiteX14" fmla="*/ 573664 w 626051"/>
                <a:gd name="connsiteY14" fmla="*/ 230981 h 381344"/>
                <a:gd name="connsiteX15" fmla="*/ 454602 w 626051"/>
                <a:gd name="connsiteY15" fmla="*/ 338137 h 381344"/>
                <a:gd name="connsiteX16" fmla="*/ 378402 w 626051"/>
                <a:gd name="connsiteY16" fmla="*/ 376237 h 381344"/>
                <a:gd name="connsiteX17" fmla="*/ 264102 w 626051"/>
                <a:gd name="connsiteY17" fmla="*/ 361950 h 381344"/>
                <a:gd name="connsiteX18" fmla="*/ 140277 w 626051"/>
                <a:gd name="connsiteY18" fmla="*/ 276225 h 381344"/>
                <a:gd name="connsiteX19" fmla="*/ 54552 w 626051"/>
                <a:gd name="connsiteY19" fmla="*/ 171450 h 381344"/>
                <a:gd name="connsiteX20" fmla="*/ 28358 w 626051"/>
                <a:gd name="connsiteY20" fmla="*/ 83343 h 381344"/>
                <a:gd name="connsiteX21" fmla="*/ 6927 w 626051"/>
                <a:gd name="connsiteY21" fmla="*/ 0 h 381344"/>
                <a:gd name="connsiteX0" fmla="*/ 6927 w 626051"/>
                <a:gd name="connsiteY0" fmla="*/ 0 h 381344"/>
                <a:gd name="connsiteX1" fmla="*/ 121227 w 626051"/>
                <a:gd name="connsiteY1" fmla="*/ 42862 h 381344"/>
                <a:gd name="connsiteX2" fmla="*/ 159327 w 626051"/>
                <a:gd name="connsiteY2" fmla="*/ 138112 h 381344"/>
                <a:gd name="connsiteX3" fmla="*/ 230764 w 626051"/>
                <a:gd name="connsiteY3" fmla="*/ 90487 h 381344"/>
                <a:gd name="connsiteX4" fmla="*/ 283152 w 626051"/>
                <a:gd name="connsiteY4" fmla="*/ 61912 h 381344"/>
                <a:gd name="connsiteX5" fmla="*/ 349827 w 626051"/>
                <a:gd name="connsiteY5" fmla="*/ 80962 h 381344"/>
                <a:gd name="connsiteX6" fmla="*/ 392689 w 626051"/>
                <a:gd name="connsiteY6" fmla="*/ 114300 h 381344"/>
                <a:gd name="connsiteX7" fmla="*/ 406977 w 626051"/>
                <a:gd name="connsiteY7" fmla="*/ 157162 h 381344"/>
                <a:gd name="connsiteX8" fmla="*/ 440314 w 626051"/>
                <a:gd name="connsiteY8" fmla="*/ 185737 h 381344"/>
                <a:gd name="connsiteX9" fmla="*/ 473652 w 626051"/>
                <a:gd name="connsiteY9" fmla="*/ 119062 h 381344"/>
                <a:gd name="connsiteX10" fmla="*/ 487939 w 626051"/>
                <a:gd name="connsiteY10" fmla="*/ 42862 h 381344"/>
                <a:gd name="connsiteX11" fmla="*/ 545089 w 626051"/>
                <a:gd name="connsiteY11" fmla="*/ 57150 h 381344"/>
                <a:gd name="connsiteX12" fmla="*/ 597477 w 626051"/>
                <a:gd name="connsiteY12" fmla="*/ 80962 h 381344"/>
                <a:gd name="connsiteX13" fmla="*/ 626051 w 626051"/>
                <a:gd name="connsiteY13" fmla="*/ 97631 h 381344"/>
                <a:gd name="connsiteX14" fmla="*/ 573664 w 626051"/>
                <a:gd name="connsiteY14" fmla="*/ 230981 h 381344"/>
                <a:gd name="connsiteX15" fmla="*/ 454602 w 626051"/>
                <a:gd name="connsiteY15" fmla="*/ 338137 h 381344"/>
                <a:gd name="connsiteX16" fmla="*/ 378402 w 626051"/>
                <a:gd name="connsiteY16" fmla="*/ 376237 h 381344"/>
                <a:gd name="connsiteX17" fmla="*/ 264102 w 626051"/>
                <a:gd name="connsiteY17" fmla="*/ 361950 h 381344"/>
                <a:gd name="connsiteX18" fmla="*/ 140277 w 626051"/>
                <a:gd name="connsiteY18" fmla="*/ 276225 h 381344"/>
                <a:gd name="connsiteX19" fmla="*/ 54552 w 626051"/>
                <a:gd name="connsiteY19" fmla="*/ 171450 h 381344"/>
                <a:gd name="connsiteX20" fmla="*/ 28358 w 626051"/>
                <a:gd name="connsiteY20" fmla="*/ 83343 h 381344"/>
                <a:gd name="connsiteX21" fmla="*/ 6927 w 626051"/>
                <a:gd name="connsiteY21" fmla="*/ 0 h 381344"/>
                <a:gd name="connsiteX0" fmla="*/ 6079 w 625203"/>
                <a:gd name="connsiteY0" fmla="*/ 0 h 381344"/>
                <a:gd name="connsiteX1" fmla="*/ 120379 w 625203"/>
                <a:gd name="connsiteY1" fmla="*/ 42862 h 381344"/>
                <a:gd name="connsiteX2" fmla="*/ 158479 w 625203"/>
                <a:gd name="connsiteY2" fmla="*/ 138112 h 381344"/>
                <a:gd name="connsiteX3" fmla="*/ 229916 w 625203"/>
                <a:gd name="connsiteY3" fmla="*/ 90487 h 381344"/>
                <a:gd name="connsiteX4" fmla="*/ 282304 w 625203"/>
                <a:gd name="connsiteY4" fmla="*/ 61912 h 381344"/>
                <a:gd name="connsiteX5" fmla="*/ 348979 w 625203"/>
                <a:gd name="connsiteY5" fmla="*/ 80962 h 381344"/>
                <a:gd name="connsiteX6" fmla="*/ 391841 w 625203"/>
                <a:gd name="connsiteY6" fmla="*/ 114300 h 381344"/>
                <a:gd name="connsiteX7" fmla="*/ 406129 w 625203"/>
                <a:gd name="connsiteY7" fmla="*/ 157162 h 381344"/>
                <a:gd name="connsiteX8" fmla="*/ 439466 w 625203"/>
                <a:gd name="connsiteY8" fmla="*/ 185737 h 381344"/>
                <a:gd name="connsiteX9" fmla="*/ 472804 w 625203"/>
                <a:gd name="connsiteY9" fmla="*/ 119062 h 381344"/>
                <a:gd name="connsiteX10" fmla="*/ 487091 w 625203"/>
                <a:gd name="connsiteY10" fmla="*/ 42862 h 381344"/>
                <a:gd name="connsiteX11" fmla="*/ 544241 w 625203"/>
                <a:gd name="connsiteY11" fmla="*/ 57150 h 381344"/>
                <a:gd name="connsiteX12" fmla="*/ 596629 w 625203"/>
                <a:gd name="connsiteY12" fmla="*/ 80962 h 381344"/>
                <a:gd name="connsiteX13" fmla="*/ 625203 w 625203"/>
                <a:gd name="connsiteY13" fmla="*/ 97631 h 381344"/>
                <a:gd name="connsiteX14" fmla="*/ 572816 w 625203"/>
                <a:gd name="connsiteY14" fmla="*/ 230981 h 381344"/>
                <a:gd name="connsiteX15" fmla="*/ 453754 w 625203"/>
                <a:gd name="connsiteY15" fmla="*/ 338137 h 381344"/>
                <a:gd name="connsiteX16" fmla="*/ 377554 w 625203"/>
                <a:gd name="connsiteY16" fmla="*/ 376237 h 381344"/>
                <a:gd name="connsiteX17" fmla="*/ 263254 w 625203"/>
                <a:gd name="connsiteY17" fmla="*/ 361950 h 381344"/>
                <a:gd name="connsiteX18" fmla="*/ 139429 w 625203"/>
                <a:gd name="connsiteY18" fmla="*/ 276225 h 381344"/>
                <a:gd name="connsiteX19" fmla="*/ 63229 w 625203"/>
                <a:gd name="connsiteY19" fmla="*/ 169068 h 381344"/>
                <a:gd name="connsiteX20" fmla="*/ 27510 w 625203"/>
                <a:gd name="connsiteY20" fmla="*/ 83343 h 381344"/>
                <a:gd name="connsiteX21" fmla="*/ 6079 w 625203"/>
                <a:gd name="connsiteY21" fmla="*/ 0 h 381344"/>
                <a:gd name="connsiteX0" fmla="*/ 6079 w 625203"/>
                <a:gd name="connsiteY0" fmla="*/ 0 h 378359"/>
                <a:gd name="connsiteX1" fmla="*/ 120379 w 625203"/>
                <a:gd name="connsiteY1" fmla="*/ 42862 h 378359"/>
                <a:gd name="connsiteX2" fmla="*/ 158479 w 625203"/>
                <a:gd name="connsiteY2" fmla="*/ 138112 h 378359"/>
                <a:gd name="connsiteX3" fmla="*/ 229916 w 625203"/>
                <a:gd name="connsiteY3" fmla="*/ 90487 h 378359"/>
                <a:gd name="connsiteX4" fmla="*/ 282304 w 625203"/>
                <a:gd name="connsiteY4" fmla="*/ 61912 h 378359"/>
                <a:gd name="connsiteX5" fmla="*/ 348979 w 625203"/>
                <a:gd name="connsiteY5" fmla="*/ 80962 h 378359"/>
                <a:gd name="connsiteX6" fmla="*/ 391841 w 625203"/>
                <a:gd name="connsiteY6" fmla="*/ 114300 h 378359"/>
                <a:gd name="connsiteX7" fmla="*/ 406129 w 625203"/>
                <a:gd name="connsiteY7" fmla="*/ 157162 h 378359"/>
                <a:gd name="connsiteX8" fmla="*/ 439466 w 625203"/>
                <a:gd name="connsiteY8" fmla="*/ 185737 h 378359"/>
                <a:gd name="connsiteX9" fmla="*/ 472804 w 625203"/>
                <a:gd name="connsiteY9" fmla="*/ 119062 h 378359"/>
                <a:gd name="connsiteX10" fmla="*/ 487091 w 625203"/>
                <a:gd name="connsiteY10" fmla="*/ 42862 h 378359"/>
                <a:gd name="connsiteX11" fmla="*/ 544241 w 625203"/>
                <a:gd name="connsiteY11" fmla="*/ 57150 h 378359"/>
                <a:gd name="connsiteX12" fmla="*/ 596629 w 625203"/>
                <a:gd name="connsiteY12" fmla="*/ 80962 h 378359"/>
                <a:gd name="connsiteX13" fmla="*/ 625203 w 625203"/>
                <a:gd name="connsiteY13" fmla="*/ 97631 h 378359"/>
                <a:gd name="connsiteX14" fmla="*/ 572816 w 625203"/>
                <a:gd name="connsiteY14" fmla="*/ 230981 h 378359"/>
                <a:gd name="connsiteX15" fmla="*/ 453754 w 625203"/>
                <a:gd name="connsiteY15" fmla="*/ 338137 h 378359"/>
                <a:gd name="connsiteX16" fmla="*/ 377554 w 625203"/>
                <a:gd name="connsiteY16" fmla="*/ 376237 h 378359"/>
                <a:gd name="connsiteX17" fmla="*/ 263254 w 625203"/>
                <a:gd name="connsiteY17" fmla="*/ 361950 h 378359"/>
                <a:gd name="connsiteX18" fmla="*/ 153716 w 625203"/>
                <a:gd name="connsiteY18" fmla="*/ 266700 h 378359"/>
                <a:gd name="connsiteX19" fmla="*/ 63229 w 625203"/>
                <a:gd name="connsiteY19" fmla="*/ 169068 h 378359"/>
                <a:gd name="connsiteX20" fmla="*/ 27510 w 625203"/>
                <a:gd name="connsiteY20" fmla="*/ 83343 h 378359"/>
                <a:gd name="connsiteX21" fmla="*/ 6079 w 625203"/>
                <a:gd name="connsiteY21" fmla="*/ 0 h 378359"/>
                <a:gd name="connsiteX0" fmla="*/ 6079 w 625203"/>
                <a:gd name="connsiteY0" fmla="*/ 0 h 378359"/>
                <a:gd name="connsiteX1" fmla="*/ 120379 w 625203"/>
                <a:gd name="connsiteY1" fmla="*/ 42862 h 378359"/>
                <a:gd name="connsiteX2" fmla="*/ 158479 w 625203"/>
                <a:gd name="connsiteY2" fmla="*/ 138112 h 378359"/>
                <a:gd name="connsiteX3" fmla="*/ 229916 w 625203"/>
                <a:gd name="connsiteY3" fmla="*/ 90487 h 378359"/>
                <a:gd name="connsiteX4" fmla="*/ 270398 w 625203"/>
                <a:gd name="connsiteY4" fmla="*/ 57150 h 378359"/>
                <a:gd name="connsiteX5" fmla="*/ 348979 w 625203"/>
                <a:gd name="connsiteY5" fmla="*/ 80962 h 378359"/>
                <a:gd name="connsiteX6" fmla="*/ 391841 w 625203"/>
                <a:gd name="connsiteY6" fmla="*/ 114300 h 378359"/>
                <a:gd name="connsiteX7" fmla="*/ 406129 w 625203"/>
                <a:gd name="connsiteY7" fmla="*/ 157162 h 378359"/>
                <a:gd name="connsiteX8" fmla="*/ 439466 w 625203"/>
                <a:gd name="connsiteY8" fmla="*/ 185737 h 378359"/>
                <a:gd name="connsiteX9" fmla="*/ 472804 w 625203"/>
                <a:gd name="connsiteY9" fmla="*/ 119062 h 378359"/>
                <a:gd name="connsiteX10" fmla="*/ 487091 w 625203"/>
                <a:gd name="connsiteY10" fmla="*/ 42862 h 378359"/>
                <a:gd name="connsiteX11" fmla="*/ 544241 w 625203"/>
                <a:gd name="connsiteY11" fmla="*/ 57150 h 378359"/>
                <a:gd name="connsiteX12" fmla="*/ 596629 w 625203"/>
                <a:gd name="connsiteY12" fmla="*/ 80962 h 378359"/>
                <a:gd name="connsiteX13" fmla="*/ 625203 w 625203"/>
                <a:gd name="connsiteY13" fmla="*/ 97631 h 378359"/>
                <a:gd name="connsiteX14" fmla="*/ 572816 w 625203"/>
                <a:gd name="connsiteY14" fmla="*/ 230981 h 378359"/>
                <a:gd name="connsiteX15" fmla="*/ 453754 w 625203"/>
                <a:gd name="connsiteY15" fmla="*/ 338137 h 378359"/>
                <a:gd name="connsiteX16" fmla="*/ 377554 w 625203"/>
                <a:gd name="connsiteY16" fmla="*/ 376237 h 378359"/>
                <a:gd name="connsiteX17" fmla="*/ 263254 w 625203"/>
                <a:gd name="connsiteY17" fmla="*/ 361950 h 378359"/>
                <a:gd name="connsiteX18" fmla="*/ 153716 w 625203"/>
                <a:gd name="connsiteY18" fmla="*/ 266700 h 378359"/>
                <a:gd name="connsiteX19" fmla="*/ 63229 w 625203"/>
                <a:gd name="connsiteY19" fmla="*/ 169068 h 378359"/>
                <a:gd name="connsiteX20" fmla="*/ 27510 w 625203"/>
                <a:gd name="connsiteY20" fmla="*/ 83343 h 378359"/>
                <a:gd name="connsiteX21" fmla="*/ 6079 w 625203"/>
                <a:gd name="connsiteY21" fmla="*/ 0 h 378359"/>
                <a:gd name="connsiteX0" fmla="*/ 6079 w 625203"/>
                <a:gd name="connsiteY0" fmla="*/ 0 h 378359"/>
                <a:gd name="connsiteX1" fmla="*/ 120379 w 625203"/>
                <a:gd name="connsiteY1" fmla="*/ 42862 h 378359"/>
                <a:gd name="connsiteX2" fmla="*/ 158479 w 625203"/>
                <a:gd name="connsiteY2" fmla="*/ 138112 h 378359"/>
                <a:gd name="connsiteX3" fmla="*/ 229916 w 625203"/>
                <a:gd name="connsiteY3" fmla="*/ 90487 h 378359"/>
                <a:gd name="connsiteX4" fmla="*/ 270398 w 625203"/>
                <a:gd name="connsiteY4" fmla="*/ 57150 h 378359"/>
                <a:gd name="connsiteX5" fmla="*/ 348979 w 625203"/>
                <a:gd name="connsiteY5" fmla="*/ 80962 h 378359"/>
                <a:gd name="connsiteX6" fmla="*/ 391841 w 625203"/>
                <a:gd name="connsiteY6" fmla="*/ 114300 h 378359"/>
                <a:gd name="connsiteX7" fmla="*/ 406129 w 625203"/>
                <a:gd name="connsiteY7" fmla="*/ 157162 h 378359"/>
                <a:gd name="connsiteX8" fmla="*/ 439466 w 625203"/>
                <a:gd name="connsiteY8" fmla="*/ 185737 h 378359"/>
                <a:gd name="connsiteX9" fmla="*/ 472804 w 625203"/>
                <a:gd name="connsiteY9" fmla="*/ 119062 h 378359"/>
                <a:gd name="connsiteX10" fmla="*/ 487091 w 625203"/>
                <a:gd name="connsiteY10" fmla="*/ 42862 h 378359"/>
                <a:gd name="connsiteX11" fmla="*/ 544241 w 625203"/>
                <a:gd name="connsiteY11" fmla="*/ 57150 h 378359"/>
                <a:gd name="connsiteX12" fmla="*/ 596629 w 625203"/>
                <a:gd name="connsiteY12" fmla="*/ 80962 h 378359"/>
                <a:gd name="connsiteX13" fmla="*/ 625203 w 625203"/>
                <a:gd name="connsiteY13" fmla="*/ 97631 h 378359"/>
                <a:gd name="connsiteX14" fmla="*/ 572816 w 625203"/>
                <a:gd name="connsiteY14" fmla="*/ 230981 h 378359"/>
                <a:gd name="connsiteX15" fmla="*/ 453754 w 625203"/>
                <a:gd name="connsiteY15" fmla="*/ 338137 h 378359"/>
                <a:gd name="connsiteX16" fmla="*/ 377554 w 625203"/>
                <a:gd name="connsiteY16" fmla="*/ 376237 h 378359"/>
                <a:gd name="connsiteX17" fmla="*/ 263254 w 625203"/>
                <a:gd name="connsiteY17" fmla="*/ 361950 h 378359"/>
                <a:gd name="connsiteX18" fmla="*/ 153716 w 625203"/>
                <a:gd name="connsiteY18" fmla="*/ 266700 h 378359"/>
                <a:gd name="connsiteX19" fmla="*/ 63229 w 625203"/>
                <a:gd name="connsiteY19" fmla="*/ 169068 h 378359"/>
                <a:gd name="connsiteX20" fmla="*/ 27510 w 625203"/>
                <a:gd name="connsiteY20" fmla="*/ 83343 h 378359"/>
                <a:gd name="connsiteX21" fmla="*/ 6079 w 625203"/>
                <a:gd name="connsiteY21" fmla="*/ 0 h 378359"/>
                <a:gd name="connsiteX0" fmla="*/ 6994 w 618974"/>
                <a:gd name="connsiteY0" fmla="*/ 0 h 366453"/>
                <a:gd name="connsiteX1" fmla="*/ 114150 w 618974"/>
                <a:gd name="connsiteY1" fmla="*/ 30956 h 366453"/>
                <a:gd name="connsiteX2" fmla="*/ 152250 w 618974"/>
                <a:gd name="connsiteY2" fmla="*/ 126206 h 366453"/>
                <a:gd name="connsiteX3" fmla="*/ 223687 w 618974"/>
                <a:gd name="connsiteY3" fmla="*/ 78581 h 366453"/>
                <a:gd name="connsiteX4" fmla="*/ 264169 w 618974"/>
                <a:gd name="connsiteY4" fmla="*/ 45244 h 366453"/>
                <a:gd name="connsiteX5" fmla="*/ 342750 w 618974"/>
                <a:gd name="connsiteY5" fmla="*/ 69056 h 366453"/>
                <a:gd name="connsiteX6" fmla="*/ 385612 w 618974"/>
                <a:gd name="connsiteY6" fmla="*/ 102394 h 366453"/>
                <a:gd name="connsiteX7" fmla="*/ 399900 w 618974"/>
                <a:gd name="connsiteY7" fmla="*/ 145256 h 366453"/>
                <a:gd name="connsiteX8" fmla="*/ 433237 w 618974"/>
                <a:gd name="connsiteY8" fmla="*/ 173831 h 366453"/>
                <a:gd name="connsiteX9" fmla="*/ 466575 w 618974"/>
                <a:gd name="connsiteY9" fmla="*/ 107156 h 366453"/>
                <a:gd name="connsiteX10" fmla="*/ 480862 w 618974"/>
                <a:gd name="connsiteY10" fmla="*/ 30956 h 366453"/>
                <a:gd name="connsiteX11" fmla="*/ 538012 w 618974"/>
                <a:gd name="connsiteY11" fmla="*/ 45244 h 366453"/>
                <a:gd name="connsiteX12" fmla="*/ 590400 w 618974"/>
                <a:gd name="connsiteY12" fmla="*/ 69056 h 366453"/>
                <a:gd name="connsiteX13" fmla="*/ 618974 w 618974"/>
                <a:gd name="connsiteY13" fmla="*/ 85725 h 366453"/>
                <a:gd name="connsiteX14" fmla="*/ 566587 w 618974"/>
                <a:gd name="connsiteY14" fmla="*/ 219075 h 366453"/>
                <a:gd name="connsiteX15" fmla="*/ 447525 w 618974"/>
                <a:gd name="connsiteY15" fmla="*/ 326231 h 366453"/>
                <a:gd name="connsiteX16" fmla="*/ 371325 w 618974"/>
                <a:gd name="connsiteY16" fmla="*/ 364331 h 366453"/>
                <a:gd name="connsiteX17" fmla="*/ 257025 w 618974"/>
                <a:gd name="connsiteY17" fmla="*/ 350044 h 366453"/>
                <a:gd name="connsiteX18" fmla="*/ 147487 w 618974"/>
                <a:gd name="connsiteY18" fmla="*/ 254794 h 366453"/>
                <a:gd name="connsiteX19" fmla="*/ 57000 w 618974"/>
                <a:gd name="connsiteY19" fmla="*/ 157162 h 366453"/>
                <a:gd name="connsiteX20" fmla="*/ 21281 w 618974"/>
                <a:gd name="connsiteY20" fmla="*/ 71437 h 366453"/>
                <a:gd name="connsiteX21" fmla="*/ 6994 w 618974"/>
                <a:gd name="connsiteY21" fmla="*/ 0 h 36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18974" h="366453">
                  <a:moveTo>
                    <a:pt x="6994" y="0"/>
                  </a:moveTo>
                  <a:cubicBezTo>
                    <a:pt x="42713" y="10319"/>
                    <a:pt x="89941" y="9922"/>
                    <a:pt x="114150" y="30956"/>
                  </a:cubicBezTo>
                  <a:cubicBezTo>
                    <a:pt x="138359" y="51990"/>
                    <a:pt x="133994" y="118269"/>
                    <a:pt x="152250" y="126206"/>
                  </a:cubicBezTo>
                  <a:lnTo>
                    <a:pt x="223687" y="78581"/>
                  </a:lnTo>
                  <a:lnTo>
                    <a:pt x="264169" y="45244"/>
                  </a:lnTo>
                  <a:lnTo>
                    <a:pt x="342750" y="69056"/>
                  </a:lnTo>
                  <a:lnTo>
                    <a:pt x="385612" y="102394"/>
                  </a:lnTo>
                  <a:lnTo>
                    <a:pt x="399900" y="145256"/>
                  </a:lnTo>
                  <a:lnTo>
                    <a:pt x="433237" y="173831"/>
                  </a:lnTo>
                  <a:lnTo>
                    <a:pt x="466575" y="107156"/>
                  </a:lnTo>
                  <a:lnTo>
                    <a:pt x="480862" y="30956"/>
                  </a:lnTo>
                  <a:lnTo>
                    <a:pt x="538012" y="45244"/>
                  </a:lnTo>
                  <a:lnTo>
                    <a:pt x="590400" y="69056"/>
                  </a:lnTo>
                  <a:lnTo>
                    <a:pt x="618974" y="85725"/>
                  </a:lnTo>
                  <a:cubicBezTo>
                    <a:pt x="615005" y="110728"/>
                    <a:pt x="595162" y="178991"/>
                    <a:pt x="566587" y="219075"/>
                  </a:cubicBezTo>
                  <a:cubicBezTo>
                    <a:pt x="538012" y="259159"/>
                    <a:pt x="472925" y="313531"/>
                    <a:pt x="447525" y="326231"/>
                  </a:cubicBezTo>
                  <a:lnTo>
                    <a:pt x="371325" y="364331"/>
                  </a:lnTo>
                  <a:cubicBezTo>
                    <a:pt x="339575" y="368300"/>
                    <a:pt x="294331" y="368300"/>
                    <a:pt x="257025" y="350044"/>
                  </a:cubicBezTo>
                  <a:cubicBezTo>
                    <a:pt x="219719" y="331788"/>
                    <a:pt x="180824" y="286941"/>
                    <a:pt x="147487" y="254794"/>
                  </a:cubicBezTo>
                  <a:cubicBezTo>
                    <a:pt x="114150" y="222647"/>
                    <a:pt x="78034" y="187722"/>
                    <a:pt x="57000" y="157162"/>
                  </a:cubicBezTo>
                  <a:cubicBezTo>
                    <a:pt x="35966" y="126603"/>
                    <a:pt x="29615" y="97631"/>
                    <a:pt x="21281" y="71437"/>
                  </a:cubicBezTo>
                  <a:cubicBezTo>
                    <a:pt x="12947" y="45243"/>
                    <a:pt x="-12056" y="7144"/>
                    <a:pt x="6994" y="0"/>
                  </a:cubicBezTo>
                  <a:close/>
                </a:path>
              </a:pathLst>
            </a:custGeom>
            <a:solidFill>
              <a:srgbClr val="C0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921562" y="2688072"/>
              <a:ext cx="774357" cy="216541"/>
            </a:xfrm>
            <a:custGeom>
              <a:avLst/>
              <a:gdLst>
                <a:gd name="connsiteX0" fmla="*/ 0 w 807308"/>
                <a:gd name="connsiteY0" fmla="*/ 90616 h 238897"/>
                <a:gd name="connsiteX1" fmla="*/ 131805 w 807308"/>
                <a:gd name="connsiteY1" fmla="*/ 24714 h 238897"/>
                <a:gd name="connsiteX2" fmla="*/ 280086 w 807308"/>
                <a:gd name="connsiteY2" fmla="*/ 0 h 238897"/>
                <a:gd name="connsiteX3" fmla="*/ 453081 w 807308"/>
                <a:gd name="connsiteY3" fmla="*/ 24714 h 238897"/>
                <a:gd name="connsiteX4" fmla="*/ 659027 w 807308"/>
                <a:gd name="connsiteY4" fmla="*/ 90616 h 238897"/>
                <a:gd name="connsiteX5" fmla="*/ 766119 w 807308"/>
                <a:gd name="connsiteY5" fmla="*/ 181233 h 238897"/>
                <a:gd name="connsiteX6" fmla="*/ 807308 w 807308"/>
                <a:gd name="connsiteY6" fmla="*/ 238897 h 238897"/>
                <a:gd name="connsiteX0" fmla="*/ 0 w 807308"/>
                <a:gd name="connsiteY0" fmla="*/ 90616 h 238897"/>
                <a:gd name="connsiteX1" fmla="*/ 131805 w 807308"/>
                <a:gd name="connsiteY1" fmla="*/ 24714 h 238897"/>
                <a:gd name="connsiteX2" fmla="*/ 280086 w 807308"/>
                <a:gd name="connsiteY2" fmla="*/ 0 h 238897"/>
                <a:gd name="connsiteX3" fmla="*/ 453081 w 807308"/>
                <a:gd name="connsiteY3" fmla="*/ 24714 h 238897"/>
                <a:gd name="connsiteX4" fmla="*/ 659027 w 807308"/>
                <a:gd name="connsiteY4" fmla="*/ 90616 h 238897"/>
                <a:gd name="connsiteX5" fmla="*/ 807308 w 807308"/>
                <a:gd name="connsiteY5" fmla="*/ 238897 h 238897"/>
                <a:gd name="connsiteX0" fmla="*/ 0 w 774357"/>
                <a:gd name="connsiteY0" fmla="*/ 90616 h 247135"/>
                <a:gd name="connsiteX1" fmla="*/ 131805 w 774357"/>
                <a:gd name="connsiteY1" fmla="*/ 24714 h 247135"/>
                <a:gd name="connsiteX2" fmla="*/ 280086 w 774357"/>
                <a:gd name="connsiteY2" fmla="*/ 0 h 247135"/>
                <a:gd name="connsiteX3" fmla="*/ 453081 w 774357"/>
                <a:gd name="connsiteY3" fmla="*/ 24714 h 247135"/>
                <a:gd name="connsiteX4" fmla="*/ 659027 w 774357"/>
                <a:gd name="connsiteY4" fmla="*/ 90616 h 247135"/>
                <a:gd name="connsiteX5" fmla="*/ 774357 w 774357"/>
                <a:gd name="connsiteY5" fmla="*/ 247135 h 247135"/>
                <a:gd name="connsiteX0" fmla="*/ 0 w 774357"/>
                <a:gd name="connsiteY0" fmla="*/ 90616 h 247135"/>
                <a:gd name="connsiteX1" fmla="*/ 131805 w 774357"/>
                <a:gd name="connsiteY1" fmla="*/ 24714 h 247135"/>
                <a:gd name="connsiteX2" fmla="*/ 280086 w 774357"/>
                <a:gd name="connsiteY2" fmla="*/ 0 h 247135"/>
                <a:gd name="connsiteX3" fmla="*/ 453081 w 774357"/>
                <a:gd name="connsiteY3" fmla="*/ 24714 h 247135"/>
                <a:gd name="connsiteX4" fmla="*/ 659027 w 774357"/>
                <a:gd name="connsiteY4" fmla="*/ 90616 h 247135"/>
                <a:gd name="connsiteX5" fmla="*/ 774357 w 774357"/>
                <a:gd name="connsiteY5" fmla="*/ 247135 h 247135"/>
                <a:gd name="connsiteX0" fmla="*/ 0 w 774357"/>
                <a:gd name="connsiteY0" fmla="*/ 115329 h 271848"/>
                <a:gd name="connsiteX1" fmla="*/ 131805 w 774357"/>
                <a:gd name="connsiteY1" fmla="*/ 49427 h 271848"/>
                <a:gd name="connsiteX2" fmla="*/ 296562 w 774357"/>
                <a:gd name="connsiteY2" fmla="*/ 0 h 271848"/>
                <a:gd name="connsiteX3" fmla="*/ 453081 w 774357"/>
                <a:gd name="connsiteY3" fmla="*/ 49427 h 271848"/>
                <a:gd name="connsiteX4" fmla="*/ 659027 w 774357"/>
                <a:gd name="connsiteY4" fmla="*/ 115329 h 271848"/>
                <a:gd name="connsiteX5" fmla="*/ 774357 w 774357"/>
                <a:gd name="connsiteY5" fmla="*/ 271848 h 271848"/>
                <a:gd name="connsiteX0" fmla="*/ 0 w 774357"/>
                <a:gd name="connsiteY0" fmla="*/ 156519 h 313038"/>
                <a:gd name="connsiteX1" fmla="*/ 131805 w 774357"/>
                <a:gd name="connsiteY1" fmla="*/ 90617 h 313038"/>
                <a:gd name="connsiteX2" fmla="*/ 329513 w 774357"/>
                <a:gd name="connsiteY2" fmla="*/ 0 h 313038"/>
                <a:gd name="connsiteX3" fmla="*/ 453081 w 774357"/>
                <a:gd name="connsiteY3" fmla="*/ 90617 h 313038"/>
                <a:gd name="connsiteX4" fmla="*/ 659027 w 774357"/>
                <a:gd name="connsiteY4" fmla="*/ 156519 h 313038"/>
                <a:gd name="connsiteX5" fmla="*/ 774357 w 774357"/>
                <a:gd name="connsiteY5" fmla="*/ 313038 h 313038"/>
                <a:gd name="connsiteX0" fmla="*/ 0 w 774357"/>
                <a:gd name="connsiteY0" fmla="*/ 156519 h 313038"/>
                <a:gd name="connsiteX1" fmla="*/ 131805 w 774357"/>
                <a:gd name="connsiteY1" fmla="*/ 90617 h 313038"/>
                <a:gd name="connsiteX2" fmla="*/ 329513 w 774357"/>
                <a:gd name="connsiteY2" fmla="*/ 0 h 313038"/>
                <a:gd name="connsiteX3" fmla="*/ 469557 w 774357"/>
                <a:gd name="connsiteY3" fmla="*/ 41190 h 313038"/>
                <a:gd name="connsiteX4" fmla="*/ 659027 w 774357"/>
                <a:gd name="connsiteY4" fmla="*/ 156519 h 313038"/>
                <a:gd name="connsiteX5" fmla="*/ 774357 w 774357"/>
                <a:gd name="connsiteY5" fmla="*/ 313038 h 313038"/>
                <a:gd name="connsiteX0" fmla="*/ 0 w 774357"/>
                <a:gd name="connsiteY0" fmla="*/ 158201 h 314720"/>
                <a:gd name="connsiteX1" fmla="*/ 131805 w 774357"/>
                <a:gd name="connsiteY1" fmla="*/ 92299 h 314720"/>
                <a:gd name="connsiteX2" fmla="*/ 329513 w 774357"/>
                <a:gd name="connsiteY2" fmla="*/ 1682 h 314720"/>
                <a:gd name="connsiteX3" fmla="*/ 469557 w 774357"/>
                <a:gd name="connsiteY3" fmla="*/ 42872 h 314720"/>
                <a:gd name="connsiteX4" fmla="*/ 659027 w 774357"/>
                <a:gd name="connsiteY4" fmla="*/ 158201 h 314720"/>
                <a:gd name="connsiteX5" fmla="*/ 774357 w 774357"/>
                <a:gd name="connsiteY5" fmla="*/ 314720 h 314720"/>
                <a:gd name="connsiteX0" fmla="*/ 0 w 774357"/>
                <a:gd name="connsiteY0" fmla="*/ 157778 h 314297"/>
                <a:gd name="connsiteX1" fmla="*/ 131805 w 774357"/>
                <a:gd name="connsiteY1" fmla="*/ 91876 h 314297"/>
                <a:gd name="connsiteX2" fmla="*/ 329513 w 774357"/>
                <a:gd name="connsiteY2" fmla="*/ 1259 h 314297"/>
                <a:gd name="connsiteX3" fmla="*/ 469557 w 774357"/>
                <a:gd name="connsiteY3" fmla="*/ 42449 h 314297"/>
                <a:gd name="connsiteX4" fmla="*/ 659027 w 774357"/>
                <a:gd name="connsiteY4" fmla="*/ 157778 h 314297"/>
                <a:gd name="connsiteX5" fmla="*/ 774357 w 774357"/>
                <a:gd name="connsiteY5" fmla="*/ 314297 h 314297"/>
                <a:gd name="connsiteX0" fmla="*/ 0 w 774357"/>
                <a:gd name="connsiteY0" fmla="*/ 161309 h 317828"/>
                <a:gd name="connsiteX1" fmla="*/ 131805 w 774357"/>
                <a:gd name="connsiteY1" fmla="*/ 95407 h 317828"/>
                <a:gd name="connsiteX2" fmla="*/ 329513 w 774357"/>
                <a:gd name="connsiteY2" fmla="*/ 4790 h 317828"/>
                <a:gd name="connsiteX3" fmla="*/ 486033 w 774357"/>
                <a:gd name="connsiteY3" fmla="*/ 21267 h 317828"/>
                <a:gd name="connsiteX4" fmla="*/ 659027 w 774357"/>
                <a:gd name="connsiteY4" fmla="*/ 161309 h 317828"/>
                <a:gd name="connsiteX5" fmla="*/ 774357 w 774357"/>
                <a:gd name="connsiteY5" fmla="*/ 317828 h 317828"/>
                <a:gd name="connsiteX0" fmla="*/ 0 w 774357"/>
                <a:gd name="connsiteY0" fmla="*/ 161309 h 317828"/>
                <a:gd name="connsiteX1" fmla="*/ 131805 w 774357"/>
                <a:gd name="connsiteY1" fmla="*/ 95407 h 317828"/>
                <a:gd name="connsiteX2" fmla="*/ 329513 w 774357"/>
                <a:gd name="connsiteY2" fmla="*/ 4790 h 317828"/>
                <a:gd name="connsiteX3" fmla="*/ 486033 w 774357"/>
                <a:gd name="connsiteY3" fmla="*/ 21267 h 317828"/>
                <a:gd name="connsiteX4" fmla="*/ 659027 w 774357"/>
                <a:gd name="connsiteY4" fmla="*/ 161309 h 317828"/>
                <a:gd name="connsiteX5" fmla="*/ 774357 w 774357"/>
                <a:gd name="connsiteY5" fmla="*/ 317828 h 317828"/>
                <a:gd name="connsiteX0" fmla="*/ 0 w 774357"/>
                <a:gd name="connsiteY0" fmla="*/ 161309 h 317828"/>
                <a:gd name="connsiteX1" fmla="*/ 131805 w 774357"/>
                <a:gd name="connsiteY1" fmla="*/ 95407 h 317828"/>
                <a:gd name="connsiteX2" fmla="*/ 329513 w 774357"/>
                <a:gd name="connsiteY2" fmla="*/ 4790 h 317828"/>
                <a:gd name="connsiteX3" fmla="*/ 486033 w 774357"/>
                <a:gd name="connsiteY3" fmla="*/ 21267 h 317828"/>
                <a:gd name="connsiteX4" fmla="*/ 659027 w 774357"/>
                <a:gd name="connsiteY4" fmla="*/ 161309 h 317828"/>
                <a:gd name="connsiteX5" fmla="*/ 774357 w 774357"/>
                <a:gd name="connsiteY5" fmla="*/ 317828 h 31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4357" h="317828">
                  <a:moveTo>
                    <a:pt x="0" y="161309"/>
                  </a:moveTo>
                  <a:cubicBezTo>
                    <a:pt x="43935" y="139342"/>
                    <a:pt x="76886" y="121493"/>
                    <a:pt x="131805" y="95407"/>
                  </a:cubicBezTo>
                  <a:cubicBezTo>
                    <a:pt x="186724" y="69321"/>
                    <a:pt x="270475" y="17147"/>
                    <a:pt x="329513" y="4790"/>
                  </a:cubicBezTo>
                  <a:cubicBezTo>
                    <a:pt x="388551" y="-7567"/>
                    <a:pt x="422876" y="6164"/>
                    <a:pt x="486033" y="21267"/>
                  </a:cubicBezTo>
                  <a:cubicBezTo>
                    <a:pt x="549190" y="36370"/>
                    <a:pt x="610973" y="111882"/>
                    <a:pt x="659027" y="161309"/>
                  </a:cubicBezTo>
                  <a:cubicBezTo>
                    <a:pt x="707081" y="210736"/>
                    <a:pt x="735914" y="265655"/>
                    <a:pt x="774357" y="317828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6364278" y="2644051"/>
              <a:ext cx="1954427" cy="358187"/>
            </a:xfrm>
            <a:custGeom>
              <a:avLst/>
              <a:gdLst>
                <a:gd name="connsiteX0" fmla="*/ 0 w 2586681"/>
                <a:gd name="connsiteY0" fmla="*/ 510746 h 510746"/>
                <a:gd name="connsiteX1" fmla="*/ 131806 w 2586681"/>
                <a:gd name="connsiteY1" fmla="*/ 321276 h 510746"/>
                <a:gd name="connsiteX2" fmla="*/ 280087 w 2586681"/>
                <a:gd name="connsiteY2" fmla="*/ 181232 h 510746"/>
                <a:gd name="connsiteX3" fmla="*/ 395416 w 2586681"/>
                <a:gd name="connsiteY3" fmla="*/ 115330 h 510746"/>
                <a:gd name="connsiteX4" fmla="*/ 584887 w 2586681"/>
                <a:gd name="connsiteY4" fmla="*/ 90616 h 510746"/>
                <a:gd name="connsiteX5" fmla="*/ 790833 w 2586681"/>
                <a:gd name="connsiteY5" fmla="*/ 148281 h 510746"/>
                <a:gd name="connsiteX6" fmla="*/ 947352 w 2586681"/>
                <a:gd name="connsiteY6" fmla="*/ 164757 h 510746"/>
                <a:gd name="connsiteX7" fmla="*/ 1021492 w 2586681"/>
                <a:gd name="connsiteY7" fmla="*/ 140043 h 510746"/>
                <a:gd name="connsiteX8" fmla="*/ 1202725 w 2586681"/>
                <a:gd name="connsiteY8" fmla="*/ 90616 h 510746"/>
                <a:gd name="connsiteX9" fmla="*/ 1466335 w 2586681"/>
                <a:gd name="connsiteY9" fmla="*/ 32951 h 510746"/>
                <a:gd name="connsiteX10" fmla="*/ 1639330 w 2586681"/>
                <a:gd name="connsiteY10" fmla="*/ 0 h 510746"/>
                <a:gd name="connsiteX11" fmla="*/ 1878227 w 2586681"/>
                <a:gd name="connsiteY11" fmla="*/ 16476 h 510746"/>
                <a:gd name="connsiteX12" fmla="*/ 2158314 w 2586681"/>
                <a:gd name="connsiteY12" fmla="*/ 32951 h 510746"/>
                <a:gd name="connsiteX13" fmla="*/ 2356022 w 2586681"/>
                <a:gd name="connsiteY13" fmla="*/ 115330 h 510746"/>
                <a:gd name="connsiteX14" fmla="*/ 2586681 w 2586681"/>
                <a:gd name="connsiteY14" fmla="*/ 172995 h 510746"/>
                <a:gd name="connsiteX0" fmla="*/ 0 w 2586681"/>
                <a:gd name="connsiteY0" fmla="*/ 510746 h 510746"/>
                <a:gd name="connsiteX1" fmla="*/ 131806 w 2586681"/>
                <a:gd name="connsiteY1" fmla="*/ 321276 h 510746"/>
                <a:gd name="connsiteX2" fmla="*/ 280087 w 2586681"/>
                <a:gd name="connsiteY2" fmla="*/ 181232 h 510746"/>
                <a:gd name="connsiteX3" fmla="*/ 395416 w 2586681"/>
                <a:gd name="connsiteY3" fmla="*/ 115330 h 510746"/>
                <a:gd name="connsiteX4" fmla="*/ 584887 w 2586681"/>
                <a:gd name="connsiteY4" fmla="*/ 90616 h 510746"/>
                <a:gd name="connsiteX5" fmla="*/ 790833 w 2586681"/>
                <a:gd name="connsiteY5" fmla="*/ 148281 h 510746"/>
                <a:gd name="connsiteX6" fmla="*/ 947352 w 2586681"/>
                <a:gd name="connsiteY6" fmla="*/ 164757 h 510746"/>
                <a:gd name="connsiteX7" fmla="*/ 1021492 w 2586681"/>
                <a:gd name="connsiteY7" fmla="*/ 140043 h 510746"/>
                <a:gd name="connsiteX8" fmla="*/ 1202725 w 2586681"/>
                <a:gd name="connsiteY8" fmla="*/ 90616 h 510746"/>
                <a:gd name="connsiteX9" fmla="*/ 1466335 w 2586681"/>
                <a:gd name="connsiteY9" fmla="*/ 32951 h 510746"/>
                <a:gd name="connsiteX10" fmla="*/ 1639330 w 2586681"/>
                <a:gd name="connsiteY10" fmla="*/ 0 h 510746"/>
                <a:gd name="connsiteX11" fmla="*/ 1878227 w 2586681"/>
                <a:gd name="connsiteY11" fmla="*/ 16476 h 510746"/>
                <a:gd name="connsiteX12" fmla="*/ 2158314 w 2586681"/>
                <a:gd name="connsiteY12" fmla="*/ 32951 h 510746"/>
                <a:gd name="connsiteX13" fmla="*/ 2356022 w 2586681"/>
                <a:gd name="connsiteY13" fmla="*/ 115330 h 510746"/>
                <a:gd name="connsiteX14" fmla="*/ 2586681 w 2586681"/>
                <a:gd name="connsiteY14" fmla="*/ 172995 h 510746"/>
                <a:gd name="connsiteX0" fmla="*/ 0 w 2586681"/>
                <a:gd name="connsiteY0" fmla="*/ 510746 h 510746"/>
                <a:gd name="connsiteX1" fmla="*/ 131806 w 2586681"/>
                <a:gd name="connsiteY1" fmla="*/ 321276 h 510746"/>
                <a:gd name="connsiteX2" fmla="*/ 280087 w 2586681"/>
                <a:gd name="connsiteY2" fmla="*/ 181232 h 510746"/>
                <a:gd name="connsiteX3" fmla="*/ 395416 w 2586681"/>
                <a:gd name="connsiteY3" fmla="*/ 115330 h 510746"/>
                <a:gd name="connsiteX4" fmla="*/ 584887 w 2586681"/>
                <a:gd name="connsiteY4" fmla="*/ 90616 h 510746"/>
                <a:gd name="connsiteX5" fmla="*/ 790833 w 2586681"/>
                <a:gd name="connsiteY5" fmla="*/ 148281 h 510746"/>
                <a:gd name="connsiteX6" fmla="*/ 947352 w 2586681"/>
                <a:gd name="connsiteY6" fmla="*/ 164757 h 510746"/>
                <a:gd name="connsiteX7" fmla="*/ 1021492 w 2586681"/>
                <a:gd name="connsiteY7" fmla="*/ 140043 h 510746"/>
                <a:gd name="connsiteX8" fmla="*/ 1202725 w 2586681"/>
                <a:gd name="connsiteY8" fmla="*/ 90616 h 510746"/>
                <a:gd name="connsiteX9" fmla="*/ 1466335 w 2586681"/>
                <a:gd name="connsiteY9" fmla="*/ 32951 h 510746"/>
                <a:gd name="connsiteX10" fmla="*/ 1639330 w 2586681"/>
                <a:gd name="connsiteY10" fmla="*/ 0 h 510746"/>
                <a:gd name="connsiteX11" fmla="*/ 1878227 w 2586681"/>
                <a:gd name="connsiteY11" fmla="*/ 16476 h 510746"/>
                <a:gd name="connsiteX12" fmla="*/ 2158314 w 2586681"/>
                <a:gd name="connsiteY12" fmla="*/ 32951 h 510746"/>
                <a:gd name="connsiteX13" fmla="*/ 2356022 w 2586681"/>
                <a:gd name="connsiteY13" fmla="*/ 115330 h 510746"/>
                <a:gd name="connsiteX14" fmla="*/ 2586681 w 2586681"/>
                <a:gd name="connsiteY14" fmla="*/ 172995 h 510746"/>
                <a:gd name="connsiteX0" fmla="*/ 0 w 2586681"/>
                <a:gd name="connsiteY0" fmla="*/ 511105 h 511105"/>
                <a:gd name="connsiteX1" fmla="*/ 131806 w 2586681"/>
                <a:gd name="connsiteY1" fmla="*/ 321635 h 511105"/>
                <a:gd name="connsiteX2" fmla="*/ 280087 w 2586681"/>
                <a:gd name="connsiteY2" fmla="*/ 181591 h 511105"/>
                <a:gd name="connsiteX3" fmla="*/ 395416 w 2586681"/>
                <a:gd name="connsiteY3" fmla="*/ 115689 h 511105"/>
                <a:gd name="connsiteX4" fmla="*/ 584887 w 2586681"/>
                <a:gd name="connsiteY4" fmla="*/ 90975 h 511105"/>
                <a:gd name="connsiteX5" fmla="*/ 790833 w 2586681"/>
                <a:gd name="connsiteY5" fmla="*/ 148640 h 511105"/>
                <a:gd name="connsiteX6" fmla="*/ 947352 w 2586681"/>
                <a:gd name="connsiteY6" fmla="*/ 165116 h 511105"/>
                <a:gd name="connsiteX7" fmla="*/ 1021492 w 2586681"/>
                <a:gd name="connsiteY7" fmla="*/ 140402 h 511105"/>
                <a:gd name="connsiteX8" fmla="*/ 1202725 w 2586681"/>
                <a:gd name="connsiteY8" fmla="*/ 90975 h 511105"/>
                <a:gd name="connsiteX9" fmla="*/ 1466335 w 2586681"/>
                <a:gd name="connsiteY9" fmla="*/ 33310 h 511105"/>
                <a:gd name="connsiteX10" fmla="*/ 1639330 w 2586681"/>
                <a:gd name="connsiteY10" fmla="*/ 359 h 511105"/>
                <a:gd name="connsiteX11" fmla="*/ 1878227 w 2586681"/>
                <a:gd name="connsiteY11" fmla="*/ 16835 h 511105"/>
                <a:gd name="connsiteX12" fmla="*/ 2158314 w 2586681"/>
                <a:gd name="connsiteY12" fmla="*/ 33310 h 511105"/>
                <a:gd name="connsiteX13" fmla="*/ 2356022 w 2586681"/>
                <a:gd name="connsiteY13" fmla="*/ 115689 h 511105"/>
                <a:gd name="connsiteX14" fmla="*/ 2586681 w 2586681"/>
                <a:gd name="connsiteY14" fmla="*/ 173354 h 511105"/>
                <a:gd name="connsiteX0" fmla="*/ 0 w 2586681"/>
                <a:gd name="connsiteY0" fmla="*/ 511105 h 511105"/>
                <a:gd name="connsiteX1" fmla="*/ 131806 w 2586681"/>
                <a:gd name="connsiteY1" fmla="*/ 321635 h 511105"/>
                <a:gd name="connsiteX2" fmla="*/ 280087 w 2586681"/>
                <a:gd name="connsiteY2" fmla="*/ 181591 h 511105"/>
                <a:gd name="connsiteX3" fmla="*/ 395416 w 2586681"/>
                <a:gd name="connsiteY3" fmla="*/ 115689 h 511105"/>
                <a:gd name="connsiteX4" fmla="*/ 584887 w 2586681"/>
                <a:gd name="connsiteY4" fmla="*/ 90975 h 511105"/>
                <a:gd name="connsiteX5" fmla="*/ 790833 w 2586681"/>
                <a:gd name="connsiteY5" fmla="*/ 148640 h 511105"/>
                <a:gd name="connsiteX6" fmla="*/ 947352 w 2586681"/>
                <a:gd name="connsiteY6" fmla="*/ 165116 h 511105"/>
                <a:gd name="connsiteX7" fmla="*/ 1021492 w 2586681"/>
                <a:gd name="connsiteY7" fmla="*/ 140402 h 511105"/>
                <a:gd name="connsiteX8" fmla="*/ 1202725 w 2586681"/>
                <a:gd name="connsiteY8" fmla="*/ 90975 h 511105"/>
                <a:gd name="connsiteX9" fmla="*/ 1466335 w 2586681"/>
                <a:gd name="connsiteY9" fmla="*/ 33310 h 511105"/>
                <a:gd name="connsiteX10" fmla="*/ 1639330 w 2586681"/>
                <a:gd name="connsiteY10" fmla="*/ 359 h 511105"/>
                <a:gd name="connsiteX11" fmla="*/ 1878227 w 2586681"/>
                <a:gd name="connsiteY11" fmla="*/ 16835 h 511105"/>
                <a:gd name="connsiteX12" fmla="*/ 2158314 w 2586681"/>
                <a:gd name="connsiteY12" fmla="*/ 33310 h 511105"/>
                <a:gd name="connsiteX13" fmla="*/ 2356022 w 2586681"/>
                <a:gd name="connsiteY13" fmla="*/ 115689 h 511105"/>
                <a:gd name="connsiteX14" fmla="*/ 2586681 w 2586681"/>
                <a:gd name="connsiteY14" fmla="*/ 173354 h 511105"/>
                <a:gd name="connsiteX0" fmla="*/ 0 w 2586681"/>
                <a:gd name="connsiteY0" fmla="*/ 511105 h 511105"/>
                <a:gd name="connsiteX1" fmla="*/ 131806 w 2586681"/>
                <a:gd name="connsiteY1" fmla="*/ 321635 h 511105"/>
                <a:gd name="connsiteX2" fmla="*/ 280087 w 2586681"/>
                <a:gd name="connsiteY2" fmla="*/ 181591 h 511105"/>
                <a:gd name="connsiteX3" fmla="*/ 395416 w 2586681"/>
                <a:gd name="connsiteY3" fmla="*/ 115689 h 511105"/>
                <a:gd name="connsiteX4" fmla="*/ 584887 w 2586681"/>
                <a:gd name="connsiteY4" fmla="*/ 90975 h 511105"/>
                <a:gd name="connsiteX5" fmla="*/ 790833 w 2586681"/>
                <a:gd name="connsiteY5" fmla="*/ 148640 h 511105"/>
                <a:gd name="connsiteX6" fmla="*/ 947352 w 2586681"/>
                <a:gd name="connsiteY6" fmla="*/ 165116 h 511105"/>
                <a:gd name="connsiteX7" fmla="*/ 1021492 w 2586681"/>
                <a:gd name="connsiteY7" fmla="*/ 140402 h 511105"/>
                <a:gd name="connsiteX8" fmla="*/ 1202725 w 2586681"/>
                <a:gd name="connsiteY8" fmla="*/ 90975 h 511105"/>
                <a:gd name="connsiteX9" fmla="*/ 1466335 w 2586681"/>
                <a:gd name="connsiteY9" fmla="*/ 33310 h 511105"/>
                <a:gd name="connsiteX10" fmla="*/ 1639330 w 2586681"/>
                <a:gd name="connsiteY10" fmla="*/ 359 h 511105"/>
                <a:gd name="connsiteX11" fmla="*/ 1878227 w 2586681"/>
                <a:gd name="connsiteY11" fmla="*/ 16835 h 511105"/>
                <a:gd name="connsiteX12" fmla="*/ 2158314 w 2586681"/>
                <a:gd name="connsiteY12" fmla="*/ 33310 h 511105"/>
                <a:gd name="connsiteX13" fmla="*/ 2356022 w 2586681"/>
                <a:gd name="connsiteY13" fmla="*/ 115689 h 511105"/>
                <a:gd name="connsiteX14" fmla="*/ 2586681 w 2586681"/>
                <a:gd name="connsiteY14" fmla="*/ 173354 h 511105"/>
                <a:gd name="connsiteX0" fmla="*/ 0 w 2586681"/>
                <a:gd name="connsiteY0" fmla="*/ 511105 h 511105"/>
                <a:gd name="connsiteX1" fmla="*/ 131806 w 2586681"/>
                <a:gd name="connsiteY1" fmla="*/ 321635 h 511105"/>
                <a:gd name="connsiteX2" fmla="*/ 280087 w 2586681"/>
                <a:gd name="connsiteY2" fmla="*/ 181591 h 511105"/>
                <a:gd name="connsiteX3" fmla="*/ 395416 w 2586681"/>
                <a:gd name="connsiteY3" fmla="*/ 115689 h 511105"/>
                <a:gd name="connsiteX4" fmla="*/ 584887 w 2586681"/>
                <a:gd name="connsiteY4" fmla="*/ 90975 h 511105"/>
                <a:gd name="connsiteX5" fmla="*/ 790833 w 2586681"/>
                <a:gd name="connsiteY5" fmla="*/ 148640 h 511105"/>
                <a:gd name="connsiteX6" fmla="*/ 947352 w 2586681"/>
                <a:gd name="connsiteY6" fmla="*/ 165116 h 511105"/>
                <a:gd name="connsiteX7" fmla="*/ 1021492 w 2586681"/>
                <a:gd name="connsiteY7" fmla="*/ 140402 h 511105"/>
                <a:gd name="connsiteX8" fmla="*/ 1202725 w 2586681"/>
                <a:gd name="connsiteY8" fmla="*/ 90975 h 511105"/>
                <a:gd name="connsiteX9" fmla="*/ 1466335 w 2586681"/>
                <a:gd name="connsiteY9" fmla="*/ 33310 h 511105"/>
                <a:gd name="connsiteX10" fmla="*/ 1639330 w 2586681"/>
                <a:gd name="connsiteY10" fmla="*/ 359 h 511105"/>
                <a:gd name="connsiteX11" fmla="*/ 1878227 w 2586681"/>
                <a:gd name="connsiteY11" fmla="*/ 16835 h 511105"/>
                <a:gd name="connsiteX12" fmla="*/ 2158314 w 2586681"/>
                <a:gd name="connsiteY12" fmla="*/ 33310 h 511105"/>
                <a:gd name="connsiteX13" fmla="*/ 2356022 w 2586681"/>
                <a:gd name="connsiteY13" fmla="*/ 115689 h 511105"/>
                <a:gd name="connsiteX14" fmla="*/ 2586681 w 2586681"/>
                <a:gd name="connsiteY14" fmla="*/ 173354 h 511105"/>
                <a:gd name="connsiteX0" fmla="*/ 0 w 2584300"/>
                <a:gd name="connsiteY0" fmla="*/ 511105 h 511105"/>
                <a:gd name="connsiteX1" fmla="*/ 131806 w 2584300"/>
                <a:gd name="connsiteY1" fmla="*/ 321635 h 511105"/>
                <a:gd name="connsiteX2" fmla="*/ 280087 w 2584300"/>
                <a:gd name="connsiteY2" fmla="*/ 181591 h 511105"/>
                <a:gd name="connsiteX3" fmla="*/ 395416 w 2584300"/>
                <a:gd name="connsiteY3" fmla="*/ 115689 h 511105"/>
                <a:gd name="connsiteX4" fmla="*/ 584887 w 2584300"/>
                <a:gd name="connsiteY4" fmla="*/ 90975 h 511105"/>
                <a:gd name="connsiteX5" fmla="*/ 790833 w 2584300"/>
                <a:gd name="connsiteY5" fmla="*/ 148640 h 511105"/>
                <a:gd name="connsiteX6" fmla="*/ 947352 w 2584300"/>
                <a:gd name="connsiteY6" fmla="*/ 165116 h 511105"/>
                <a:gd name="connsiteX7" fmla="*/ 1021492 w 2584300"/>
                <a:gd name="connsiteY7" fmla="*/ 140402 h 511105"/>
                <a:gd name="connsiteX8" fmla="*/ 1202725 w 2584300"/>
                <a:gd name="connsiteY8" fmla="*/ 90975 h 511105"/>
                <a:gd name="connsiteX9" fmla="*/ 1466335 w 2584300"/>
                <a:gd name="connsiteY9" fmla="*/ 33310 h 511105"/>
                <a:gd name="connsiteX10" fmla="*/ 1639330 w 2584300"/>
                <a:gd name="connsiteY10" fmla="*/ 359 h 511105"/>
                <a:gd name="connsiteX11" fmla="*/ 1878227 w 2584300"/>
                <a:gd name="connsiteY11" fmla="*/ 16835 h 511105"/>
                <a:gd name="connsiteX12" fmla="*/ 2158314 w 2584300"/>
                <a:gd name="connsiteY12" fmla="*/ 33310 h 511105"/>
                <a:gd name="connsiteX13" fmla="*/ 2356022 w 2584300"/>
                <a:gd name="connsiteY13" fmla="*/ 115689 h 511105"/>
                <a:gd name="connsiteX14" fmla="*/ 2584300 w 2584300"/>
                <a:gd name="connsiteY14" fmla="*/ 216216 h 51110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47352 w 2584300"/>
                <a:gd name="connsiteY6" fmla="*/ 165176 h 511165"/>
                <a:gd name="connsiteX7" fmla="*/ 1021492 w 2584300"/>
                <a:gd name="connsiteY7" fmla="*/ 140462 h 511165"/>
                <a:gd name="connsiteX8" fmla="*/ 1202725 w 2584300"/>
                <a:gd name="connsiteY8" fmla="*/ 91035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47352 w 2584300"/>
                <a:gd name="connsiteY6" fmla="*/ 165176 h 511165"/>
                <a:gd name="connsiteX7" fmla="*/ 1109598 w 2584300"/>
                <a:gd name="connsiteY7" fmla="*/ 123793 h 511165"/>
                <a:gd name="connsiteX8" fmla="*/ 1202725 w 2584300"/>
                <a:gd name="connsiteY8" fmla="*/ 91035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09598 w 2584300"/>
                <a:gd name="connsiteY7" fmla="*/ 123793 h 511165"/>
                <a:gd name="connsiteX8" fmla="*/ 1202725 w 2584300"/>
                <a:gd name="connsiteY8" fmla="*/ 91035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02725 w 2584300"/>
                <a:gd name="connsiteY8" fmla="*/ 91035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14360 w 2584300"/>
                <a:gd name="connsiteY7" fmla="*/ 142843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930683 w 2584300"/>
                <a:gd name="connsiteY6" fmla="*/ 141363 h 511165"/>
                <a:gd name="connsiteX7" fmla="*/ 1155549 w 2584300"/>
                <a:gd name="connsiteY7" fmla="*/ 233459 h 511165"/>
                <a:gd name="connsiteX8" fmla="*/ 1271782 w 2584300"/>
                <a:gd name="connsiteY8" fmla="*/ 107704 h 511165"/>
                <a:gd name="connsiteX9" fmla="*/ 1466335 w 2584300"/>
                <a:gd name="connsiteY9" fmla="*/ 33370 h 511165"/>
                <a:gd name="connsiteX10" fmla="*/ 1639330 w 2584300"/>
                <a:gd name="connsiteY10" fmla="*/ 419 h 511165"/>
                <a:gd name="connsiteX11" fmla="*/ 1878227 w 2584300"/>
                <a:gd name="connsiteY11" fmla="*/ 16895 h 511165"/>
                <a:gd name="connsiteX12" fmla="*/ 2155933 w 2584300"/>
                <a:gd name="connsiteY12" fmla="*/ 47657 h 511165"/>
                <a:gd name="connsiteX13" fmla="*/ 2356022 w 2584300"/>
                <a:gd name="connsiteY13" fmla="*/ 115749 h 511165"/>
                <a:gd name="connsiteX14" fmla="*/ 2584300 w 2584300"/>
                <a:gd name="connsiteY14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1155549 w 2584300"/>
                <a:gd name="connsiteY6" fmla="*/ 233459 h 511165"/>
                <a:gd name="connsiteX7" fmla="*/ 1271782 w 2584300"/>
                <a:gd name="connsiteY7" fmla="*/ 107704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0833 w 2584300"/>
                <a:gd name="connsiteY5" fmla="*/ 148700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7976 w 2584300"/>
                <a:gd name="connsiteY5" fmla="*/ 141711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7976 w 2584300"/>
                <a:gd name="connsiteY5" fmla="*/ 141711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7976 w 2584300"/>
                <a:gd name="connsiteY5" fmla="*/ 141711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165 h 511165"/>
                <a:gd name="connsiteX1" fmla="*/ 131806 w 2584300"/>
                <a:gd name="connsiteY1" fmla="*/ 321695 h 511165"/>
                <a:gd name="connsiteX2" fmla="*/ 280087 w 2584300"/>
                <a:gd name="connsiteY2" fmla="*/ 181651 h 511165"/>
                <a:gd name="connsiteX3" fmla="*/ 395416 w 2584300"/>
                <a:gd name="connsiteY3" fmla="*/ 115749 h 511165"/>
                <a:gd name="connsiteX4" fmla="*/ 584887 w 2584300"/>
                <a:gd name="connsiteY4" fmla="*/ 91035 h 511165"/>
                <a:gd name="connsiteX5" fmla="*/ 797976 w 2584300"/>
                <a:gd name="connsiteY5" fmla="*/ 141711 h 511165"/>
                <a:gd name="connsiteX6" fmla="*/ 1155549 w 2584300"/>
                <a:gd name="connsiteY6" fmla="*/ 233459 h 511165"/>
                <a:gd name="connsiteX7" fmla="*/ 1354160 w 2584300"/>
                <a:gd name="connsiteY7" fmla="*/ 173607 h 511165"/>
                <a:gd name="connsiteX8" fmla="*/ 1466335 w 2584300"/>
                <a:gd name="connsiteY8" fmla="*/ 33370 h 511165"/>
                <a:gd name="connsiteX9" fmla="*/ 1639330 w 2584300"/>
                <a:gd name="connsiteY9" fmla="*/ 419 h 511165"/>
                <a:gd name="connsiteX10" fmla="*/ 1878227 w 2584300"/>
                <a:gd name="connsiteY10" fmla="*/ 16895 h 511165"/>
                <a:gd name="connsiteX11" fmla="*/ 2155933 w 2584300"/>
                <a:gd name="connsiteY11" fmla="*/ 47657 h 511165"/>
                <a:gd name="connsiteX12" fmla="*/ 2356022 w 2584300"/>
                <a:gd name="connsiteY12" fmla="*/ 115749 h 511165"/>
                <a:gd name="connsiteX13" fmla="*/ 2584300 w 2584300"/>
                <a:gd name="connsiteY13" fmla="*/ 216276 h 511165"/>
                <a:gd name="connsiteX0" fmla="*/ 0 w 2584300"/>
                <a:gd name="connsiteY0" fmla="*/ 511439 h 511439"/>
                <a:gd name="connsiteX1" fmla="*/ 131806 w 2584300"/>
                <a:gd name="connsiteY1" fmla="*/ 321969 h 511439"/>
                <a:gd name="connsiteX2" fmla="*/ 280087 w 2584300"/>
                <a:gd name="connsiteY2" fmla="*/ 181925 h 511439"/>
                <a:gd name="connsiteX3" fmla="*/ 395416 w 2584300"/>
                <a:gd name="connsiteY3" fmla="*/ 116023 h 511439"/>
                <a:gd name="connsiteX4" fmla="*/ 584887 w 2584300"/>
                <a:gd name="connsiteY4" fmla="*/ 91309 h 511439"/>
                <a:gd name="connsiteX5" fmla="*/ 797976 w 2584300"/>
                <a:gd name="connsiteY5" fmla="*/ 141985 h 511439"/>
                <a:gd name="connsiteX6" fmla="*/ 1155549 w 2584300"/>
                <a:gd name="connsiteY6" fmla="*/ 233733 h 511439"/>
                <a:gd name="connsiteX7" fmla="*/ 1354160 w 2584300"/>
                <a:gd name="connsiteY7" fmla="*/ 173881 h 511439"/>
                <a:gd name="connsiteX8" fmla="*/ 1466335 w 2584300"/>
                <a:gd name="connsiteY8" fmla="*/ 33644 h 511439"/>
                <a:gd name="connsiteX9" fmla="*/ 1639330 w 2584300"/>
                <a:gd name="connsiteY9" fmla="*/ 693 h 511439"/>
                <a:gd name="connsiteX10" fmla="*/ 1878227 w 2584300"/>
                <a:gd name="connsiteY10" fmla="*/ 17169 h 511439"/>
                <a:gd name="connsiteX11" fmla="*/ 2155933 w 2584300"/>
                <a:gd name="connsiteY11" fmla="*/ 47931 h 511439"/>
                <a:gd name="connsiteX12" fmla="*/ 2356022 w 2584300"/>
                <a:gd name="connsiteY12" fmla="*/ 116023 h 511439"/>
                <a:gd name="connsiteX13" fmla="*/ 2584300 w 2584300"/>
                <a:gd name="connsiteY13" fmla="*/ 216550 h 511439"/>
                <a:gd name="connsiteX0" fmla="*/ 0 w 2584300"/>
                <a:gd name="connsiteY0" fmla="*/ 511166 h 511166"/>
                <a:gd name="connsiteX1" fmla="*/ 131806 w 2584300"/>
                <a:gd name="connsiteY1" fmla="*/ 321696 h 511166"/>
                <a:gd name="connsiteX2" fmla="*/ 280087 w 2584300"/>
                <a:gd name="connsiteY2" fmla="*/ 181652 h 511166"/>
                <a:gd name="connsiteX3" fmla="*/ 395416 w 2584300"/>
                <a:gd name="connsiteY3" fmla="*/ 115750 h 511166"/>
                <a:gd name="connsiteX4" fmla="*/ 584887 w 2584300"/>
                <a:gd name="connsiteY4" fmla="*/ 91036 h 511166"/>
                <a:gd name="connsiteX5" fmla="*/ 797976 w 2584300"/>
                <a:gd name="connsiteY5" fmla="*/ 141712 h 511166"/>
                <a:gd name="connsiteX6" fmla="*/ 1155549 w 2584300"/>
                <a:gd name="connsiteY6" fmla="*/ 233460 h 511166"/>
                <a:gd name="connsiteX7" fmla="*/ 1354160 w 2584300"/>
                <a:gd name="connsiteY7" fmla="*/ 173608 h 511166"/>
                <a:gd name="connsiteX8" fmla="*/ 1466335 w 2584300"/>
                <a:gd name="connsiteY8" fmla="*/ 33371 h 511166"/>
                <a:gd name="connsiteX9" fmla="*/ 1639330 w 2584300"/>
                <a:gd name="connsiteY9" fmla="*/ 420 h 511166"/>
                <a:gd name="connsiteX10" fmla="*/ 1878227 w 2584300"/>
                <a:gd name="connsiteY10" fmla="*/ 16896 h 511166"/>
                <a:gd name="connsiteX11" fmla="*/ 2155933 w 2584300"/>
                <a:gd name="connsiteY11" fmla="*/ 47658 h 511166"/>
                <a:gd name="connsiteX12" fmla="*/ 2356022 w 2584300"/>
                <a:gd name="connsiteY12" fmla="*/ 115750 h 511166"/>
                <a:gd name="connsiteX13" fmla="*/ 2584300 w 2584300"/>
                <a:gd name="connsiteY13" fmla="*/ 216277 h 511166"/>
                <a:gd name="connsiteX0" fmla="*/ 0 w 2584300"/>
                <a:gd name="connsiteY0" fmla="*/ 510966 h 510966"/>
                <a:gd name="connsiteX1" fmla="*/ 131806 w 2584300"/>
                <a:gd name="connsiteY1" fmla="*/ 321496 h 510966"/>
                <a:gd name="connsiteX2" fmla="*/ 280087 w 2584300"/>
                <a:gd name="connsiteY2" fmla="*/ 181452 h 510966"/>
                <a:gd name="connsiteX3" fmla="*/ 395416 w 2584300"/>
                <a:gd name="connsiteY3" fmla="*/ 115550 h 510966"/>
                <a:gd name="connsiteX4" fmla="*/ 584887 w 2584300"/>
                <a:gd name="connsiteY4" fmla="*/ 90836 h 510966"/>
                <a:gd name="connsiteX5" fmla="*/ 797976 w 2584300"/>
                <a:gd name="connsiteY5" fmla="*/ 141512 h 510966"/>
                <a:gd name="connsiteX6" fmla="*/ 1155549 w 2584300"/>
                <a:gd name="connsiteY6" fmla="*/ 233260 h 510966"/>
                <a:gd name="connsiteX7" fmla="*/ 1354160 w 2584300"/>
                <a:gd name="connsiteY7" fmla="*/ 173408 h 510966"/>
                <a:gd name="connsiteX8" fmla="*/ 1466335 w 2584300"/>
                <a:gd name="connsiteY8" fmla="*/ 33171 h 510966"/>
                <a:gd name="connsiteX9" fmla="*/ 1639330 w 2584300"/>
                <a:gd name="connsiteY9" fmla="*/ 220 h 510966"/>
                <a:gd name="connsiteX10" fmla="*/ 1944902 w 2584300"/>
                <a:gd name="connsiteY10" fmla="*/ 20191 h 510966"/>
                <a:gd name="connsiteX11" fmla="*/ 2155933 w 2584300"/>
                <a:gd name="connsiteY11" fmla="*/ 47458 h 510966"/>
                <a:gd name="connsiteX12" fmla="*/ 2356022 w 2584300"/>
                <a:gd name="connsiteY12" fmla="*/ 115550 h 510966"/>
                <a:gd name="connsiteX13" fmla="*/ 2584300 w 2584300"/>
                <a:gd name="connsiteY13" fmla="*/ 216077 h 510966"/>
                <a:gd name="connsiteX0" fmla="*/ 0 w 2584300"/>
                <a:gd name="connsiteY0" fmla="*/ 511355 h 511355"/>
                <a:gd name="connsiteX1" fmla="*/ 131806 w 2584300"/>
                <a:gd name="connsiteY1" fmla="*/ 321885 h 511355"/>
                <a:gd name="connsiteX2" fmla="*/ 280087 w 2584300"/>
                <a:gd name="connsiteY2" fmla="*/ 181841 h 511355"/>
                <a:gd name="connsiteX3" fmla="*/ 395416 w 2584300"/>
                <a:gd name="connsiteY3" fmla="*/ 115939 h 511355"/>
                <a:gd name="connsiteX4" fmla="*/ 584887 w 2584300"/>
                <a:gd name="connsiteY4" fmla="*/ 91225 h 511355"/>
                <a:gd name="connsiteX5" fmla="*/ 797976 w 2584300"/>
                <a:gd name="connsiteY5" fmla="*/ 141901 h 511355"/>
                <a:gd name="connsiteX6" fmla="*/ 1155549 w 2584300"/>
                <a:gd name="connsiteY6" fmla="*/ 233649 h 511355"/>
                <a:gd name="connsiteX7" fmla="*/ 1354160 w 2584300"/>
                <a:gd name="connsiteY7" fmla="*/ 173797 h 511355"/>
                <a:gd name="connsiteX8" fmla="*/ 1466335 w 2584300"/>
                <a:gd name="connsiteY8" fmla="*/ 33560 h 511355"/>
                <a:gd name="connsiteX9" fmla="*/ 1639330 w 2584300"/>
                <a:gd name="connsiteY9" fmla="*/ 609 h 511355"/>
                <a:gd name="connsiteX10" fmla="*/ 1944902 w 2584300"/>
                <a:gd name="connsiteY10" fmla="*/ 20580 h 511355"/>
                <a:gd name="connsiteX11" fmla="*/ 2356022 w 2584300"/>
                <a:gd name="connsiteY11" fmla="*/ 115939 h 511355"/>
                <a:gd name="connsiteX12" fmla="*/ 2584300 w 2584300"/>
                <a:gd name="connsiteY12" fmla="*/ 216466 h 511355"/>
                <a:gd name="connsiteX0" fmla="*/ 0 w 2584300"/>
                <a:gd name="connsiteY0" fmla="*/ 515159 h 515159"/>
                <a:gd name="connsiteX1" fmla="*/ 131806 w 2584300"/>
                <a:gd name="connsiteY1" fmla="*/ 325689 h 515159"/>
                <a:gd name="connsiteX2" fmla="*/ 280087 w 2584300"/>
                <a:gd name="connsiteY2" fmla="*/ 185645 h 515159"/>
                <a:gd name="connsiteX3" fmla="*/ 395416 w 2584300"/>
                <a:gd name="connsiteY3" fmla="*/ 119743 h 515159"/>
                <a:gd name="connsiteX4" fmla="*/ 584887 w 2584300"/>
                <a:gd name="connsiteY4" fmla="*/ 95029 h 515159"/>
                <a:gd name="connsiteX5" fmla="*/ 797976 w 2584300"/>
                <a:gd name="connsiteY5" fmla="*/ 145705 h 515159"/>
                <a:gd name="connsiteX6" fmla="*/ 1155549 w 2584300"/>
                <a:gd name="connsiteY6" fmla="*/ 237453 h 515159"/>
                <a:gd name="connsiteX7" fmla="*/ 1354160 w 2584300"/>
                <a:gd name="connsiteY7" fmla="*/ 177601 h 515159"/>
                <a:gd name="connsiteX8" fmla="*/ 1466335 w 2584300"/>
                <a:gd name="connsiteY8" fmla="*/ 37364 h 515159"/>
                <a:gd name="connsiteX9" fmla="*/ 1639330 w 2584300"/>
                <a:gd name="connsiteY9" fmla="*/ 4413 h 515159"/>
                <a:gd name="connsiteX10" fmla="*/ 1944902 w 2584300"/>
                <a:gd name="connsiteY10" fmla="*/ 24384 h 515159"/>
                <a:gd name="connsiteX11" fmla="*/ 2584300 w 2584300"/>
                <a:gd name="connsiteY11" fmla="*/ 220270 h 515159"/>
                <a:gd name="connsiteX0" fmla="*/ 0 w 1944902"/>
                <a:gd name="connsiteY0" fmla="*/ 515159 h 515159"/>
                <a:gd name="connsiteX1" fmla="*/ 131806 w 1944902"/>
                <a:gd name="connsiteY1" fmla="*/ 325689 h 515159"/>
                <a:gd name="connsiteX2" fmla="*/ 280087 w 1944902"/>
                <a:gd name="connsiteY2" fmla="*/ 185645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31806 w 1944902"/>
                <a:gd name="connsiteY1" fmla="*/ 325689 h 515159"/>
                <a:gd name="connsiteX2" fmla="*/ 296755 w 1944902"/>
                <a:gd name="connsiteY2" fmla="*/ 199625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31806 w 1944902"/>
                <a:gd name="connsiteY1" fmla="*/ 315204 h 515159"/>
                <a:gd name="connsiteX2" fmla="*/ 296755 w 1944902"/>
                <a:gd name="connsiteY2" fmla="*/ 199625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31806 w 1944902"/>
                <a:gd name="connsiteY1" fmla="*/ 315204 h 515159"/>
                <a:gd name="connsiteX2" fmla="*/ 287230 w 1944902"/>
                <a:gd name="connsiteY2" fmla="*/ 161179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50856 w 1944902"/>
                <a:gd name="connsiteY1" fmla="*/ 332679 h 515159"/>
                <a:gd name="connsiteX2" fmla="*/ 287230 w 1944902"/>
                <a:gd name="connsiteY2" fmla="*/ 161179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50856 w 1944902"/>
                <a:gd name="connsiteY1" fmla="*/ 332679 h 515159"/>
                <a:gd name="connsiteX2" fmla="*/ 415817 w 1944902"/>
                <a:gd name="connsiteY2" fmla="*/ 248555 h 515159"/>
                <a:gd name="connsiteX3" fmla="*/ 395416 w 1944902"/>
                <a:gd name="connsiteY3" fmla="*/ 119743 h 515159"/>
                <a:gd name="connsiteX4" fmla="*/ 584887 w 1944902"/>
                <a:gd name="connsiteY4" fmla="*/ 95029 h 515159"/>
                <a:gd name="connsiteX5" fmla="*/ 797976 w 1944902"/>
                <a:gd name="connsiteY5" fmla="*/ 145705 h 515159"/>
                <a:gd name="connsiteX6" fmla="*/ 1155549 w 1944902"/>
                <a:gd name="connsiteY6" fmla="*/ 237453 h 515159"/>
                <a:gd name="connsiteX7" fmla="*/ 1354160 w 1944902"/>
                <a:gd name="connsiteY7" fmla="*/ 177601 h 515159"/>
                <a:gd name="connsiteX8" fmla="*/ 1466335 w 1944902"/>
                <a:gd name="connsiteY8" fmla="*/ 37364 h 515159"/>
                <a:gd name="connsiteX9" fmla="*/ 1639330 w 1944902"/>
                <a:gd name="connsiteY9" fmla="*/ 4413 h 515159"/>
                <a:gd name="connsiteX10" fmla="*/ 1944902 w 1944902"/>
                <a:gd name="connsiteY10" fmla="*/ 24384 h 515159"/>
                <a:gd name="connsiteX0" fmla="*/ 0 w 1944902"/>
                <a:gd name="connsiteY0" fmla="*/ 515159 h 515159"/>
                <a:gd name="connsiteX1" fmla="*/ 150856 w 1944902"/>
                <a:gd name="connsiteY1" fmla="*/ 332679 h 515159"/>
                <a:gd name="connsiteX2" fmla="*/ 415817 w 1944902"/>
                <a:gd name="connsiteY2" fmla="*/ 248555 h 515159"/>
                <a:gd name="connsiteX3" fmla="*/ 584887 w 1944902"/>
                <a:gd name="connsiteY3" fmla="*/ 95029 h 515159"/>
                <a:gd name="connsiteX4" fmla="*/ 797976 w 1944902"/>
                <a:gd name="connsiteY4" fmla="*/ 145705 h 515159"/>
                <a:gd name="connsiteX5" fmla="*/ 1155549 w 1944902"/>
                <a:gd name="connsiteY5" fmla="*/ 237453 h 515159"/>
                <a:gd name="connsiteX6" fmla="*/ 1354160 w 1944902"/>
                <a:gd name="connsiteY6" fmla="*/ 177601 h 515159"/>
                <a:gd name="connsiteX7" fmla="*/ 1466335 w 1944902"/>
                <a:gd name="connsiteY7" fmla="*/ 37364 h 515159"/>
                <a:gd name="connsiteX8" fmla="*/ 1639330 w 1944902"/>
                <a:gd name="connsiteY8" fmla="*/ 4413 h 515159"/>
                <a:gd name="connsiteX9" fmla="*/ 1944902 w 1944902"/>
                <a:gd name="connsiteY9" fmla="*/ 24384 h 515159"/>
                <a:gd name="connsiteX0" fmla="*/ 0 w 1944902"/>
                <a:gd name="connsiteY0" fmla="*/ 515159 h 515159"/>
                <a:gd name="connsiteX1" fmla="*/ 150856 w 1944902"/>
                <a:gd name="connsiteY1" fmla="*/ 332679 h 515159"/>
                <a:gd name="connsiteX2" fmla="*/ 415817 w 1944902"/>
                <a:gd name="connsiteY2" fmla="*/ 248555 h 515159"/>
                <a:gd name="connsiteX3" fmla="*/ 615844 w 1944902"/>
                <a:gd name="connsiteY3" fmla="*/ 182405 h 515159"/>
                <a:gd name="connsiteX4" fmla="*/ 797976 w 1944902"/>
                <a:gd name="connsiteY4" fmla="*/ 145705 h 515159"/>
                <a:gd name="connsiteX5" fmla="*/ 1155549 w 1944902"/>
                <a:gd name="connsiteY5" fmla="*/ 237453 h 515159"/>
                <a:gd name="connsiteX6" fmla="*/ 1354160 w 1944902"/>
                <a:gd name="connsiteY6" fmla="*/ 177601 h 515159"/>
                <a:gd name="connsiteX7" fmla="*/ 1466335 w 1944902"/>
                <a:gd name="connsiteY7" fmla="*/ 37364 h 515159"/>
                <a:gd name="connsiteX8" fmla="*/ 1639330 w 1944902"/>
                <a:gd name="connsiteY8" fmla="*/ 4413 h 515159"/>
                <a:gd name="connsiteX9" fmla="*/ 1944902 w 1944902"/>
                <a:gd name="connsiteY9" fmla="*/ 24384 h 515159"/>
                <a:gd name="connsiteX0" fmla="*/ 0 w 1944902"/>
                <a:gd name="connsiteY0" fmla="*/ 515159 h 515159"/>
                <a:gd name="connsiteX1" fmla="*/ 150856 w 1944902"/>
                <a:gd name="connsiteY1" fmla="*/ 332679 h 515159"/>
                <a:gd name="connsiteX2" fmla="*/ 415817 w 1944902"/>
                <a:gd name="connsiteY2" fmla="*/ 248555 h 515159"/>
                <a:gd name="connsiteX3" fmla="*/ 615844 w 1944902"/>
                <a:gd name="connsiteY3" fmla="*/ 182405 h 515159"/>
                <a:gd name="connsiteX4" fmla="*/ 809882 w 1944902"/>
                <a:gd name="connsiteY4" fmla="*/ 163179 h 515159"/>
                <a:gd name="connsiteX5" fmla="*/ 1155549 w 1944902"/>
                <a:gd name="connsiteY5" fmla="*/ 237453 h 515159"/>
                <a:gd name="connsiteX6" fmla="*/ 1354160 w 1944902"/>
                <a:gd name="connsiteY6" fmla="*/ 177601 h 515159"/>
                <a:gd name="connsiteX7" fmla="*/ 1466335 w 1944902"/>
                <a:gd name="connsiteY7" fmla="*/ 37364 h 515159"/>
                <a:gd name="connsiteX8" fmla="*/ 1639330 w 1944902"/>
                <a:gd name="connsiteY8" fmla="*/ 4413 h 515159"/>
                <a:gd name="connsiteX9" fmla="*/ 1944902 w 1944902"/>
                <a:gd name="connsiteY9" fmla="*/ 24384 h 515159"/>
                <a:gd name="connsiteX0" fmla="*/ 0 w 1944902"/>
                <a:gd name="connsiteY0" fmla="*/ 515159 h 515159"/>
                <a:gd name="connsiteX1" fmla="*/ 177050 w 1944902"/>
                <a:gd name="connsiteY1" fmla="*/ 329184 h 515159"/>
                <a:gd name="connsiteX2" fmla="*/ 415817 w 1944902"/>
                <a:gd name="connsiteY2" fmla="*/ 248555 h 515159"/>
                <a:gd name="connsiteX3" fmla="*/ 615844 w 1944902"/>
                <a:gd name="connsiteY3" fmla="*/ 182405 h 515159"/>
                <a:gd name="connsiteX4" fmla="*/ 809882 w 1944902"/>
                <a:gd name="connsiteY4" fmla="*/ 163179 h 515159"/>
                <a:gd name="connsiteX5" fmla="*/ 1155549 w 1944902"/>
                <a:gd name="connsiteY5" fmla="*/ 237453 h 515159"/>
                <a:gd name="connsiteX6" fmla="*/ 1354160 w 1944902"/>
                <a:gd name="connsiteY6" fmla="*/ 177601 h 515159"/>
                <a:gd name="connsiteX7" fmla="*/ 1466335 w 1944902"/>
                <a:gd name="connsiteY7" fmla="*/ 37364 h 515159"/>
                <a:gd name="connsiteX8" fmla="*/ 1639330 w 1944902"/>
                <a:gd name="connsiteY8" fmla="*/ 4413 h 515159"/>
                <a:gd name="connsiteX9" fmla="*/ 1944902 w 1944902"/>
                <a:gd name="connsiteY9" fmla="*/ 24384 h 515159"/>
                <a:gd name="connsiteX0" fmla="*/ 0 w 1952046"/>
                <a:gd name="connsiteY0" fmla="*/ 543120 h 543120"/>
                <a:gd name="connsiteX1" fmla="*/ 184194 w 1952046"/>
                <a:gd name="connsiteY1" fmla="*/ 329184 h 543120"/>
                <a:gd name="connsiteX2" fmla="*/ 422961 w 1952046"/>
                <a:gd name="connsiteY2" fmla="*/ 248555 h 543120"/>
                <a:gd name="connsiteX3" fmla="*/ 622988 w 1952046"/>
                <a:gd name="connsiteY3" fmla="*/ 182405 h 543120"/>
                <a:gd name="connsiteX4" fmla="*/ 817026 w 1952046"/>
                <a:gd name="connsiteY4" fmla="*/ 163179 h 543120"/>
                <a:gd name="connsiteX5" fmla="*/ 1162693 w 1952046"/>
                <a:gd name="connsiteY5" fmla="*/ 237453 h 543120"/>
                <a:gd name="connsiteX6" fmla="*/ 1361304 w 1952046"/>
                <a:gd name="connsiteY6" fmla="*/ 177601 h 543120"/>
                <a:gd name="connsiteX7" fmla="*/ 1473479 w 1952046"/>
                <a:gd name="connsiteY7" fmla="*/ 37364 h 543120"/>
                <a:gd name="connsiteX8" fmla="*/ 1646474 w 1952046"/>
                <a:gd name="connsiteY8" fmla="*/ 4413 h 543120"/>
                <a:gd name="connsiteX9" fmla="*/ 1952046 w 1952046"/>
                <a:gd name="connsiteY9" fmla="*/ 24384 h 543120"/>
                <a:gd name="connsiteX0" fmla="*/ 0 w 1952046"/>
                <a:gd name="connsiteY0" fmla="*/ 543120 h 543120"/>
                <a:gd name="connsiteX1" fmla="*/ 72366 w 1952046"/>
                <a:gd name="connsiteY1" fmla="*/ 447163 h 543120"/>
                <a:gd name="connsiteX2" fmla="*/ 184194 w 1952046"/>
                <a:gd name="connsiteY2" fmla="*/ 329184 h 543120"/>
                <a:gd name="connsiteX3" fmla="*/ 422961 w 1952046"/>
                <a:gd name="connsiteY3" fmla="*/ 248555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2693 w 1952046"/>
                <a:gd name="connsiteY6" fmla="*/ 237453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72366 w 1952046"/>
                <a:gd name="connsiteY1" fmla="*/ 447163 h 543120"/>
                <a:gd name="connsiteX2" fmla="*/ 184194 w 1952046"/>
                <a:gd name="connsiteY2" fmla="*/ 329184 h 543120"/>
                <a:gd name="connsiteX3" fmla="*/ 422961 w 1952046"/>
                <a:gd name="connsiteY3" fmla="*/ 248555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2693 w 1952046"/>
                <a:gd name="connsiteY6" fmla="*/ 237453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58079 w 1952046"/>
                <a:gd name="connsiteY1" fmla="*/ 436679 h 543120"/>
                <a:gd name="connsiteX2" fmla="*/ 184194 w 1952046"/>
                <a:gd name="connsiteY2" fmla="*/ 329184 h 543120"/>
                <a:gd name="connsiteX3" fmla="*/ 422961 w 1952046"/>
                <a:gd name="connsiteY3" fmla="*/ 248555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2693 w 1952046"/>
                <a:gd name="connsiteY6" fmla="*/ 237453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58079 w 1952046"/>
                <a:gd name="connsiteY1" fmla="*/ 436679 h 543120"/>
                <a:gd name="connsiteX2" fmla="*/ 184194 w 1952046"/>
                <a:gd name="connsiteY2" fmla="*/ 329184 h 543120"/>
                <a:gd name="connsiteX3" fmla="*/ 411054 w 1952046"/>
                <a:gd name="connsiteY3" fmla="*/ 203120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2693 w 1952046"/>
                <a:gd name="connsiteY6" fmla="*/ 237453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58079 w 1952046"/>
                <a:gd name="connsiteY1" fmla="*/ 436679 h 543120"/>
                <a:gd name="connsiteX2" fmla="*/ 184194 w 1952046"/>
                <a:gd name="connsiteY2" fmla="*/ 329184 h 543120"/>
                <a:gd name="connsiteX3" fmla="*/ 411054 w 1952046"/>
                <a:gd name="connsiteY3" fmla="*/ 224091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2693 w 1952046"/>
                <a:gd name="connsiteY6" fmla="*/ 237453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58079 w 1952046"/>
                <a:gd name="connsiteY1" fmla="*/ 436679 h 543120"/>
                <a:gd name="connsiteX2" fmla="*/ 184194 w 1952046"/>
                <a:gd name="connsiteY2" fmla="*/ 329184 h 543120"/>
                <a:gd name="connsiteX3" fmla="*/ 411054 w 1952046"/>
                <a:gd name="connsiteY3" fmla="*/ 224091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0312 w 1952046"/>
                <a:gd name="connsiteY6" fmla="*/ 272405 h 543120"/>
                <a:gd name="connsiteX7" fmla="*/ 1361304 w 1952046"/>
                <a:gd name="connsiteY7" fmla="*/ 177601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3120 h 543120"/>
                <a:gd name="connsiteX1" fmla="*/ 58079 w 1952046"/>
                <a:gd name="connsiteY1" fmla="*/ 436679 h 543120"/>
                <a:gd name="connsiteX2" fmla="*/ 184194 w 1952046"/>
                <a:gd name="connsiteY2" fmla="*/ 329184 h 543120"/>
                <a:gd name="connsiteX3" fmla="*/ 411054 w 1952046"/>
                <a:gd name="connsiteY3" fmla="*/ 224091 h 543120"/>
                <a:gd name="connsiteX4" fmla="*/ 622988 w 1952046"/>
                <a:gd name="connsiteY4" fmla="*/ 182405 h 543120"/>
                <a:gd name="connsiteX5" fmla="*/ 817026 w 1952046"/>
                <a:gd name="connsiteY5" fmla="*/ 163179 h 543120"/>
                <a:gd name="connsiteX6" fmla="*/ 1160312 w 1952046"/>
                <a:gd name="connsiteY6" fmla="*/ 272405 h 543120"/>
                <a:gd name="connsiteX7" fmla="*/ 1387497 w 1952046"/>
                <a:gd name="connsiteY7" fmla="*/ 223037 h 543120"/>
                <a:gd name="connsiteX8" fmla="*/ 1473479 w 1952046"/>
                <a:gd name="connsiteY8" fmla="*/ 37364 h 543120"/>
                <a:gd name="connsiteX9" fmla="*/ 1646474 w 1952046"/>
                <a:gd name="connsiteY9" fmla="*/ 4413 h 543120"/>
                <a:gd name="connsiteX10" fmla="*/ 1952046 w 1952046"/>
                <a:gd name="connsiteY10" fmla="*/ 24384 h 543120"/>
                <a:gd name="connsiteX0" fmla="*/ 0 w 1952046"/>
                <a:gd name="connsiteY0" fmla="*/ 546265 h 546265"/>
                <a:gd name="connsiteX1" fmla="*/ 58079 w 1952046"/>
                <a:gd name="connsiteY1" fmla="*/ 439824 h 546265"/>
                <a:gd name="connsiteX2" fmla="*/ 184194 w 1952046"/>
                <a:gd name="connsiteY2" fmla="*/ 332329 h 546265"/>
                <a:gd name="connsiteX3" fmla="*/ 411054 w 1952046"/>
                <a:gd name="connsiteY3" fmla="*/ 227236 h 546265"/>
                <a:gd name="connsiteX4" fmla="*/ 622988 w 1952046"/>
                <a:gd name="connsiteY4" fmla="*/ 185550 h 546265"/>
                <a:gd name="connsiteX5" fmla="*/ 817026 w 1952046"/>
                <a:gd name="connsiteY5" fmla="*/ 166324 h 546265"/>
                <a:gd name="connsiteX6" fmla="*/ 1160312 w 1952046"/>
                <a:gd name="connsiteY6" fmla="*/ 275550 h 546265"/>
                <a:gd name="connsiteX7" fmla="*/ 1387497 w 1952046"/>
                <a:gd name="connsiteY7" fmla="*/ 226182 h 546265"/>
                <a:gd name="connsiteX8" fmla="*/ 1544916 w 1952046"/>
                <a:gd name="connsiteY8" fmla="*/ 85946 h 546265"/>
                <a:gd name="connsiteX9" fmla="*/ 1646474 w 1952046"/>
                <a:gd name="connsiteY9" fmla="*/ 7558 h 546265"/>
                <a:gd name="connsiteX10" fmla="*/ 1952046 w 1952046"/>
                <a:gd name="connsiteY10" fmla="*/ 27529 h 546265"/>
                <a:gd name="connsiteX0" fmla="*/ 0 w 1952046"/>
                <a:gd name="connsiteY0" fmla="*/ 527432 h 527432"/>
                <a:gd name="connsiteX1" fmla="*/ 58079 w 1952046"/>
                <a:gd name="connsiteY1" fmla="*/ 420991 h 527432"/>
                <a:gd name="connsiteX2" fmla="*/ 184194 w 1952046"/>
                <a:gd name="connsiteY2" fmla="*/ 313496 h 527432"/>
                <a:gd name="connsiteX3" fmla="*/ 411054 w 1952046"/>
                <a:gd name="connsiteY3" fmla="*/ 208403 h 527432"/>
                <a:gd name="connsiteX4" fmla="*/ 622988 w 1952046"/>
                <a:gd name="connsiteY4" fmla="*/ 166717 h 527432"/>
                <a:gd name="connsiteX5" fmla="*/ 817026 w 1952046"/>
                <a:gd name="connsiteY5" fmla="*/ 147491 h 527432"/>
                <a:gd name="connsiteX6" fmla="*/ 1160312 w 1952046"/>
                <a:gd name="connsiteY6" fmla="*/ 256717 h 527432"/>
                <a:gd name="connsiteX7" fmla="*/ 1387497 w 1952046"/>
                <a:gd name="connsiteY7" fmla="*/ 207349 h 527432"/>
                <a:gd name="connsiteX8" fmla="*/ 1544916 w 1952046"/>
                <a:gd name="connsiteY8" fmla="*/ 67113 h 527432"/>
                <a:gd name="connsiteX9" fmla="*/ 1689336 w 1952046"/>
                <a:gd name="connsiteY9" fmla="*/ 69111 h 527432"/>
                <a:gd name="connsiteX10" fmla="*/ 1952046 w 1952046"/>
                <a:gd name="connsiteY10" fmla="*/ 8696 h 527432"/>
                <a:gd name="connsiteX0" fmla="*/ 0 w 1952046"/>
                <a:gd name="connsiteY0" fmla="*/ 528716 h 528716"/>
                <a:gd name="connsiteX1" fmla="*/ 58079 w 1952046"/>
                <a:gd name="connsiteY1" fmla="*/ 422275 h 528716"/>
                <a:gd name="connsiteX2" fmla="*/ 184194 w 1952046"/>
                <a:gd name="connsiteY2" fmla="*/ 314780 h 528716"/>
                <a:gd name="connsiteX3" fmla="*/ 411054 w 1952046"/>
                <a:gd name="connsiteY3" fmla="*/ 209687 h 528716"/>
                <a:gd name="connsiteX4" fmla="*/ 622988 w 1952046"/>
                <a:gd name="connsiteY4" fmla="*/ 168001 h 528716"/>
                <a:gd name="connsiteX5" fmla="*/ 817026 w 1952046"/>
                <a:gd name="connsiteY5" fmla="*/ 148775 h 528716"/>
                <a:gd name="connsiteX6" fmla="*/ 1160312 w 1952046"/>
                <a:gd name="connsiteY6" fmla="*/ 258001 h 528716"/>
                <a:gd name="connsiteX7" fmla="*/ 1387497 w 1952046"/>
                <a:gd name="connsiteY7" fmla="*/ 208633 h 528716"/>
                <a:gd name="connsiteX8" fmla="*/ 1571110 w 1952046"/>
                <a:gd name="connsiteY8" fmla="*/ 162764 h 528716"/>
                <a:gd name="connsiteX9" fmla="*/ 1689336 w 1952046"/>
                <a:gd name="connsiteY9" fmla="*/ 70395 h 528716"/>
                <a:gd name="connsiteX10" fmla="*/ 1952046 w 1952046"/>
                <a:gd name="connsiteY10" fmla="*/ 9980 h 528716"/>
                <a:gd name="connsiteX0" fmla="*/ 0 w 1952046"/>
                <a:gd name="connsiteY0" fmla="*/ 528716 h 528716"/>
                <a:gd name="connsiteX1" fmla="*/ 58079 w 1952046"/>
                <a:gd name="connsiteY1" fmla="*/ 422275 h 528716"/>
                <a:gd name="connsiteX2" fmla="*/ 184194 w 1952046"/>
                <a:gd name="connsiteY2" fmla="*/ 314780 h 528716"/>
                <a:gd name="connsiteX3" fmla="*/ 411054 w 1952046"/>
                <a:gd name="connsiteY3" fmla="*/ 209687 h 528716"/>
                <a:gd name="connsiteX4" fmla="*/ 622988 w 1952046"/>
                <a:gd name="connsiteY4" fmla="*/ 168001 h 528716"/>
                <a:gd name="connsiteX5" fmla="*/ 817026 w 1952046"/>
                <a:gd name="connsiteY5" fmla="*/ 148775 h 528716"/>
                <a:gd name="connsiteX6" fmla="*/ 1167455 w 1952046"/>
                <a:gd name="connsiteY6" fmla="*/ 268487 h 528716"/>
                <a:gd name="connsiteX7" fmla="*/ 1387497 w 1952046"/>
                <a:gd name="connsiteY7" fmla="*/ 208633 h 528716"/>
                <a:gd name="connsiteX8" fmla="*/ 1571110 w 1952046"/>
                <a:gd name="connsiteY8" fmla="*/ 162764 h 528716"/>
                <a:gd name="connsiteX9" fmla="*/ 1689336 w 1952046"/>
                <a:gd name="connsiteY9" fmla="*/ 70395 h 528716"/>
                <a:gd name="connsiteX10" fmla="*/ 1952046 w 1952046"/>
                <a:gd name="connsiteY10" fmla="*/ 9980 h 528716"/>
                <a:gd name="connsiteX0" fmla="*/ 0 w 1952046"/>
                <a:gd name="connsiteY0" fmla="*/ 528716 h 528716"/>
                <a:gd name="connsiteX1" fmla="*/ 58079 w 1952046"/>
                <a:gd name="connsiteY1" fmla="*/ 422275 h 528716"/>
                <a:gd name="connsiteX2" fmla="*/ 184194 w 1952046"/>
                <a:gd name="connsiteY2" fmla="*/ 314780 h 528716"/>
                <a:gd name="connsiteX3" fmla="*/ 411054 w 1952046"/>
                <a:gd name="connsiteY3" fmla="*/ 209687 h 528716"/>
                <a:gd name="connsiteX4" fmla="*/ 622988 w 1952046"/>
                <a:gd name="connsiteY4" fmla="*/ 168001 h 528716"/>
                <a:gd name="connsiteX5" fmla="*/ 817026 w 1952046"/>
                <a:gd name="connsiteY5" fmla="*/ 148775 h 528716"/>
                <a:gd name="connsiteX6" fmla="*/ 1167455 w 1952046"/>
                <a:gd name="connsiteY6" fmla="*/ 268487 h 528716"/>
                <a:gd name="connsiteX7" fmla="*/ 1327965 w 1952046"/>
                <a:gd name="connsiteY7" fmla="*/ 320476 h 528716"/>
                <a:gd name="connsiteX8" fmla="*/ 1571110 w 1952046"/>
                <a:gd name="connsiteY8" fmla="*/ 162764 h 528716"/>
                <a:gd name="connsiteX9" fmla="*/ 1689336 w 1952046"/>
                <a:gd name="connsiteY9" fmla="*/ 70395 h 528716"/>
                <a:gd name="connsiteX10" fmla="*/ 1952046 w 1952046"/>
                <a:gd name="connsiteY10" fmla="*/ 9980 h 528716"/>
                <a:gd name="connsiteX0" fmla="*/ 0 w 1952046"/>
                <a:gd name="connsiteY0" fmla="*/ 528716 h 528716"/>
                <a:gd name="connsiteX1" fmla="*/ 58079 w 1952046"/>
                <a:gd name="connsiteY1" fmla="*/ 422275 h 528716"/>
                <a:gd name="connsiteX2" fmla="*/ 184194 w 1952046"/>
                <a:gd name="connsiteY2" fmla="*/ 314780 h 528716"/>
                <a:gd name="connsiteX3" fmla="*/ 411054 w 1952046"/>
                <a:gd name="connsiteY3" fmla="*/ 209687 h 528716"/>
                <a:gd name="connsiteX4" fmla="*/ 622988 w 1952046"/>
                <a:gd name="connsiteY4" fmla="*/ 168001 h 528716"/>
                <a:gd name="connsiteX5" fmla="*/ 817026 w 1952046"/>
                <a:gd name="connsiteY5" fmla="*/ 148775 h 528716"/>
                <a:gd name="connsiteX6" fmla="*/ 1167455 w 1952046"/>
                <a:gd name="connsiteY6" fmla="*/ 268487 h 528716"/>
                <a:gd name="connsiteX7" fmla="*/ 1327965 w 1952046"/>
                <a:gd name="connsiteY7" fmla="*/ 320476 h 528716"/>
                <a:gd name="connsiteX8" fmla="*/ 1571110 w 1952046"/>
                <a:gd name="connsiteY8" fmla="*/ 162764 h 528716"/>
                <a:gd name="connsiteX9" fmla="*/ 1689336 w 1952046"/>
                <a:gd name="connsiteY9" fmla="*/ 70395 h 528716"/>
                <a:gd name="connsiteX10" fmla="*/ 1952046 w 1952046"/>
                <a:gd name="connsiteY10" fmla="*/ 9980 h 528716"/>
                <a:gd name="connsiteX0" fmla="*/ 0 w 1952046"/>
                <a:gd name="connsiteY0" fmla="*/ 528716 h 528716"/>
                <a:gd name="connsiteX1" fmla="*/ 58079 w 1952046"/>
                <a:gd name="connsiteY1" fmla="*/ 422275 h 528716"/>
                <a:gd name="connsiteX2" fmla="*/ 184194 w 1952046"/>
                <a:gd name="connsiteY2" fmla="*/ 314780 h 528716"/>
                <a:gd name="connsiteX3" fmla="*/ 411054 w 1952046"/>
                <a:gd name="connsiteY3" fmla="*/ 209687 h 528716"/>
                <a:gd name="connsiteX4" fmla="*/ 622988 w 1952046"/>
                <a:gd name="connsiteY4" fmla="*/ 168001 h 528716"/>
                <a:gd name="connsiteX5" fmla="*/ 817026 w 1952046"/>
                <a:gd name="connsiteY5" fmla="*/ 148775 h 528716"/>
                <a:gd name="connsiteX6" fmla="*/ 1096018 w 1952046"/>
                <a:gd name="connsiteY6" fmla="*/ 240526 h 528716"/>
                <a:gd name="connsiteX7" fmla="*/ 1327965 w 1952046"/>
                <a:gd name="connsiteY7" fmla="*/ 320476 h 528716"/>
                <a:gd name="connsiteX8" fmla="*/ 1571110 w 1952046"/>
                <a:gd name="connsiteY8" fmla="*/ 162764 h 528716"/>
                <a:gd name="connsiteX9" fmla="*/ 1689336 w 1952046"/>
                <a:gd name="connsiteY9" fmla="*/ 70395 h 528716"/>
                <a:gd name="connsiteX10" fmla="*/ 1952046 w 1952046"/>
                <a:gd name="connsiteY10" fmla="*/ 9980 h 528716"/>
                <a:gd name="connsiteX0" fmla="*/ 0 w 1952046"/>
                <a:gd name="connsiteY0" fmla="*/ 528770 h 528770"/>
                <a:gd name="connsiteX1" fmla="*/ 58079 w 1952046"/>
                <a:gd name="connsiteY1" fmla="*/ 422329 h 528770"/>
                <a:gd name="connsiteX2" fmla="*/ 184194 w 1952046"/>
                <a:gd name="connsiteY2" fmla="*/ 314834 h 528770"/>
                <a:gd name="connsiteX3" fmla="*/ 411054 w 1952046"/>
                <a:gd name="connsiteY3" fmla="*/ 209741 h 528770"/>
                <a:gd name="connsiteX4" fmla="*/ 622988 w 1952046"/>
                <a:gd name="connsiteY4" fmla="*/ 168055 h 528770"/>
                <a:gd name="connsiteX5" fmla="*/ 817026 w 1952046"/>
                <a:gd name="connsiteY5" fmla="*/ 148829 h 528770"/>
                <a:gd name="connsiteX6" fmla="*/ 1096018 w 1952046"/>
                <a:gd name="connsiteY6" fmla="*/ 240580 h 528770"/>
                <a:gd name="connsiteX7" fmla="*/ 1327965 w 1952046"/>
                <a:gd name="connsiteY7" fmla="*/ 320530 h 528770"/>
                <a:gd name="connsiteX8" fmla="*/ 1583016 w 1952046"/>
                <a:gd name="connsiteY8" fmla="*/ 166314 h 528770"/>
                <a:gd name="connsiteX9" fmla="*/ 1689336 w 1952046"/>
                <a:gd name="connsiteY9" fmla="*/ 70449 h 528770"/>
                <a:gd name="connsiteX10" fmla="*/ 1952046 w 1952046"/>
                <a:gd name="connsiteY10" fmla="*/ 10034 h 528770"/>
                <a:gd name="connsiteX0" fmla="*/ 0 w 1952046"/>
                <a:gd name="connsiteY0" fmla="*/ 527269 h 527269"/>
                <a:gd name="connsiteX1" fmla="*/ 58079 w 1952046"/>
                <a:gd name="connsiteY1" fmla="*/ 420828 h 527269"/>
                <a:gd name="connsiteX2" fmla="*/ 184194 w 1952046"/>
                <a:gd name="connsiteY2" fmla="*/ 313333 h 527269"/>
                <a:gd name="connsiteX3" fmla="*/ 411054 w 1952046"/>
                <a:gd name="connsiteY3" fmla="*/ 208240 h 527269"/>
                <a:gd name="connsiteX4" fmla="*/ 622988 w 1952046"/>
                <a:gd name="connsiteY4" fmla="*/ 166554 h 527269"/>
                <a:gd name="connsiteX5" fmla="*/ 817026 w 1952046"/>
                <a:gd name="connsiteY5" fmla="*/ 147328 h 527269"/>
                <a:gd name="connsiteX6" fmla="*/ 1096018 w 1952046"/>
                <a:gd name="connsiteY6" fmla="*/ 239079 h 527269"/>
                <a:gd name="connsiteX7" fmla="*/ 1327965 w 1952046"/>
                <a:gd name="connsiteY7" fmla="*/ 319029 h 527269"/>
                <a:gd name="connsiteX8" fmla="*/ 1583016 w 1952046"/>
                <a:gd name="connsiteY8" fmla="*/ 164813 h 527269"/>
                <a:gd name="connsiteX9" fmla="*/ 1708386 w 1952046"/>
                <a:gd name="connsiteY9" fmla="*/ 86423 h 527269"/>
                <a:gd name="connsiteX10" fmla="*/ 1952046 w 1952046"/>
                <a:gd name="connsiteY10" fmla="*/ 8533 h 527269"/>
                <a:gd name="connsiteX0" fmla="*/ 0 w 1954427"/>
                <a:gd name="connsiteY0" fmla="*/ 533844 h 533844"/>
                <a:gd name="connsiteX1" fmla="*/ 58079 w 1954427"/>
                <a:gd name="connsiteY1" fmla="*/ 427403 h 533844"/>
                <a:gd name="connsiteX2" fmla="*/ 184194 w 1954427"/>
                <a:gd name="connsiteY2" fmla="*/ 319908 h 533844"/>
                <a:gd name="connsiteX3" fmla="*/ 411054 w 1954427"/>
                <a:gd name="connsiteY3" fmla="*/ 214815 h 533844"/>
                <a:gd name="connsiteX4" fmla="*/ 622988 w 1954427"/>
                <a:gd name="connsiteY4" fmla="*/ 173129 h 533844"/>
                <a:gd name="connsiteX5" fmla="*/ 817026 w 1954427"/>
                <a:gd name="connsiteY5" fmla="*/ 153903 h 533844"/>
                <a:gd name="connsiteX6" fmla="*/ 1096018 w 1954427"/>
                <a:gd name="connsiteY6" fmla="*/ 245654 h 533844"/>
                <a:gd name="connsiteX7" fmla="*/ 1327965 w 1954427"/>
                <a:gd name="connsiteY7" fmla="*/ 325604 h 533844"/>
                <a:gd name="connsiteX8" fmla="*/ 1583016 w 1954427"/>
                <a:gd name="connsiteY8" fmla="*/ 171388 h 533844"/>
                <a:gd name="connsiteX9" fmla="*/ 1708386 w 1954427"/>
                <a:gd name="connsiteY9" fmla="*/ 92998 h 533844"/>
                <a:gd name="connsiteX10" fmla="*/ 1954427 w 1954427"/>
                <a:gd name="connsiteY10" fmla="*/ 8118 h 533844"/>
                <a:gd name="connsiteX0" fmla="*/ 0 w 1954427"/>
                <a:gd name="connsiteY0" fmla="*/ 527185 h 527185"/>
                <a:gd name="connsiteX1" fmla="*/ 58079 w 1954427"/>
                <a:gd name="connsiteY1" fmla="*/ 420744 h 527185"/>
                <a:gd name="connsiteX2" fmla="*/ 184194 w 1954427"/>
                <a:gd name="connsiteY2" fmla="*/ 313249 h 527185"/>
                <a:gd name="connsiteX3" fmla="*/ 411054 w 1954427"/>
                <a:gd name="connsiteY3" fmla="*/ 208156 h 527185"/>
                <a:gd name="connsiteX4" fmla="*/ 622988 w 1954427"/>
                <a:gd name="connsiteY4" fmla="*/ 166470 h 527185"/>
                <a:gd name="connsiteX5" fmla="*/ 817026 w 1954427"/>
                <a:gd name="connsiteY5" fmla="*/ 147244 h 527185"/>
                <a:gd name="connsiteX6" fmla="*/ 1096018 w 1954427"/>
                <a:gd name="connsiteY6" fmla="*/ 238995 h 527185"/>
                <a:gd name="connsiteX7" fmla="*/ 1327965 w 1954427"/>
                <a:gd name="connsiteY7" fmla="*/ 318945 h 527185"/>
                <a:gd name="connsiteX8" fmla="*/ 1583016 w 1954427"/>
                <a:gd name="connsiteY8" fmla="*/ 164729 h 527185"/>
                <a:gd name="connsiteX9" fmla="*/ 1708386 w 1954427"/>
                <a:gd name="connsiteY9" fmla="*/ 86339 h 527185"/>
                <a:gd name="connsiteX10" fmla="*/ 1805916 w 1954427"/>
                <a:gd name="connsiteY10" fmla="*/ 8327 h 527185"/>
                <a:gd name="connsiteX11" fmla="*/ 1954427 w 1954427"/>
                <a:gd name="connsiteY11" fmla="*/ 1459 h 527185"/>
                <a:gd name="connsiteX0" fmla="*/ 0 w 1954427"/>
                <a:gd name="connsiteY0" fmla="*/ 525726 h 525726"/>
                <a:gd name="connsiteX1" fmla="*/ 58079 w 1954427"/>
                <a:gd name="connsiteY1" fmla="*/ 419285 h 525726"/>
                <a:gd name="connsiteX2" fmla="*/ 184194 w 1954427"/>
                <a:gd name="connsiteY2" fmla="*/ 311790 h 525726"/>
                <a:gd name="connsiteX3" fmla="*/ 411054 w 1954427"/>
                <a:gd name="connsiteY3" fmla="*/ 206697 h 525726"/>
                <a:gd name="connsiteX4" fmla="*/ 622988 w 1954427"/>
                <a:gd name="connsiteY4" fmla="*/ 165011 h 525726"/>
                <a:gd name="connsiteX5" fmla="*/ 817026 w 1954427"/>
                <a:gd name="connsiteY5" fmla="*/ 145785 h 525726"/>
                <a:gd name="connsiteX6" fmla="*/ 1096018 w 1954427"/>
                <a:gd name="connsiteY6" fmla="*/ 237536 h 525726"/>
                <a:gd name="connsiteX7" fmla="*/ 1327965 w 1954427"/>
                <a:gd name="connsiteY7" fmla="*/ 317486 h 525726"/>
                <a:gd name="connsiteX8" fmla="*/ 1583016 w 1954427"/>
                <a:gd name="connsiteY8" fmla="*/ 163270 h 525726"/>
                <a:gd name="connsiteX9" fmla="*/ 1708386 w 1954427"/>
                <a:gd name="connsiteY9" fmla="*/ 84880 h 525726"/>
                <a:gd name="connsiteX10" fmla="*/ 1829728 w 1954427"/>
                <a:gd name="connsiteY10" fmla="*/ 34828 h 525726"/>
                <a:gd name="connsiteX11" fmla="*/ 1954427 w 1954427"/>
                <a:gd name="connsiteY11" fmla="*/ 0 h 52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4427" h="525726">
                  <a:moveTo>
                    <a:pt x="0" y="525726"/>
                  </a:moveTo>
                  <a:cubicBezTo>
                    <a:pt x="12061" y="509733"/>
                    <a:pt x="27380" y="454941"/>
                    <a:pt x="58079" y="419285"/>
                  </a:cubicBezTo>
                  <a:cubicBezTo>
                    <a:pt x="88778" y="383629"/>
                    <a:pt x="125365" y="347221"/>
                    <a:pt x="184194" y="311790"/>
                  </a:cubicBezTo>
                  <a:cubicBezTo>
                    <a:pt x="243023" y="276359"/>
                    <a:pt x="372611" y="228664"/>
                    <a:pt x="411054" y="206697"/>
                  </a:cubicBezTo>
                  <a:cubicBezTo>
                    <a:pt x="477730" y="184647"/>
                    <a:pt x="555326" y="175163"/>
                    <a:pt x="622988" y="165011"/>
                  </a:cubicBezTo>
                  <a:cubicBezTo>
                    <a:pt x="690650" y="154859"/>
                    <a:pt x="738188" y="133698"/>
                    <a:pt x="817026" y="145785"/>
                  </a:cubicBezTo>
                  <a:cubicBezTo>
                    <a:pt x="895864" y="157873"/>
                    <a:pt x="1010862" y="208919"/>
                    <a:pt x="1096018" y="237536"/>
                  </a:cubicBezTo>
                  <a:cubicBezTo>
                    <a:pt x="1181175" y="266153"/>
                    <a:pt x="1246799" y="329864"/>
                    <a:pt x="1327965" y="317486"/>
                  </a:cubicBezTo>
                  <a:cubicBezTo>
                    <a:pt x="1409131" y="305108"/>
                    <a:pt x="1519613" y="202038"/>
                    <a:pt x="1583016" y="163270"/>
                  </a:cubicBezTo>
                  <a:cubicBezTo>
                    <a:pt x="1646419" y="124502"/>
                    <a:pt x="1667267" y="106287"/>
                    <a:pt x="1708386" y="84880"/>
                  </a:cubicBezTo>
                  <a:cubicBezTo>
                    <a:pt x="1749505" y="63473"/>
                    <a:pt x="1788721" y="48975"/>
                    <a:pt x="1829728" y="34828"/>
                  </a:cubicBezTo>
                  <a:cubicBezTo>
                    <a:pt x="1870735" y="20681"/>
                    <a:pt x="1929675" y="1145"/>
                    <a:pt x="1954427" y="0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458907" y="2173548"/>
              <a:ext cx="2186940" cy="1874016"/>
            </a:xfrm>
            <a:custGeom>
              <a:avLst/>
              <a:gdLst>
                <a:gd name="connsiteX0" fmla="*/ 0 w 2274570"/>
                <a:gd name="connsiteY0" fmla="*/ 830580 h 2743200"/>
                <a:gd name="connsiteX1" fmla="*/ 765810 w 2274570"/>
                <a:gd name="connsiteY1" fmla="*/ 1645920 h 2743200"/>
                <a:gd name="connsiteX2" fmla="*/ 1264920 w 2274570"/>
                <a:gd name="connsiteY2" fmla="*/ 1638300 h 2743200"/>
                <a:gd name="connsiteX3" fmla="*/ 1306830 w 2274570"/>
                <a:gd name="connsiteY3" fmla="*/ 1154430 h 2743200"/>
                <a:gd name="connsiteX4" fmla="*/ 1131570 w 2274570"/>
                <a:gd name="connsiteY4" fmla="*/ 765810 h 2743200"/>
                <a:gd name="connsiteX5" fmla="*/ 1154430 w 2274570"/>
                <a:gd name="connsiteY5" fmla="*/ 670560 h 2743200"/>
                <a:gd name="connsiteX6" fmla="*/ 1165860 w 2274570"/>
                <a:gd name="connsiteY6" fmla="*/ 640080 h 2743200"/>
                <a:gd name="connsiteX7" fmla="*/ 1184910 w 2274570"/>
                <a:gd name="connsiteY7" fmla="*/ 609600 h 2743200"/>
                <a:gd name="connsiteX8" fmla="*/ 1207770 w 2274570"/>
                <a:gd name="connsiteY8" fmla="*/ 571500 h 2743200"/>
                <a:gd name="connsiteX9" fmla="*/ 1249680 w 2274570"/>
                <a:gd name="connsiteY9" fmla="*/ 541020 h 2743200"/>
                <a:gd name="connsiteX10" fmla="*/ 1264920 w 2274570"/>
                <a:gd name="connsiteY10" fmla="*/ 491490 h 2743200"/>
                <a:gd name="connsiteX11" fmla="*/ 1283970 w 2274570"/>
                <a:gd name="connsiteY11" fmla="*/ 434340 h 2743200"/>
                <a:gd name="connsiteX12" fmla="*/ 1291590 w 2274570"/>
                <a:gd name="connsiteY12" fmla="*/ 392430 h 2743200"/>
                <a:gd name="connsiteX13" fmla="*/ 1303020 w 2274570"/>
                <a:gd name="connsiteY13" fmla="*/ 358140 h 2743200"/>
                <a:gd name="connsiteX14" fmla="*/ 1314450 w 2274570"/>
                <a:gd name="connsiteY14" fmla="*/ 327660 h 2743200"/>
                <a:gd name="connsiteX15" fmla="*/ 1329690 w 2274570"/>
                <a:gd name="connsiteY15" fmla="*/ 327660 h 2743200"/>
                <a:gd name="connsiteX16" fmla="*/ 1348740 w 2274570"/>
                <a:gd name="connsiteY16" fmla="*/ 335280 h 2743200"/>
                <a:gd name="connsiteX17" fmla="*/ 1379220 w 2274570"/>
                <a:gd name="connsiteY17" fmla="*/ 335280 h 2743200"/>
                <a:gd name="connsiteX18" fmla="*/ 1394460 w 2274570"/>
                <a:gd name="connsiteY18" fmla="*/ 339090 h 2743200"/>
                <a:gd name="connsiteX19" fmla="*/ 1402080 w 2274570"/>
                <a:gd name="connsiteY19" fmla="*/ 358140 h 2743200"/>
                <a:gd name="connsiteX20" fmla="*/ 1455420 w 2274570"/>
                <a:gd name="connsiteY20" fmla="*/ 335280 h 2743200"/>
                <a:gd name="connsiteX21" fmla="*/ 1466850 w 2274570"/>
                <a:gd name="connsiteY21" fmla="*/ 323850 h 2743200"/>
                <a:gd name="connsiteX22" fmla="*/ 1482090 w 2274570"/>
                <a:gd name="connsiteY22" fmla="*/ 312420 h 2743200"/>
                <a:gd name="connsiteX23" fmla="*/ 1512570 w 2274570"/>
                <a:gd name="connsiteY23" fmla="*/ 312420 h 2743200"/>
                <a:gd name="connsiteX24" fmla="*/ 1581150 w 2274570"/>
                <a:gd name="connsiteY24" fmla="*/ 304800 h 2743200"/>
                <a:gd name="connsiteX25" fmla="*/ 1600200 w 2274570"/>
                <a:gd name="connsiteY25" fmla="*/ 217170 h 2743200"/>
                <a:gd name="connsiteX26" fmla="*/ 1623060 w 2274570"/>
                <a:gd name="connsiteY26" fmla="*/ 121920 h 2743200"/>
                <a:gd name="connsiteX27" fmla="*/ 1638300 w 2274570"/>
                <a:gd name="connsiteY27" fmla="*/ 45720 h 2743200"/>
                <a:gd name="connsiteX28" fmla="*/ 1664970 w 2274570"/>
                <a:gd name="connsiteY28" fmla="*/ 19050 h 2743200"/>
                <a:gd name="connsiteX29" fmla="*/ 1680210 w 2274570"/>
                <a:gd name="connsiteY29" fmla="*/ 0 h 2743200"/>
                <a:gd name="connsiteX30" fmla="*/ 1756410 w 2274570"/>
                <a:gd name="connsiteY30" fmla="*/ 289560 h 2743200"/>
                <a:gd name="connsiteX31" fmla="*/ 1840230 w 2274570"/>
                <a:gd name="connsiteY31" fmla="*/ 731520 h 2743200"/>
                <a:gd name="connsiteX32" fmla="*/ 1935480 w 2274570"/>
                <a:gd name="connsiteY32" fmla="*/ 1070610 h 2743200"/>
                <a:gd name="connsiteX33" fmla="*/ 2057400 w 2274570"/>
                <a:gd name="connsiteY33" fmla="*/ 1493520 h 2743200"/>
                <a:gd name="connsiteX34" fmla="*/ 2179320 w 2274570"/>
                <a:gd name="connsiteY34" fmla="*/ 1775460 h 2743200"/>
                <a:gd name="connsiteX35" fmla="*/ 2274570 w 2274570"/>
                <a:gd name="connsiteY35" fmla="*/ 1905000 h 2743200"/>
                <a:gd name="connsiteX36" fmla="*/ 2259330 w 2274570"/>
                <a:gd name="connsiteY36" fmla="*/ 1988820 h 2743200"/>
                <a:gd name="connsiteX37" fmla="*/ 2236470 w 2274570"/>
                <a:gd name="connsiteY37" fmla="*/ 2179320 h 2743200"/>
                <a:gd name="connsiteX38" fmla="*/ 2148840 w 2274570"/>
                <a:gd name="connsiteY38" fmla="*/ 2335530 h 2743200"/>
                <a:gd name="connsiteX39" fmla="*/ 2076450 w 2274570"/>
                <a:gd name="connsiteY39" fmla="*/ 2404110 h 2743200"/>
                <a:gd name="connsiteX40" fmla="*/ 1985010 w 2274570"/>
                <a:gd name="connsiteY40" fmla="*/ 2423160 h 2743200"/>
                <a:gd name="connsiteX41" fmla="*/ 1935480 w 2274570"/>
                <a:gd name="connsiteY41" fmla="*/ 2449830 h 2743200"/>
                <a:gd name="connsiteX42" fmla="*/ 1855470 w 2274570"/>
                <a:gd name="connsiteY42" fmla="*/ 2419350 h 2743200"/>
                <a:gd name="connsiteX43" fmla="*/ 1828800 w 2274570"/>
                <a:gd name="connsiteY43" fmla="*/ 2385060 h 2743200"/>
                <a:gd name="connsiteX44" fmla="*/ 1771650 w 2274570"/>
                <a:gd name="connsiteY44" fmla="*/ 2392680 h 2743200"/>
                <a:gd name="connsiteX45" fmla="*/ 1771650 w 2274570"/>
                <a:gd name="connsiteY45" fmla="*/ 2411730 h 2743200"/>
                <a:gd name="connsiteX46" fmla="*/ 1851660 w 2274570"/>
                <a:gd name="connsiteY46" fmla="*/ 2480310 h 2743200"/>
                <a:gd name="connsiteX47" fmla="*/ 1866900 w 2274570"/>
                <a:gd name="connsiteY47" fmla="*/ 2541270 h 2743200"/>
                <a:gd name="connsiteX48" fmla="*/ 1786890 w 2274570"/>
                <a:gd name="connsiteY48" fmla="*/ 2598420 h 2743200"/>
                <a:gd name="connsiteX49" fmla="*/ 1729740 w 2274570"/>
                <a:gd name="connsiteY49" fmla="*/ 2625090 h 2743200"/>
                <a:gd name="connsiteX50" fmla="*/ 1630680 w 2274570"/>
                <a:gd name="connsiteY50" fmla="*/ 2663190 h 2743200"/>
                <a:gd name="connsiteX51" fmla="*/ 1550670 w 2274570"/>
                <a:gd name="connsiteY51" fmla="*/ 2651760 h 2743200"/>
                <a:gd name="connsiteX52" fmla="*/ 1463040 w 2274570"/>
                <a:gd name="connsiteY52" fmla="*/ 2606040 h 2743200"/>
                <a:gd name="connsiteX53" fmla="*/ 1394460 w 2274570"/>
                <a:gd name="connsiteY53" fmla="*/ 2560320 h 2743200"/>
                <a:gd name="connsiteX54" fmla="*/ 1352550 w 2274570"/>
                <a:gd name="connsiteY54" fmla="*/ 2537460 h 2743200"/>
                <a:gd name="connsiteX55" fmla="*/ 1314450 w 2274570"/>
                <a:gd name="connsiteY55" fmla="*/ 2522220 h 2743200"/>
                <a:gd name="connsiteX56" fmla="*/ 1283970 w 2274570"/>
                <a:gd name="connsiteY56" fmla="*/ 2514600 h 2743200"/>
                <a:gd name="connsiteX57" fmla="*/ 1283970 w 2274570"/>
                <a:gd name="connsiteY57" fmla="*/ 2514600 h 2743200"/>
                <a:gd name="connsiteX58" fmla="*/ 1261110 w 2274570"/>
                <a:gd name="connsiteY58" fmla="*/ 2602230 h 2743200"/>
                <a:gd name="connsiteX59" fmla="*/ 1352550 w 2274570"/>
                <a:gd name="connsiteY59" fmla="*/ 2701290 h 2743200"/>
                <a:gd name="connsiteX60" fmla="*/ 1352550 w 2274570"/>
                <a:gd name="connsiteY60" fmla="*/ 2724150 h 2743200"/>
                <a:gd name="connsiteX61" fmla="*/ 1318260 w 2274570"/>
                <a:gd name="connsiteY61" fmla="*/ 2743200 h 2743200"/>
                <a:gd name="connsiteX62" fmla="*/ 1280160 w 2274570"/>
                <a:gd name="connsiteY62" fmla="*/ 2735580 h 2743200"/>
                <a:gd name="connsiteX63" fmla="*/ 1226820 w 2274570"/>
                <a:gd name="connsiteY63" fmla="*/ 2724150 h 2743200"/>
                <a:gd name="connsiteX64" fmla="*/ 1112520 w 2274570"/>
                <a:gd name="connsiteY64" fmla="*/ 2720340 h 2743200"/>
                <a:gd name="connsiteX65" fmla="*/ 1017270 w 2274570"/>
                <a:gd name="connsiteY65" fmla="*/ 2712720 h 2743200"/>
                <a:gd name="connsiteX66" fmla="*/ 967740 w 2274570"/>
                <a:gd name="connsiteY66" fmla="*/ 2682240 h 2743200"/>
                <a:gd name="connsiteX67" fmla="*/ 891540 w 2274570"/>
                <a:gd name="connsiteY67" fmla="*/ 2636520 h 2743200"/>
                <a:gd name="connsiteX68" fmla="*/ 830580 w 2274570"/>
                <a:gd name="connsiteY68" fmla="*/ 2602230 h 2743200"/>
                <a:gd name="connsiteX69" fmla="*/ 746760 w 2274570"/>
                <a:gd name="connsiteY69" fmla="*/ 2556510 h 2743200"/>
                <a:gd name="connsiteX70" fmla="*/ 704850 w 2274570"/>
                <a:gd name="connsiteY70" fmla="*/ 2526030 h 2743200"/>
                <a:gd name="connsiteX71" fmla="*/ 662940 w 2274570"/>
                <a:gd name="connsiteY71" fmla="*/ 2522220 h 2743200"/>
                <a:gd name="connsiteX72" fmla="*/ 643890 w 2274570"/>
                <a:gd name="connsiteY72" fmla="*/ 2541270 h 2743200"/>
                <a:gd name="connsiteX73" fmla="*/ 735330 w 2274570"/>
                <a:gd name="connsiteY73" fmla="*/ 2640330 h 2743200"/>
                <a:gd name="connsiteX74" fmla="*/ 735330 w 2274570"/>
                <a:gd name="connsiteY74" fmla="*/ 2682240 h 2743200"/>
                <a:gd name="connsiteX75" fmla="*/ 693420 w 2274570"/>
                <a:gd name="connsiteY75" fmla="*/ 2712720 h 2743200"/>
                <a:gd name="connsiteX76" fmla="*/ 590550 w 2274570"/>
                <a:gd name="connsiteY76" fmla="*/ 2705100 h 2743200"/>
                <a:gd name="connsiteX77" fmla="*/ 533400 w 2274570"/>
                <a:gd name="connsiteY77" fmla="*/ 2670810 h 2743200"/>
                <a:gd name="connsiteX78" fmla="*/ 457200 w 2274570"/>
                <a:gd name="connsiteY78" fmla="*/ 2621280 h 2743200"/>
                <a:gd name="connsiteX79" fmla="*/ 316230 w 2274570"/>
                <a:gd name="connsiteY79" fmla="*/ 2545080 h 2743200"/>
                <a:gd name="connsiteX80" fmla="*/ 228600 w 2274570"/>
                <a:gd name="connsiteY80" fmla="*/ 2434590 h 2743200"/>
                <a:gd name="connsiteX81" fmla="*/ 148590 w 2274570"/>
                <a:gd name="connsiteY81" fmla="*/ 2366010 h 2743200"/>
                <a:gd name="connsiteX82" fmla="*/ 95250 w 2274570"/>
                <a:gd name="connsiteY82" fmla="*/ 2301240 h 2743200"/>
                <a:gd name="connsiteX83" fmla="*/ 3810 w 2274570"/>
                <a:gd name="connsiteY83" fmla="*/ 2213610 h 2743200"/>
                <a:gd name="connsiteX84" fmla="*/ 0 w 2274570"/>
                <a:gd name="connsiteY84" fmla="*/ 830580 h 2743200"/>
                <a:gd name="connsiteX0" fmla="*/ 0 w 2274570"/>
                <a:gd name="connsiteY0" fmla="*/ 830580 h 2743200"/>
                <a:gd name="connsiteX1" fmla="*/ 765810 w 2274570"/>
                <a:gd name="connsiteY1" fmla="*/ 1645920 h 2743200"/>
                <a:gd name="connsiteX2" fmla="*/ 1264920 w 2274570"/>
                <a:gd name="connsiteY2" fmla="*/ 1638300 h 2743200"/>
                <a:gd name="connsiteX3" fmla="*/ 1306830 w 2274570"/>
                <a:gd name="connsiteY3" fmla="*/ 1154430 h 2743200"/>
                <a:gd name="connsiteX4" fmla="*/ 1131570 w 2274570"/>
                <a:gd name="connsiteY4" fmla="*/ 765810 h 2743200"/>
                <a:gd name="connsiteX5" fmla="*/ 1154430 w 2274570"/>
                <a:gd name="connsiteY5" fmla="*/ 670560 h 2743200"/>
                <a:gd name="connsiteX6" fmla="*/ 1165860 w 2274570"/>
                <a:gd name="connsiteY6" fmla="*/ 640080 h 2743200"/>
                <a:gd name="connsiteX7" fmla="*/ 1184910 w 2274570"/>
                <a:gd name="connsiteY7" fmla="*/ 609600 h 2743200"/>
                <a:gd name="connsiteX8" fmla="*/ 1207770 w 2274570"/>
                <a:gd name="connsiteY8" fmla="*/ 571500 h 2743200"/>
                <a:gd name="connsiteX9" fmla="*/ 1249680 w 2274570"/>
                <a:gd name="connsiteY9" fmla="*/ 541020 h 2743200"/>
                <a:gd name="connsiteX10" fmla="*/ 1264920 w 2274570"/>
                <a:gd name="connsiteY10" fmla="*/ 491490 h 2743200"/>
                <a:gd name="connsiteX11" fmla="*/ 1283970 w 2274570"/>
                <a:gd name="connsiteY11" fmla="*/ 434340 h 2743200"/>
                <a:gd name="connsiteX12" fmla="*/ 1291590 w 2274570"/>
                <a:gd name="connsiteY12" fmla="*/ 392430 h 2743200"/>
                <a:gd name="connsiteX13" fmla="*/ 1303020 w 2274570"/>
                <a:gd name="connsiteY13" fmla="*/ 358140 h 2743200"/>
                <a:gd name="connsiteX14" fmla="*/ 1314450 w 2274570"/>
                <a:gd name="connsiteY14" fmla="*/ 327660 h 2743200"/>
                <a:gd name="connsiteX15" fmla="*/ 1329690 w 2274570"/>
                <a:gd name="connsiteY15" fmla="*/ 327660 h 2743200"/>
                <a:gd name="connsiteX16" fmla="*/ 1348740 w 2274570"/>
                <a:gd name="connsiteY16" fmla="*/ 335280 h 2743200"/>
                <a:gd name="connsiteX17" fmla="*/ 1379220 w 2274570"/>
                <a:gd name="connsiteY17" fmla="*/ 335280 h 2743200"/>
                <a:gd name="connsiteX18" fmla="*/ 1394460 w 2274570"/>
                <a:gd name="connsiteY18" fmla="*/ 339090 h 2743200"/>
                <a:gd name="connsiteX19" fmla="*/ 1402080 w 2274570"/>
                <a:gd name="connsiteY19" fmla="*/ 358140 h 2743200"/>
                <a:gd name="connsiteX20" fmla="*/ 1455420 w 2274570"/>
                <a:gd name="connsiteY20" fmla="*/ 335280 h 2743200"/>
                <a:gd name="connsiteX21" fmla="*/ 1466850 w 2274570"/>
                <a:gd name="connsiteY21" fmla="*/ 323850 h 2743200"/>
                <a:gd name="connsiteX22" fmla="*/ 1482090 w 2274570"/>
                <a:gd name="connsiteY22" fmla="*/ 312420 h 2743200"/>
                <a:gd name="connsiteX23" fmla="*/ 1512570 w 2274570"/>
                <a:gd name="connsiteY23" fmla="*/ 312420 h 2743200"/>
                <a:gd name="connsiteX24" fmla="*/ 1581150 w 2274570"/>
                <a:gd name="connsiteY24" fmla="*/ 304800 h 2743200"/>
                <a:gd name="connsiteX25" fmla="*/ 1600200 w 2274570"/>
                <a:gd name="connsiteY25" fmla="*/ 217170 h 2743200"/>
                <a:gd name="connsiteX26" fmla="*/ 1623060 w 2274570"/>
                <a:gd name="connsiteY26" fmla="*/ 121920 h 2743200"/>
                <a:gd name="connsiteX27" fmla="*/ 1638300 w 2274570"/>
                <a:gd name="connsiteY27" fmla="*/ 45720 h 2743200"/>
                <a:gd name="connsiteX28" fmla="*/ 1664970 w 2274570"/>
                <a:gd name="connsiteY28" fmla="*/ 19050 h 2743200"/>
                <a:gd name="connsiteX29" fmla="*/ 1680210 w 2274570"/>
                <a:gd name="connsiteY29" fmla="*/ 0 h 2743200"/>
                <a:gd name="connsiteX30" fmla="*/ 1756410 w 2274570"/>
                <a:gd name="connsiteY30" fmla="*/ 289560 h 2743200"/>
                <a:gd name="connsiteX31" fmla="*/ 1840230 w 2274570"/>
                <a:gd name="connsiteY31" fmla="*/ 731520 h 2743200"/>
                <a:gd name="connsiteX32" fmla="*/ 1935480 w 2274570"/>
                <a:gd name="connsiteY32" fmla="*/ 1070610 h 2743200"/>
                <a:gd name="connsiteX33" fmla="*/ 2057400 w 2274570"/>
                <a:gd name="connsiteY33" fmla="*/ 1493520 h 2743200"/>
                <a:gd name="connsiteX34" fmla="*/ 2179320 w 2274570"/>
                <a:gd name="connsiteY34" fmla="*/ 1775460 h 2743200"/>
                <a:gd name="connsiteX35" fmla="*/ 2274570 w 2274570"/>
                <a:gd name="connsiteY35" fmla="*/ 1905000 h 2743200"/>
                <a:gd name="connsiteX36" fmla="*/ 2259330 w 2274570"/>
                <a:gd name="connsiteY36" fmla="*/ 1988820 h 2743200"/>
                <a:gd name="connsiteX37" fmla="*/ 2236470 w 2274570"/>
                <a:gd name="connsiteY37" fmla="*/ 2179320 h 2743200"/>
                <a:gd name="connsiteX38" fmla="*/ 2148840 w 2274570"/>
                <a:gd name="connsiteY38" fmla="*/ 2335530 h 2743200"/>
                <a:gd name="connsiteX39" fmla="*/ 2076450 w 2274570"/>
                <a:gd name="connsiteY39" fmla="*/ 2404110 h 2743200"/>
                <a:gd name="connsiteX40" fmla="*/ 1985010 w 2274570"/>
                <a:gd name="connsiteY40" fmla="*/ 2423160 h 2743200"/>
                <a:gd name="connsiteX41" fmla="*/ 1935480 w 2274570"/>
                <a:gd name="connsiteY41" fmla="*/ 2449830 h 2743200"/>
                <a:gd name="connsiteX42" fmla="*/ 1855470 w 2274570"/>
                <a:gd name="connsiteY42" fmla="*/ 2419350 h 2743200"/>
                <a:gd name="connsiteX43" fmla="*/ 1828800 w 2274570"/>
                <a:gd name="connsiteY43" fmla="*/ 2385060 h 2743200"/>
                <a:gd name="connsiteX44" fmla="*/ 1771650 w 2274570"/>
                <a:gd name="connsiteY44" fmla="*/ 2392680 h 2743200"/>
                <a:gd name="connsiteX45" fmla="*/ 1771650 w 2274570"/>
                <a:gd name="connsiteY45" fmla="*/ 2411730 h 2743200"/>
                <a:gd name="connsiteX46" fmla="*/ 1851660 w 2274570"/>
                <a:gd name="connsiteY46" fmla="*/ 2480310 h 2743200"/>
                <a:gd name="connsiteX47" fmla="*/ 1866900 w 2274570"/>
                <a:gd name="connsiteY47" fmla="*/ 2541270 h 2743200"/>
                <a:gd name="connsiteX48" fmla="*/ 1786890 w 2274570"/>
                <a:gd name="connsiteY48" fmla="*/ 2598420 h 2743200"/>
                <a:gd name="connsiteX49" fmla="*/ 1729740 w 2274570"/>
                <a:gd name="connsiteY49" fmla="*/ 2625090 h 2743200"/>
                <a:gd name="connsiteX50" fmla="*/ 1630680 w 2274570"/>
                <a:gd name="connsiteY50" fmla="*/ 2663190 h 2743200"/>
                <a:gd name="connsiteX51" fmla="*/ 1550670 w 2274570"/>
                <a:gd name="connsiteY51" fmla="*/ 2651760 h 2743200"/>
                <a:gd name="connsiteX52" fmla="*/ 1463040 w 2274570"/>
                <a:gd name="connsiteY52" fmla="*/ 2606040 h 2743200"/>
                <a:gd name="connsiteX53" fmla="*/ 1394460 w 2274570"/>
                <a:gd name="connsiteY53" fmla="*/ 2560320 h 2743200"/>
                <a:gd name="connsiteX54" fmla="*/ 1352550 w 2274570"/>
                <a:gd name="connsiteY54" fmla="*/ 2537460 h 2743200"/>
                <a:gd name="connsiteX55" fmla="*/ 1314450 w 2274570"/>
                <a:gd name="connsiteY55" fmla="*/ 2522220 h 2743200"/>
                <a:gd name="connsiteX56" fmla="*/ 1283970 w 2274570"/>
                <a:gd name="connsiteY56" fmla="*/ 2514600 h 2743200"/>
                <a:gd name="connsiteX57" fmla="*/ 1283970 w 2274570"/>
                <a:gd name="connsiteY57" fmla="*/ 2514600 h 2743200"/>
                <a:gd name="connsiteX58" fmla="*/ 1261110 w 2274570"/>
                <a:gd name="connsiteY58" fmla="*/ 2602230 h 2743200"/>
                <a:gd name="connsiteX59" fmla="*/ 1352550 w 2274570"/>
                <a:gd name="connsiteY59" fmla="*/ 2701290 h 2743200"/>
                <a:gd name="connsiteX60" fmla="*/ 1352550 w 2274570"/>
                <a:gd name="connsiteY60" fmla="*/ 2724150 h 2743200"/>
                <a:gd name="connsiteX61" fmla="*/ 1318260 w 2274570"/>
                <a:gd name="connsiteY61" fmla="*/ 2743200 h 2743200"/>
                <a:gd name="connsiteX62" fmla="*/ 1280160 w 2274570"/>
                <a:gd name="connsiteY62" fmla="*/ 2735580 h 2743200"/>
                <a:gd name="connsiteX63" fmla="*/ 1226820 w 2274570"/>
                <a:gd name="connsiteY63" fmla="*/ 2724150 h 2743200"/>
                <a:gd name="connsiteX64" fmla="*/ 1112520 w 2274570"/>
                <a:gd name="connsiteY64" fmla="*/ 2720340 h 2743200"/>
                <a:gd name="connsiteX65" fmla="*/ 1017270 w 2274570"/>
                <a:gd name="connsiteY65" fmla="*/ 2712720 h 2743200"/>
                <a:gd name="connsiteX66" fmla="*/ 967740 w 2274570"/>
                <a:gd name="connsiteY66" fmla="*/ 2682240 h 2743200"/>
                <a:gd name="connsiteX67" fmla="*/ 891540 w 2274570"/>
                <a:gd name="connsiteY67" fmla="*/ 2636520 h 2743200"/>
                <a:gd name="connsiteX68" fmla="*/ 830580 w 2274570"/>
                <a:gd name="connsiteY68" fmla="*/ 2602230 h 2743200"/>
                <a:gd name="connsiteX69" fmla="*/ 746760 w 2274570"/>
                <a:gd name="connsiteY69" fmla="*/ 2556510 h 2743200"/>
                <a:gd name="connsiteX70" fmla="*/ 704850 w 2274570"/>
                <a:gd name="connsiteY70" fmla="*/ 2526030 h 2743200"/>
                <a:gd name="connsiteX71" fmla="*/ 662940 w 2274570"/>
                <a:gd name="connsiteY71" fmla="*/ 2522220 h 2743200"/>
                <a:gd name="connsiteX72" fmla="*/ 643890 w 2274570"/>
                <a:gd name="connsiteY72" fmla="*/ 2541270 h 2743200"/>
                <a:gd name="connsiteX73" fmla="*/ 735330 w 2274570"/>
                <a:gd name="connsiteY73" fmla="*/ 2640330 h 2743200"/>
                <a:gd name="connsiteX74" fmla="*/ 735330 w 2274570"/>
                <a:gd name="connsiteY74" fmla="*/ 2682240 h 2743200"/>
                <a:gd name="connsiteX75" fmla="*/ 693420 w 2274570"/>
                <a:gd name="connsiteY75" fmla="*/ 2712720 h 2743200"/>
                <a:gd name="connsiteX76" fmla="*/ 590550 w 2274570"/>
                <a:gd name="connsiteY76" fmla="*/ 2705100 h 2743200"/>
                <a:gd name="connsiteX77" fmla="*/ 533400 w 2274570"/>
                <a:gd name="connsiteY77" fmla="*/ 2670810 h 2743200"/>
                <a:gd name="connsiteX78" fmla="*/ 457200 w 2274570"/>
                <a:gd name="connsiteY78" fmla="*/ 2621280 h 2743200"/>
                <a:gd name="connsiteX79" fmla="*/ 316230 w 2274570"/>
                <a:gd name="connsiteY79" fmla="*/ 2545080 h 2743200"/>
                <a:gd name="connsiteX80" fmla="*/ 228600 w 2274570"/>
                <a:gd name="connsiteY80" fmla="*/ 2434590 h 2743200"/>
                <a:gd name="connsiteX81" fmla="*/ 148590 w 2274570"/>
                <a:gd name="connsiteY81" fmla="*/ 2366010 h 2743200"/>
                <a:gd name="connsiteX82" fmla="*/ 87630 w 2274570"/>
                <a:gd name="connsiteY82" fmla="*/ 2316480 h 2743200"/>
                <a:gd name="connsiteX83" fmla="*/ 3810 w 2274570"/>
                <a:gd name="connsiteY83" fmla="*/ 2213610 h 2743200"/>
                <a:gd name="connsiteX84" fmla="*/ 0 w 2274570"/>
                <a:gd name="connsiteY84" fmla="*/ 830580 h 2743200"/>
                <a:gd name="connsiteX0" fmla="*/ 0 w 2274570"/>
                <a:gd name="connsiteY0" fmla="*/ 830580 h 2743200"/>
                <a:gd name="connsiteX1" fmla="*/ 765810 w 2274570"/>
                <a:gd name="connsiteY1" fmla="*/ 1645920 h 2743200"/>
                <a:gd name="connsiteX2" fmla="*/ 1264920 w 2274570"/>
                <a:gd name="connsiteY2" fmla="*/ 1638300 h 2743200"/>
                <a:gd name="connsiteX3" fmla="*/ 1306830 w 2274570"/>
                <a:gd name="connsiteY3" fmla="*/ 1154430 h 2743200"/>
                <a:gd name="connsiteX4" fmla="*/ 1131570 w 2274570"/>
                <a:gd name="connsiteY4" fmla="*/ 765810 h 2743200"/>
                <a:gd name="connsiteX5" fmla="*/ 1154430 w 2274570"/>
                <a:gd name="connsiteY5" fmla="*/ 670560 h 2743200"/>
                <a:gd name="connsiteX6" fmla="*/ 1165860 w 2274570"/>
                <a:gd name="connsiteY6" fmla="*/ 640080 h 2743200"/>
                <a:gd name="connsiteX7" fmla="*/ 1184910 w 2274570"/>
                <a:gd name="connsiteY7" fmla="*/ 609600 h 2743200"/>
                <a:gd name="connsiteX8" fmla="*/ 1207770 w 2274570"/>
                <a:gd name="connsiteY8" fmla="*/ 571500 h 2743200"/>
                <a:gd name="connsiteX9" fmla="*/ 1249680 w 2274570"/>
                <a:gd name="connsiteY9" fmla="*/ 541020 h 2743200"/>
                <a:gd name="connsiteX10" fmla="*/ 1264920 w 2274570"/>
                <a:gd name="connsiteY10" fmla="*/ 491490 h 2743200"/>
                <a:gd name="connsiteX11" fmla="*/ 1283970 w 2274570"/>
                <a:gd name="connsiteY11" fmla="*/ 434340 h 2743200"/>
                <a:gd name="connsiteX12" fmla="*/ 1291590 w 2274570"/>
                <a:gd name="connsiteY12" fmla="*/ 392430 h 2743200"/>
                <a:gd name="connsiteX13" fmla="*/ 1303020 w 2274570"/>
                <a:gd name="connsiteY13" fmla="*/ 358140 h 2743200"/>
                <a:gd name="connsiteX14" fmla="*/ 1314450 w 2274570"/>
                <a:gd name="connsiteY14" fmla="*/ 327660 h 2743200"/>
                <a:gd name="connsiteX15" fmla="*/ 1329690 w 2274570"/>
                <a:gd name="connsiteY15" fmla="*/ 327660 h 2743200"/>
                <a:gd name="connsiteX16" fmla="*/ 1348740 w 2274570"/>
                <a:gd name="connsiteY16" fmla="*/ 335280 h 2743200"/>
                <a:gd name="connsiteX17" fmla="*/ 1379220 w 2274570"/>
                <a:gd name="connsiteY17" fmla="*/ 335280 h 2743200"/>
                <a:gd name="connsiteX18" fmla="*/ 1394460 w 2274570"/>
                <a:gd name="connsiteY18" fmla="*/ 339090 h 2743200"/>
                <a:gd name="connsiteX19" fmla="*/ 1402080 w 2274570"/>
                <a:gd name="connsiteY19" fmla="*/ 358140 h 2743200"/>
                <a:gd name="connsiteX20" fmla="*/ 1455420 w 2274570"/>
                <a:gd name="connsiteY20" fmla="*/ 335280 h 2743200"/>
                <a:gd name="connsiteX21" fmla="*/ 1466850 w 2274570"/>
                <a:gd name="connsiteY21" fmla="*/ 323850 h 2743200"/>
                <a:gd name="connsiteX22" fmla="*/ 1482090 w 2274570"/>
                <a:gd name="connsiteY22" fmla="*/ 312420 h 2743200"/>
                <a:gd name="connsiteX23" fmla="*/ 1512570 w 2274570"/>
                <a:gd name="connsiteY23" fmla="*/ 312420 h 2743200"/>
                <a:gd name="connsiteX24" fmla="*/ 1581150 w 2274570"/>
                <a:gd name="connsiteY24" fmla="*/ 304800 h 2743200"/>
                <a:gd name="connsiteX25" fmla="*/ 1600200 w 2274570"/>
                <a:gd name="connsiteY25" fmla="*/ 217170 h 2743200"/>
                <a:gd name="connsiteX26" fmla="*/ 1623060 w 2274570"/>
                <a:gd name="connsiteY26" fmla="*/ 121920 h 2743200"/>
                <a:gd name="connsiteX27" fmla="*/ 1638300 w 2274570"/>
                <a:gd name="connsiteY27" fmla="*/ 45720 h 2743200"/>
                <a:gd name="connsiteX28" fmla="*/ 1664970 w 2274570"/>
                <a:gd name="connsiteY28" fmla="*/ 19050 h 2743200"/>
                <a:gd name="connsiteX29" fmla="*/ 1680210 w 2274570"/>
                <a:gd name="connsiteY29" fmla="*/ 0 h 2743200"/>
                <a:gd name="connsiteX30" fmla="*/ 1756410 w 2274570"/>
                <a:gd name="connsiteY30" fmla="*/ 289560 h 2743200"/>
                <a:gd name="connsiteX31" fmla="*/ 1840230 w 2274570"/>
                <a:gd name="connsiteY31" fmla="*/ 731520 h 2743200"/>
                <a:gd name="connsiteX32" fmla="*/ 1935480 w 2274570"/>
                <a:gd name="connsiteY32" fmla="*/ 1070610 h 2743200"/>
                <a:gd name="connsiteX33" fmla="*/ 2057400 w 2274570"/>
                <a:gd name="connsiteY33" fmla="*/ 1493520 h 2743200"/>
                <a:gd name="connsiteX34" fmla="*/ 2179320 w 2274570"/>
                <a:gd name="connsiteY34" fmla="*/ 1775460 h 2743200"/>
                <a:gd name="connsiteX35" fmla="*/ 2274570 w 2274570"/>
                <a:gd name="connsiteY35" fmla="*/ 1905000 h 2743200"/>
                <a:gd name="connsiteX36" fmla="*/ 2259330 w 2274570"/>
                <a:gd name="connsiteY36" fmla="*/ 1988820 h 2743200"/>
                <a:gd name="connsiteX37" fmla="*/ 2236470 w 2274570"/>
                <a:gd name="connsiteY37" fmla="*/ 2179320 h 2743200"/>
                <a:gd name="connsiteX38" fmla="*/ 2148840 w 2274570"/>
                <a:gd name="connsiteY38" fmla="*/ 2335530 h 2743200"/>
                <a:gd name="connsiteX39" fmla="*/ 2076450 w 2274570"/>
                <a:gd name="connsiteY39" fmla="*/ 2404110 h 2743200"/>
                <a:gd name="connsiteX40" fmla="*/ 1985010 w 2274570"/>
                <a:gd name="connsiteY40" fmla="*/ 2423160 h 2743200"/>
                <a:gd name="connsiteX41" fmla="*/ 1935480 w 2274570"/>
                <a:gd name="connsiteY41" fmla="*/ 2449830 h 2743200"/>
                <a:gd name="connsiteX42" fmla="*/ 1855470 w 2274570"/>
                <a:gd name="connsiteY42" fmla="*/ 2419350 h 2743200"/>
                <a:gd name="connsiteX43" fmla="*/ 1828800 w 2274570"/>
                <a:gd name="connsiteY43" fmla="*/ 2385060 h 2743200"/>
                <a:gd name="connsiteX44" fmla="*/ 1771650 w 2274570"/>
                <a:gd name="connsiteY44" fmla="*/ 2392680 h 2743200"/>
                <a:gd name="connsiteX45" fmla="*/ 1771650 w 2274570"/>
                <a:gd name="connsiteY45" fmla="*/ 2411730 h 2743200"/>
                <a:gd name="connsiteX46" fmla="*/ 1851660 w 2274570"/>
                <a:gd name="connsiteY46" fmla="*/ 2480310 h 2743200"/>
                <a:gd name="connsiteX47" fmla="*/ 1866900 w 2274570"/>
                <a:gd name="connsiteY47" fmla="*/ 2541270 h 2743200"/>
                <a:gd name="connsiteX48" fmla="*/ 1786890 w 2274570"/>
                <a:gd name="connsiteY48" fmla="*/ 2598420 h 2743200"/>
                <a:gd name="connsiteX49" fmla="*/ 1729740 w 2274570"/>
                <a:gd name="connsiteY49" fmla="*/ 2625090 h 2743200"/>
                <a:gd name="connsiteX50" fmla="*/ 1630680 w 2274570"/>
                <a:gd name="connsiteY50" fmla="*/ 2663190 h 2743200"/>
                <a:gd name="connsiteX51" fmla="*/ 1550670 w 2274570"/>
                <a:gd name="connsiteY51" fmla="*/ 2651760 h 2743200"/>
                <a:gd name="connsiteX52" fmla="*/ 1463040 w 2274570"/>
                <a:gd name="connsiteY52" fmla="*/ 2606040 h 2743200"/>
                <a:gd name="connsiteX53" fmla="*/ 1394460 w 2274570"/>
                <a:gd name="connsiteY53" fmla="*/ 2560320 h 2743200"/>
                <a:gd name="connsiteX54" fmla="*/ 1352550 w 2274570"/>
                <a:gd name="connsiteY54" fmla="*/ 2537460 h 2743200"/>
                <a:gd name="connsiteX55" fmla="*/ 1314450 w 2274570"/>
                <a:gd name="connsiteY55" fmla="*/ 2522220 h 2743200"/>
                <a:gd name="connsiteX56" fmla="*/ 1283970 w 2274570"/>
                <a:gd name="connsiteY56" fmla="*/ 2514600 h 2743200"/>
                <a:gd name="connsiteX57" fmla="*/ 1283970 w 2274570"/>
                <a:gd name="connsiteY57" fmla="*/ 2514600 h 2743200"/>
                <a:gd name="connsiteX58" fmla="*/ 1261110 w 2274570"/>
                <a:gd name="connsiteY58" fmla="*/ 2602230 h 2743200"/>
                <a:gd name="connsiteX59" fmla="*/ 1352550 w 2274570"/>
                <a:gd name="connsiteY59" fmla="*/ 2701290 h 2743200"/>
                <a:gd name="connsiteX60" fmla="*/ 1352550 w 2274570"/>
                <a:gd name="connsiteY60" fmla="*/ 2724150 h 2743200"/>
                <a:gd name="connsiteX61" fmla="*/ 1318260 w 2274570"/>
                <a:gd name="connsiteY61" fmla="*/ 2743200 h 2743200"/>
                <a:gd name="connsiteX62" fmla="*/ 1280160 w 2274570"/>
                <a:gd name="connsiteY62" fmla="*/ 2735580 h 2743200"/>
                <a:gd name="connsiteX63" fmla="*/ 1226820 w 2274570"/>
                <a:gd name="connsiteY63" fmla="*/ 2724150 h 2743200"/>
                <a:gd name="connsiteX64" fmla="*/ 1112520 w 2274570"/>
                <a:gd name="connsiteY64" fmla="*/ 2720340 h 2743200"/>
                <a:gd name="connsiteX65" fmla="*/ 1017270 w 2274570"/>
                <a:gd name="connsiteY65" fmla="*/ 2712720 h 2743200"/>
                <a:gd name="connsiteX66" fmla="*/ 967740 w 2274570"/>
                <a:gd name="connsiteY66" fmla="*/ 2682240 h 2743200"/>
                <a:gd name="connsiteX67" fmla="*/ 891540 w 2274570"/>
                <a:gd name="connsiteY67" fmla="*/ 2636520 h 2743200"/>
                <a:gd name="connsiteX68" fmla="*/ 830580 w 2274570"/>
                <a:gd name="connsiteY68" fmla="*/ 2602230 h 2743200"/>
                <a:gd name="connsiteX69" fmla="*/ 746760 w 2274570"/>
                <a:gd name="connsiteY69" fmla="*/ 2556510 h 2743200"/>
                <a:gd name="connsiteX70" fmla="*/ 704850 w 2274570"/>
                <a:gd name="connsiteY70" fmla="*/ 2526030 h 2743200"/>
                <a:gd name="connsiteX71" fmla="*/ 662940 w 2274570"/>
                <a:gd name="connsiteY71" fmla="*/ 2522220 h 2743200"/>
                <a:gd name="connsiteX72" fmla="*/ 643890 w 2274570"/>
                <a:gd name="connsiteY72" fmla="*/ 2541270 h 2743200"/>
                <a:gd name="connsiteX73" fmla="*/ 735330 w 2274570"/>
                <a:gd name="connsiteY73" fmla="*/ 2640330 h 2743200"/>
                <a:gd name="connsiteX74" fmla="*/ 735330 w 2274570"/>
                <a:gd name="connsiteY74" fmla="*/ 2682240 h 2743200"/>
                <a:gd name="connsiteX75" fmla="*/ 693420 w 2274570"/>
                <a:gd name="connsiteY75" fmla="*/ 2712720 h 2743200"/>
                <a:gd name="connsiteX76" fmla="*/ 590550 w 2274570"/>
                <a:gd name="connsiteY76" fmla="*/ 2705100 h 2743200"/>
                <a:gd name="connsiteX77" fmla="*/ 533400 w 2274570"/>
                <a:gd name="connsiteY77" fmla="*/ 2670810 h 2743200"/>
                <a:gd name="connsiteX78" fmla="*/ 457200 w 2274570"/>
                <a:gd name="connsiteY78" fmla="*/ 2621280 h 2743200"/>
                <a:gd name="connsiteX79" fmla="*/ 316230 w 2274570"/>
                <a:gd name="connsiteY79" fmla="*/ 2545080 h 2743200"/>
                <a:gd name="connsiteX80" fmla="*/ 228600 w 2274570"/>
                <a:gd name="connsiteY80" fmla="*/ 2434590 h 2743200"/>
                <a:gd name="connsiteX81" fmla="*/ 148590 w 2274570"/>
                <a:gd name="connsiteY81" fmla="*/ 2385060 h 2743200"/>
                <a:gd name="connsiteX82" fmla="*/ 87630 w 2274570"/>
                <a:gd name="connsiteY82" fmla="*/ 2316480 h 2743200"/>
                <a:gd name="connsiteX83" fmla="*/ 3810 w 2274570"/>
                <a:gd name="connsiteY83" fmla="*/ 2213610 h 2743200"/>
                <a:gd name="connsiteX84" fmla="*/ 0 w 2274570"/>
                <a:gd name="connsiteY84" fmla="*/ 830580 h 2743200"/>
                <a:gd name="connsiteX0" fmla="*/ 0 w 2274570"/>
                <a:gd name="connsiteY0" fmla="*/ 830580 h 2743200"/>
                <a:gd name="connsiteX1" fmla="*/ 765810 w 2274570"/>
                <a:gd name="connsiteY1" fmla="*/ 1645920 h 2743200"/>
                <a:gd name="connsiteX2" fmla="*/ 1264920 w 2274570"/>
                <a:gd name="connsiteY2" fmla="*/ 1638300 h 2743200"/>
                <a:gd name="connsiteX3" fmla="*/ 1306830 w 2274570"/>
                <a:gd name="connsiteY3" fmla="*/ 1154430 h 2743200"/>
                <a:gd name="connsiteX4" fmla="*/ 1131570 w 2274570"/>
                <a:gd name="connsiteY4" fmla="*/ 765810 h 2743200"/>
                <a:gd name="connsiteX5" fmla="*/ 1154430 w 2274570"/>
                <a:gd name="connsiteY5" fmla="*/ 670560 h 2743200"/>
                <a:gd name="connsiteX6" fmla="*/ 1165860 w 2274570"/>
                <a:gd name="connsiteY6" fmla="*/ 640080 h 2743200"/>
                <a:gd name="connsiteX7" fmla="*/ 1184910 w 2274570"/>
                <a:gd name="connsiteY7" fmla="*/ 609600 h 2743200"/>
                <a:gd name="connsiteX8" fmla="*/ 1207770 w 2274570"/>
                <a:gd name="connsiteY8" fmla="*/ 571500 h 2743200"/>
                <a:gd name="connsiteX9" fmla="*/ 1249680 w 2274570"/>
                <a:gd name="connsiteY9" fmla="*/ 541020 h 2743200"/>
                <a:gd name="connsiteX10" fmla="*/ 1264920 w 2274570"/>
                <a:gd name="connsiteY10" fmla="*/ 491490 h 2743200"/>
                <a:gd name="connsiteX11" fmla="*/ 1283970 w 2274570"/>
                <a:gd name="connsiteY11" fmla="*/ 434340 h 2743200"/>
                <a:gd name="connsiteX12" fmla="*/ 1291590 w 2274570"/>
                <a:gd name="connsiteY12" fmla="*/ 392430 h 2743200"/>
                <a:gd name="connsiteX13" fmla="*/ 1303020 w 2274570"/>
                <a:gd name="connsiteY13" fmla="*/ 358140 h 2743200"/>
                <a:gd name="connsiteX14" fmla="*/ 1314450 w 2274570"/>
                <a:gd name="connsiteY14" fmla="*/ 327660 h 2743200"/>
                <a:gd name="connsiteX15" fmla="*/ 1329690 w 2274570"/>
                <a:gd name="connsiteY15" fmla="*/ 327660 h 2743200"/>
                <a:gd name="connsiteX16" fmla="*/ 1348740 w 2274570"/>
                <a:gd name="connsiteY16" fmla="*/ 335280 h 2743200"/>
                <a:gd name="connsiteX17" fmla="*/ 1379220 w 2274570"/>
                <a:gd name="connsiteY17" fmla="*/ 335280 h 2743200"/>
                <a:gd name="connsiteX18" fmla="*/ 1394460 w 2274570"/>
                <a:gd name="connsiteY18" fmla="*/ 339090 h 2743200"/>
                <a:gd name="connsiteX19" fmla="*/ 1402080 w 2274570"/>
                <a:gd name="connsiteY19" fmla="*/ 358140 h 2743200"/>
                <a:gd name="connsiteX20" fmla="*/ 1455420 w 2274570"/>
                <a:gd name="connsiteY20" fmla="*/ 335280 h 2743200"/>
                <a:gd name="connsiteX21" fmla="*/ 1466850 w 2274570"/>
                <a:gd name="connsiteY21" fmla="*/ 323850 h 2743200"/>
                <a:gd name="connsiteX22" fmla="*/ 1482090 w 2274570"/>
                <a:gd name="connsiteY22" fmla="*/ 312420 h 2743200"/>
                <a:gd name="connsiteX23" fmla="*/ 1512570 w 2274570"/>
                <a:gd name="connsiteY23" fmla="*/ 312420 h 2743200"/>
                <a:gd name="connsiteX24" fmla="*/ 1581150 w 2274570"/>
                <a:gd name="connsiteY24" fmla="*/ 304800 h 2743200"/>
                <a:gd name="connsiteX25" fmla="*/ 1600200 w 2274570"/>
                <a:gd name="connsiteY25" fmla="*/ 217170 h 2743200"/>
                <a:gd name="connsiteX26" fmla="*/ 1623060 w 2274570"/>
                <a:gd name="connsiteY26" fmla="*/ 121920 h 2743200"/>
                <a:gd name="connsiteX27" fmla="*/ 1638300 w 2274570"/>
                <a:gd name="connsiteY27" fmla="*/ 45720 h 2743200"/>
                <a:gd name="connsiteX28" fmla="*/ 1664970 w 2274570"/>
                <a:gd name="connsiteY28" fmla="*/ 19050 h 2743200"/>
                <a:gd name="connsiteX29" fmla="*/ 1680210 w 2274570"/>
                <a:gd name="connsiteY29" fmla="*/ 0 h 2743200"/>
                <a:gd name="connsiteX30" fmla="*/ 1756410 w 2274570"/>
                <a:gd name="connsiteY30" fmla="*/ 289560 h 2743200"/>
                <a:gd name="connsiteX31" fmla="*/ 1840230 w 2274570"/>
                <a:gd name="connsiteY31" fmla="*/ 731520 h 2743200"/>
                <a:gd name="connsiteX32" fmla="*/ 1935480 w 2274570"/>
                <a:gd name="connsiteY32" fmla="*/ 1070610 h 2743200"/>
                <a:gd name="connsiteX33" fmla="*/ 2057400 w 2274570"/>
                <a:gd name="connsiteY33" fmla="*/ 1493520 h 2743200"/>
                <a:gd name="connsiteX34" fmla="*/ 2179320 w 2274570"/>
                <a:gd name="connsiteY34" fmla="*/ 1775460 h 2743200"/>
                <a:gd name="connsiteX35" fmla="*/ 2274570 w 2274570"/>
                <a:gd name="connsiteY35" fmla="*/ 1905000 h 2743200"/>
                <a:gd name="connsiteX36" fmla="*/ 2259330 w 2274570"/>
                <a:gd name="connsiteY36" fmla="*/ 1988820 h 2743200"/>
                <a:gd name="connsiteX37" fmla="*/ 2236470 w 2274570"/>
                <a:gd name="connsiteY37" fmla="*/ 2179320 h 2743200"/>
                <a:gd name="connsiteX38" fmla="*/ 2148840 w 2274570"/>
                <a:gd name="connsiteY38" fmla="*/ 2335530 h 2743200"/>
                <a:gd name="connsiteX39" fmla="*/ 2076450 w 2274570"/>
                <a:gd name="connsiteY39" fmla="*/ 2404110 h 2743200"/>
                <a:gd name="connsiteX40" fmla="*/ 1985010 w 2274570"/>
                <a:gd name="connsiteY40" fmla="*/ 2423160 h 2743200"/>
                <a:gd name="connsiteX41" fmla="*/ 1935480 w 2274570"/>
                <a:gd name="connsiteY41" fmla="*/ 2449830 h 2743200"/>
                <a:gd name="connsiteX42" fmla="*/ 1855470 w 2274570"/>
                <a:gd name="connsiteY42" fmla="*/ 2419350 h 2743200"/>
                <a:gd name="connsiteX43" fmla="*/ 1828800 w 2274570"/>
                <a:gd name="connsiteY43" fmla="*/ 2385060 h 2743200"/>
                <a:gd name="connsiteX44" fmla="*/ 1771650 w 2274570"/>
                <a:gd name="connsiteY44" fmla="*/ 2392680 h 2743200"/>
                <a:gd name="connsiteX45" fmla="*/ 1771650 w 2274570"/>
                <a:gd name="connsiteY45" fmla="*/ 2411730 h 2743200"/>
                <a:gd name="connsiteX46" fmla="*/ 1851660 w 2274570"/>
                <a:gd name="connsiteY46" fmla="*/ 2480310 h 2743200"/>
                <a:gd name="connsiteX47" fmla="*/ 1866900 w 2274570"/>
                <a:gd name="connsiteY47" fmla="*/ 2541270 h 2743200"/>
                <a:gd name="connsiteX48" fmla="*/ 1786890 w 2274570"/>
                <a:gd name="connsiteY48" fmla="*/ 2598420 h 2743200"/>
                <a:gd name="connsiteX49" fmla="*/ 1729740 w 2274570"/>
                <a:gd name="connsiteY49" fmla="*/ 2625090 h 2743200"/>
                <a:gd name="connsiteX50" fmla="*/ 1630680 w 2274570"/>
                <a:gd name="connsiteY50" fmla="*/ 2663190 h 2743200"/>
                <a:gd name="connsiteX51" fmla="*/ 1550670 w 2274570"/>
                <a:gd name="connsiteY51" fmla="*/ 2651760 h 2743200"/>
                <a:gd name="connsiteX52" fmla="*/ 1463040 w 2274570"/>
                <a:gd name="connsiteY52" fmla="*/ 2606040 h 2743200"/>
                <a:gd name="connsiteX53" fmla="*/ 1394460 w 2274570"/>
                <a:gd name="connsiteY53" fmla="*/ 2560320 h 2743200"/>
                <a:gd name="connsiteX54" fmla="*/ 1352550 w 2274570"/>
                <a:gd name="connsiteY54" fmla="*/ 2537460 h 2743200"/>
                <a:gd name="connsiteX55" fmla="*/ 1314450 w 2274570"/>
                <a:gd name="connsiteY55" fmla="*/ 2522220 h 2743200"/>
                <a:gd name="connsiteX56" fmla="*/ 1283970 w 2274570"/>
                <a:gd name="connsiteY56" fmla="*/ 2514600 h 2743200"/>
                <a:gd name="connsiteX57" fmla="*/ 1283970 w 2274570"/>
                <a:gd name="connsiteY57" fmla="*/ 2514600 h 2743200"/>
                <a:gd name="connsiteX58" fmla="*/ 1261110 w 2274570"/>
                <a:gd name="connsiteY58" fmla="*/ 2602230 h 2743200"/>
                <a:gd name="connsiteX59" fmla="*/ 1352550 w 2274570"/>
                <a:gd name="connsiteY59" fmla="*/ 2701290 h 2743200"/>
                <a:gd name="connsiteX60" fmla="*/ 1352550 w 2274570"/>
                <a:gd name="connsiteY60" fmla="*/ 2724150 h 2743200"/>
                <a:gd name="connsiteX61" fmla="*/ 1318260 w 2274570"/>
                <a:gd name="connsiteY61" fmla="*/ 2743200 h 2743200"/>
                <a:gd name="connsiteX62" fmla="*/ 1280160 w 2274570"/>
                <a:gd name="connsiteY62" fmla="*/ 2735580 h 2743200"/>
                <a:gd name="connsiteX63" fmla="*/ 1226820 w 2274570"/>
                <a:gd name="connsiteY63" fmla="*/ 2724150 h 2743200"/>
                <a:gd name="connsiteX64" fmla="*/ 1112520 w 2274570"/>
                <a:gd name="connsiteY64" fmla="*/ 2720340 h 2743200"/>
                <a:gd name="connsiteX65" fmla="*/ 1017270 w 2274570"/>
                <a:gd name="connsiteY65" fmla="*/ 2712720 h 2743200"/>
                <a:gd name="connsiteX66" fmla="*/ 967740 w 2274570"/>
                <a:gd name="connsiteY66" fmla="*/ 2682240 h 2743200"/>
                <a:gd name="connsiteX67" fmla="*/ 891540 w 2274570"/>
                <a:gd name="connsiteY67" fmla="*/ 2636520 h 2743200"/>
                <a:gd name="connsiteX68" fmla="*/ 830580 w 2274570"/>
                <a:gd name="connsiteY68" fmla="*/ 2602230 h 2743200"/>
                <a:gd name="connsiteX69" fmla="*/ 746760 w 2274570"/>
                <a:gd name="connsiteY69" fmla="*/ 2556510 h 2743200"/>
                <a:gd name="connsiteX70" fmla="*/ 704850 w 2274570"/>
                <a:gd name="connsiteY70" fmla="*/ 2526030 h 2743200"/>
                <a:gd name="connsiteX71" fmla="*/ 662940 w 2274570"/>
                <a:gd name="connsiteY71" fmla="*/ 2522220 h 2743200"/>
                <a:gd name="connsiteX72" fmla="*/ 643890 w 2274570"/>
                <a:gd name="connsiteY72" fmla="*/ 2541270 h 2743200"/>
                <a:gd name="connsiteX73" fmla="*/ 735330 w 2274570"/>
                <a:gd name="connsiteY73" fmla="*/ 2640330 h 2743200"/>
                <a:gd name="connsiteX74" fmla="*/ 735330 w 2274570"/>
                <a:gd name="connsiteY74" fmla="*/ 2682240 h 2743200"/>
                <a:gd name="connsiteX75" fmla="*/ 693420 w 2274570"/>
                <a:gd name="connsiteY75" fmla="*/ 2712720 h 2743200"/>
                <a:gd name="connsiteX76" fmla="*/ 590550 w 2274570"/>
                <a:gd name="connsiteY76" fmla="*/ 2705100 h 2743200"/>
                <a:gd name="connsiteX77" fmla="*/ 533400 w 2274570"/>
                <a:gd name="connsiteY77" fmla="*/ 2670810 h 2743200"/>
                <a:gd name="connsiteX78" fmla="*/ 457200 w 2274570"/>
                <a:gd name="connsiteY78" fmla="*/ 2621280 h 2743200"/>
                <a:gd name="connsiteX79" fmla="*/ 316230 w 2274570"/>
                <a:gd name="connsiteY79" fmla="*/ 2545080 h 2743200"/>
                <a:gd name="connsiteX80" fmla="*/ 220980 w 2274570"/>
                <a:gd name="connsiteY80" fmla="*/ 2449830 h 2743200"/>
                <a:gd name="connsiteX81" fmla="*/ 148590 w 2274570"/>
                <a:gd name="connsiteY81" fmla="*/ 2385060 h 2743200"/>
                <a:gd name="connsiteX82" fmla="*/ 87630 w 2274570"/>
                <a:gd name="connsiteY82" fmla="*/ 2316480 h 2743200"/>
                <a:gd name="connsiteX83" fmla="*/ 3810 w 2274570"/>
                <a:gd name="connsiteY83" fmla="*/ 2213610 h 2743200"/>
                <a:gd name="connsiteX84" fmla="*/ 0 w 2274570"/>
                <a:gd name="connsiteY84" fmla="*/ 830580 h 2743200"/>
                <a:gd name="connsiteX0" fmla="*/ 0 w 2274570"/>
                <a:gd name="connsiteY0" fmla="*/ 830580 h 2743200"/>
                <a:gd name="connsiteX1" fmla="*/ 765810 w 2274570"/>
                <a:gd name="connsiteY1" fmla="*/ 1645920 h 2743200"/>
                <a:gd name="connsiteX2" fmla="*/ 1264920 w 2274570"/>
                <a:gd name="connsiteY2" fmla="*/ 1638300 h 2743200"/>
                <a:gd name="connsiteX3" fmla="*/ 1306830 w 2274570"/>
                <a:gd name="connsiteY3" fmla="*/ 1154430 h 2743200"/>
                <a:gd name="connsiteX4" fmla="*/ 1131570 w 2274570"/>
                <a:gd name="connsiteY4" fmla="*/ 765810 h 2743200"/>
                <a:gd name="connsiteX5" fmla="*/ 1154430 w 2274570"/>
                <a:gd name="connsiteY5" fmla="*/ 670560 h 2743200"/>
                <a:gd name="connsiteX6" fmla="*/ 1165860 w 2274570"/>
                <a:gd name="connsiteY6" fmla="*/ 640080 h 2743200"/>
                <a:gd name="connsiteX7" fmla="*/ 1184910 w 2274570"/>
                <a:gd name="connsiteY7" fmla="*/ 609600 h 2743200"/>
                <a:gd name="connsiteX8" fmla="*/ 1207770 w 2274570"/>
                <a:gd name="connsiteY8" fmla="*/ 571500 h 2743200"/>
                <a:gd name="connsiteX9" fmla="*/ 1249680 w 2274570"/>
                <a:gd name="connsiteY9" fmla="*/ 541020 h 2743200"/>
                <a:gd name="connsiteX10" fmla="*/ 1264920 w 2274570"/>
                <a:gd name="connsiteY10" fmla="*/ 491490 h 2743200"/>
                <a:gd name="connsiteX11" fmla="*/ 1283970 w 2274570"/>
                <a:gd name="connsiteY11" fmla="*/ 434340 h 2743200"/>
                <a:gd name="connsiteX12" fmla="*/ 1291590 w 2274570"/>
                <a:gd name="connsiteY12" fmla="*/ 392430 h 2743200"/>
                <a:gd name="connsiteX13" fmla="*/ 1303020 w 2274570"/>
                <a:gd name="connsiteY13" fmla="*/ 358140 h 2743200"/>
                <a:gd name="connsiteX14" fmla="*/ 1314450 w 2274570"/>
                <a:gd name="connsiteY14" fmla="*/ 327660 h 2743200"/>
                <a:gd name="connsiteX15" fmla="*/ 1329690 w 2274570"/>
                <a:gd name="connsiteY15" fmla="*/ 327660 h 2743200"/>
                <a:gd name="connsiteX16" fmla="*/ 1348740 w 2274570"/>
                <a:gd name="connsiteY16" fmla="*/ 335280 h 2743200"/>
                <a:gd name="connsiteX17" fmla="*/ 1379220 w 2274570"/>
                <a:gd name="connsiteY17" fmla="*/ 335280 h 2743200"/>
                <a:gd name="connsiteX18" fmla="*/ 1394460 w 2274570"/>
                <a:gd name="connsiteY18" fmla="*/ 339090 h 2743200"/>
                <a:gd name="connsiteX19" fmla="*/ 1402080 w 2274570"/>
                <a:gd name="connsiteY19" fmla="*/ 358140 h 2743200"/>
                <a:gd name="connsiteX20" fmla="*/ 1455420 w 2274570"/>
                <a:gd name="connsiteY20" fmla="*/ 335280 h 2743200"/>
                <a:gd name="connsiteX21" fmla="*/ 1466850 w 2274570"/>
                <a:gd name="connsiteY21" fmla="*/ 323850 h 2743200"/>
                <a:gd name="connsiteX22" fmla="*/ 1482090 w 2274570"/>
                <a:gd name="connsiteY22" fmla="*/ 312420 h 2743200"/>
                <a:gd name="connsiteX23" fmla="*/ 1512570 w 2274570"/>
                <a:gd name="connsiteY23" fmla="*/ 312420 h 2743200"/>
                <a:gd name="connsiteX24" fmla="*/ 1581150 w 2274570"/>
                <a:gd name="connsiteY24" fmla="*/ 304800 h 2743200"/>
                <a:gd name="connsiteX25" fmla="*/ 1600200 w 2274570"/>
                <a:gd name="connsiteY25" fmla="*/ 217170 h 2743200"/>
                <a:gd name="connsiteX26" fmla="*/ 1623060 w 2274570"/>
                <a:gd name="connsiteY26" fmla="*/ 121920 h 2743200"/>
                <a:gd name="connsiteX27" fmla="*/ 1638300 w 2274570"/>
                <a:gd name="connsiteY27" fmla="*/ 45720 h 2743200"/>
                <a:gd name="connsiteX28" fmla="*/ 1664970 w 2274570"/>
                <a:gd name="connsiteY28" fmla="*/ 19050 h 2743200"/>
                <a:gd name="connsiteX29" fmla="*/ 1680210 w 2274570"/>
                <a:gd name="connsiteY29" fmla="*/ 0 h 2743200"/>
                <a:gd name="connsiteX30" fmla="*/ 1756410 w 2274570"/>
                <a:gd name="connsiteY30" fmla="*/ 289560 h 2743200"/>
                <a:gd name="connsiteX31" fmla="*/ 1840230 w 2274570"/>
                <a:gd name="connsiteY31" fmla="*/ 731520 h 2743200"/>
                <a:gd name="connsiteX32" fmla="*/ 1935480 w 2274570"/>
                <a:gd name="connsiteY32" fmla="*/ 1070610 h 2743200"/>
                <a:gd name="connsiteX33" fmla="*/ 2057400 w 2274570"/>
                <a:gd name="connsiteY33" fmla="*/ 1493520 h 2743200"/>
                <a:gd name="connsiteX34" fmla="*/ 2179320 w 2274570"/>
                <a:gd name="connsiteY34" fmla="*/ 1775460 h 2743200"/>
                <a:gd name="connsiteX35" fmla="*/ 2274570 w 2274570"/>
                <a:gd name="connsiteY35" fmla="*/ 1905000 h 2743200"/>
                <a:gd name="connsiteX36" fmla="*/ 2259330 w 2274570"/>
                <a:gd name="connsiteY36" fmla="*/ 1988820 h 2743200"/>
                <a:gd name="connsiteX37" fmla="*/ 2236470 w 2274570"/>
                <a:gd name="connsiteY37" fmla="*/ 2179320 h 2743200"/>
                <a:gd name="connsiteX38" fmla="*/ 2148840 w 2274570"/>
                <a:gd name="connsiteY38" fmla="*/ 2335530 h 2743200"/>
                <a:gd name="connsiteX39" fmla="*/ 2076450 w 2274570"/>
                <a:gd name="connsiteY39" fmla="*/ 2404110 h 2743200"/>
                <a:gd name="connsiteX40" fmla="*/ 1985010 w 2274570"/>
                <a:gd name="connsiteY40" fmla="*/ 2423160 h 2743200"/>
                <a:gd name="connsiteX41" fmla="*/ 1935480 w 2274570"/>
                <a:gd name="connsiteY41" fmla="*/ 2449830 h 2743200"/>
                <a:gd name="connsiteX42" fmla="*/ 1855470 w 2274570"/>
                <a:gd name="connsiteY42" fmla="*/ 2419350 h 2743200"/>
                <a:gd name="connsiteX43" fmla="*/ 1828800 w 2274570"/>
                <a:gd name="connsiteY43" fmla="*/ 2385060 h 2743200"/>
                <a:gd name="connsiteX44" fmla="*/ 1771650 w 2274570"/>
                <a:gd name="connsiteY44" fmla="*/ 2392680 h 2743200"/>
                <a:gd name="connsiteX45" fmla="*/ 1771650 w 2274570"/>
                <a:gd name="connsiteY45" fmla="*/ 2411730 h 2743200"/>
                <a:gd name="connsiteX46" fmla="*/ 1851660 w 2274570"/>
                <a:gd name="connsiteY46" fmla="*/ 2480310 h 2743200"/>
                <a:gd name="connsiteX47" fmla="*/ 1866900 w 2274570"/>
                <a:gd name="connsiteY47" fmla="*/ 2541270 h 2743200"/>
                <a:gd name="connsiteX48" fmla="*/ 1786890 w 2274570"/>
                <a:gd name="connsiteY48" fmla="*/ 2598420 h 2743200"/>
                <a:gd name="connsiteX49" fmla="*/ 1729740 w 2274570"/>
                <a:gd name="connsiteY49" fmla="*/ 2625090 h 2743200"/>
                <a:gd name="connsiteX50" fmla="*/ 1630680 w 2274570"/>
                <a:gd name="connsiteY50" fmla="*/ 2663190 h 2743200"/>
                <a:gd name="connsiteX51" fmla="*/ 1550670 w 2274570"/>
                <a:gd name="connsiteY51" fmla="*/ 2651760 h 2743200"/>
                <a:gd name="connsiteX52" fmla="*/ 1463040 w 2274570"/>
                <a:gd name="connsiteY52" fmla="*/ 2606040 h 2743200"/>
                <a:gd name="connsiteX53" fmla="*/ 1394460 w 2274570"/>
                <a:gd name="connsiteY53" fmla="*/ 2560320 h 2743200"/>
                <a:gd name="connsiteX54" fmla="*/ 1352550 w 2274570"/>
                <a:gd name="connsiteY54" fmla="*/ 2537460 h 2743200"/>
                <a:gd name="connsiteX55" fmla="*/ 1314450 w 2274570"/>
                <a:gd name="connsiteY55" fmla="*/ 2522220 h 2743200"/>
                <a:gd name="connsiteX56" fmla="*/ 1283970 w 2274570"/>
                <a:gd name="connsiteY56" fmla="*/ 2514600 h 2743200"/>
                <a:gd name="connsiteX57" fmla="*/ 1283970 w 2274570"/>
                <a:gd name="connsiteY57" fmla="*/ 2514600 h 2743200"/>
                <a:gd name="connsiteX58" fmla="*/ 1261110 w 2274570"/>
                <a:gd name="connsiteY58" fmla="*/ 2602230 h 2743200"/>
                <a:gd name="connsiteX59" fmla="*/ 1352550 w 2274570"/>
                <a:gd name="connsiteY59" fmla="*/ 2701290 h 2743200"/>
                <a:gd name="connsiteX60" fmla="*/ 1352550 w 2274570"/>
                <a:gd name="connsiteY60" fmla="*/ 2724150 h 2743200"/>
                <a:gd name="connsiteX61" fmla="*/ 1318260 w 2274570"/>
                <a:gd name="connsiteY61" fmla="*/ 2743200 h 2743200"/>
                <a:gd name="connsiteX62" fmla="*/ 1280160 w 2274570"/>
                <a:gd name="connsiteY62" fmla="*/ 2735580 h 2743200"/>
                <a:gd name="connsiteX63" fmla="*/ 1226820 w 2274570"/>
                <a:gd name="connsiteY63" fmla="*/ 2724150 h 2743200"/>
                <a:gd name="connsiteX64" fmla="*/ 1112520 w 2274570"/>
                <a:gd name="connsiteY64" fmla="*/ 2720340 h 2743200"/>
                <a:gd name="connsiteX65" fmla="*/ 1017270 w 2274570"/>
                <a:gd name="connsiteY65" fmla="*/ 2712720 h 2743200"/>
                <a:gd name="connsiteX66" fmla="*/ 967740 w 2274570"/>
                <a:gd name="connsiteY66" fmla="*/ 2682240 h 2743200"/>
                <a:gd name="connsiteX67" fmla="*/ 891540 w 2274570"/>
                <a:gd name="connsiteY67" fmla="*/ 2636520 h 2743200"/>
                <a:gd name="connsiteX68" fmla="*/ 830580 w 2274570"/>
                <a:gd name="connsiteY68" fmla="*/ 2602230 h 2743200"/>
                <a:gd name="connsiteX69" fmla="*/ 746760 w 2274570"/>
                <a:gd name="connsiteY69" fmla="*/ 2556510 h 2743200"/>
                <a:gd name="connsiteX70" fmla="*/ 704850 w 2274570"/>
                <a:gd name="connsiteY70" fmla="*/ 2526030 h 2743200"/>
                <a:gd name="connsiteX71" fmla="*/ 662940 w 2274570"/>
                <a:gd name="connsiteY71" fmla="*/ 2522220 h 2743200"/>
                <a:gd name="connsiteX72" fmla="*/ 643890 w 2274570"/>
                <a:gd name="connsiteY72" fmla="*/ 2541270 h 2743200"/>
                <a:gd name="connsiteX73" fmla="*/ 735330 w 2274570"/>
                <a:gd name="connsiteY73" fmla="*/ 2640330 h 2743200"/>
                <a:gd name="connsiteX74" fmla="*/ 735330 w 2274570"/>
                <a:gd name="connsiteY74" fmla="*/ 2682240 h 2743200"/>
                <a:gd name="connsiteX75" fmla="*/ 693420 w 2274570"/>
                <a:gd name="connsiteY75" fmla="*/ 2712720 h 2743200"/>
                <a:gd name="connsiteX76" fmla="*/ 590550 w 2274570"/>
                <a:gd name="connsiteY76" fmla="*/ 2705100 h 2743200"/>
                <a:gd name="connsiteX77" fmla="*/ 533400 w 2274570"/>
                <a:gd name="connsiteY77" fmla="*/ 2670810 h 2743200"/>
                <a:gd name="connsiteX78" fmla="*/ 445770 w 2274570"/>
                <a:gd name="connsiteY78" fmla="*/ 2628900 h 2743200"/>
                <a:gd name="connsiteX79" fmla="*/ 316230 w 2274570"/>
                <a:gd name="connsiteY79" fmla="*/ 2545080 h 2743200"/>
                <a:gd name="connsiteX80" fmla="*/ 220980 w 2274570"/>
                <a:gd name="connsiteY80" fmla="*/ 2449830 h 2743200"/>
                <a:gd name="connsiteX81" fmla="*/ 148590 w 2274570"/>
                <a:gd name="connsiteY81" fmla="*/ 2385060 h 2743200"/>
                <a:gd name="connsiteX82" fmla="*/ 87630 w 2274570"/>
                <a:gd name="connsiteY82" fmla="*/ 2316480 h 2743200"/>
                <a:gd name="connsiteX83" fmla="*/ 3810 w 2274570"/>
                <a:gd name="connsiteY83" fmla="*/ 2213610 h 2743200"/>
                <a:gd name="connsiteX84" fmla="*/ 0 w 227457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41020 w 2282190"/>
                <a:gd name="connsiteY77" fmla="*/ 2670810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41020 w 2282190"/>
                <a:gd name="connsiteY77" fmla="*/ 2670810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41020 w 2282190"/>
                <a:gd name="connsiteY77" fmla="*/ 2670810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1510 w 2282190"/>
                <a:gd name="connsiteY72" fmla="*/ 2541270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9160 w 2282190"/>
                <a:gd name="connsiteY67" fmla="*/ 2636520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2016 w 2282190"/>
                <a:gd name="connsiteY67" fmla="*/ 2653189 h 2743200"/>
                <a:gd name="connsiteX68" fmla="*/ 838200 w 2282190"/>
                <a:gd name="connsiteY68" fmla="*/ 2602230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682240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24890 w 2282190"/>
                <a:gd name="connsiteY65" fmla="*/ 2712720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24150 h 2743200"/>
                <a:gd name="connsiteX64" fmla="*/ 1120140 w 2282190"/>
                <a:gd name="connsiteY64" fmla="*/ 2720340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38438 h 2743200"/>
                <a:gd name="connsiteX64" fmla="*/ 1120140 w 2282190"/>
                <a:gd name="connsiteY64" fmla="*/ 2720340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38438 h 2743200"/>
                <a:gd name="connsiteX64" fmla="*/ 1132999 w 2282190"/>
                <a:gd name="connsiteY64" fmla="*/ 2737961 h 2743200"/>
                <a:gd name="connsiteX65" fmla="*/ 1120140 w 2282190"/>
                <a:gd name="connsiteY65" fmla="*/ 2720340 h 2743200"/>
                <a:gd name="connsiteX66" fmla="*/ 1032033 w 2282190"/>
                <a:gd name="connsiteY66" fmla="*/ 2724626 h 2743200"/>
                <a:gd name="connsiteX67" fmla="*/ 975360 w 2282190"/>
                <a:gd name="connsiteY67" fmla="*/ 2703671 h 2743200"/>
                <a:gd name="connsiteX68" fmla="*/ 892016 w 2282190"/>
                <a:gd name="connsiteY68" fmla="*/ 2653189 h 2743200"/>
                <a:gd name="connsiteX69" fmla="*/ 835819 w 2282190"/>
                <a:gd name="connsiteY69" fmla="*/ 2611755 h 2743200"/>
                <a:gd name="connsiteX70" fmla="*/ 754380 w 2282190"/>
                <a:gd name="connsiteY70" fmla="*/ 2556510 h 2743200"/>
                <a:gd name="connsiteX71" fmla="*/ 712470 w 2282190"/>
                <a:gd name="connsiteY71" fmla="*/ 2526030 h 2743200"/>
                <a:gd name="connsiteX72" fmla="*/ 670560 w 2282190"/>
                <a:gd name="connsiteY72" fmla="*/ 2522220 h 2743200"/>
                <a:gd name="connsiteX73" fmla="*/ 653891 w 2282190"/>
                <a:gd name="connsiteY73" fmla="*/ 2529364 h 2743200"/>
                <a:gd name="connsiteX74" fmla="*/ 742950 w 2282190"/>
                <a:gd name="connsiteY74" fmla="*/ 2640330 h 2743200"/>
                <a:gd name="connsiteX75" fmla="*/ 742950 w 2282190"/>
                <a:gd name="connsiteY75" fmla="*/ 2682240 h 2743200"/>
                <a:gd name="connsiteX76" fmla="*/ 701040 w 2282190"/>
                <a:gd name="connsiteY76" fmla="*/ 2712720 h 2743200"/>
                <a:gd name="connsiteX77" fmla="*/ 598170 w 2282190"/>
                <a:gd name="connsiteY77" fmla="*/ 2705100 h 2743200"/>
                <a:gd name="connsiteX78" fmla="*/ 536258 w 2282190"/>
                <a:gd name="connsiteY78" fmla="*/ 2682717 h 2743200"/>
                <a:gd name="connsiteX79" fmla="*/ 453390 w 2282190"/>
                <a:gd name="connsiteY79" fmla="*/ 2628900 h 2743200"/>
                <a:gd name="connsiteX80" fmla="*/ 323850 w 2282190"/>
                <a:gd name="connsiteY80" fmla="*/ 2545080 h 2743200"/>
                <a:gd name="connsiteX81" fmla="*/ 228600 w 2282190"/>
                <a:gd name="connsiteY81" fmla="*/ 2449830 h 2743200"/>
                <a:gd name="connsiteX82" fmla="*/ 156210 w 2282190"/>
                <a:gd name="connsiteY82" fmla="*/ 2385060 h 2743200"/>
                <a:gd name="connsiteX83" fmla="*/ 95250 w 2282190"/>
                <a:gd name="connsiteY83" fmla="*/ 2316480 h 2743200"/>
                <a:gd name="connsiteX84" fmla="*/ 0 w 2282190"/>
                <a:gd name="connsiteY84" fmla="*/ 2209800 h 2743200"/>
                <a:gd name="connsiteX85" fmla="*/ 7620 w 2282190"/>
                <a:gd name="connsiteY85" fmla="*/ 830580 h 2743200"/>
                <a:gd name="connsiteX0" fmla="*/ 7620 w 2282190"/>
                <a:gd name="connsiteY0" fmla="*/ 830580 h 2743200"/>
                <a:gd name="connsiteX1" fmla="*/ 773430 w 2282190"/>
                <a:gd name="connsiteY1" fmla="*/ 1645920 h 2743200"/>
                <a:gd name="connsiteX2" fmla="*/ 1272540 w 2282190"/>
                <a:gd name="connsiteY2" fmla="*/ 1638300 h 2743200"/>
                <a:gd name="connsiteX3" fmla="*/ 1314450 w 2282190"/>
                <a:gd name="connsiteY3" fmla="*/ 1154430 h 2743200"/>
                <a:gd name="connsiteX4" fmla="*/ 1139190 w 2282190"/>
                <a:gd name="connsiteY4" fmla="*/ 765810 h 2743200"/>
                <a:gd name="connsiteX5" fmla="*/ 1162050 w 2282190"/>
                <a:gd name="connsiteY5" fmla="*/ 670560 h 2743200"/>
                <a:gd name="connsiteX6" fmla="*/ 1173480 w 2282190"/>
                <a:gd name="connsiteY6" fmla="*/ 640080 h 2743200"/>
                <a:gd name="connsiteX7" fmla="*/ 1192530 w 2282190"/>
                <a:gd name="connsiteY7" fmla="*/ 609600 h 2743200"/>
                <a:gd name="connsiteX8" fmla="*/ 1215390 w 2282190"/>
                <a:gd name="connsiteY8" fmla="*/ 571500 h 2743200"/>
                <a:gd name="connsiteX9" fmla="*/ 1257300 w 2282190"/>
                <a:gd name="connsiteY9" fmla="*/ 541020 h 2743200"/>
                <a:gd name="connsiteX10" fmla="*/ 1272540 w 2282190"/>
                <a:gd name="connsiteY10" fmla="*/ 491490 h 2743200"/>
                <a:gd name="connsiteX11" fmla="*/ 1291590 w 2282190"/>
                <a:gd name="connsiteY11" fmla="*/ 434340 h 2743200"/>
                <a:gd name="connsiteX12" fmla="*/ 1299210 w 2282190"/>
                <a:gd name="connsiteY12" fmla="*/ 392430 h 2743200"/>
                <a:gd name="connsiteX13" fmla="*/ 1310640 w 2282190"/>
                <a:gd name="connsiteY13" fmla="*/ 358140 h 2743200"/>
                <a:gd name="connsiteX14" fmla="*/ 1322070 w 2282190"/>
                <a:gd name="connsiteY14" fmla="*/ 327660 h 2743200"/>
                <a:gd name="connsiteX15" fmla="*/ 1337310 w 2282190"/>
                <a:gd name="connsiteY15" fmla="*/ 327660 h 2743200"/>
                <a:gd name="connsiteX16" fmla="*/ 1356360 w 2282190"/>
                <a:gd name="connsiteY16" fmla="*/ 335280 h 2743200"/>
                <a:gd name="connsiteX17" fmla="*/ 1386840 w 2282190"/>
                <a:gd name="connsiteY17" fmla="*/ 335280 h 2743200"/>
                <a:gd name="connsiteX18" fmla="*/ 1402080 w 2282190"/>
                <a:gd name="connsiteY18" fmla="*/ 339090 h 2743200"/>
                <a:gd name="connsiteX19" fmla="*/ 1409700 w 2282190"/>
                <a:gd name="connsiteY19" fmla="*/ 358140 h 2743200"/>
                <a:gd name="connsiteX20" fmla="*/ 1463040 w 2282190"/>
                <a:gd name="connsiteY20" fmla="*/ 335280 h 2743200"/>
                <a:gd name="connsiteX21" fmla="*/ 1474470 w 2282190"/>
                <a:gd name="connsiteY21" fmla="*/ 323850 h 2743200"/>
                <a:gd name="connsiteX22" fmla="*/ 1489710 w 2282190"/>
                <a:gd name="connsiteY22" fmla="*/ 312420 h 2743200"/>
                <a:gd name="connsiteX23" fmla="*/ 1520190 w 2282190"/>
                <a:gd name="connsiteY23" fmla="*/ 312420 h 2743200"/>
                <a:gd name="connsiteX24" fmla="*/ 1588770 w 2282190"/>
                <a:gd name="connsiteY24" fmla="*/ 304800 h 2743200"/>
                <a:gd name="connsiteX25" fmla="*/ 1607820 w 2282190"/>
                <a:gd name="connsiteY25" fmla="*/ 217170 h 2743200"/>
                <a:gd name="connsiteX26" fmla="*/ 1630680 w 2282190"/>
                <a:gd name="connsiteY26" fmla="*/ 121920 h 2743200"/>
                <a:gd name="connsiteX27" fmla="*/ 1645920 w 2282190"/>
                <a:gd name="connsiteY27" fmla="*/ 45720 h 2743200"/>
                <a:gd name="connsiteX28" fmla="*/ 1672590 w 2282190"/>
                <a:gd name="connsiteY28" fmla="*/ 19050 h 2743200"/>
                <a:gd name="connsiteX29" fmla="*/ 1687830 w 2282190"/>
                <a:gd name="connsiteY29" fmla="*/ 0 h 2743200"/>
                <a:gd name="connsiteX30" fmla="*/ 1764030 w 2282190"/>
                <a:gd name="connsiteY30" fmla="*/ 289560 h 2743200"/>
                <a:gd name="connsiteX31" fmla="*/ 1847850 w 2282190"/>
                <a:gd name="connsiteY31" fmla="*/ 731520 h 2743200"/>
                <a:gd name="connsiteX32" fmla="*/ 1943100 w 2282190"/>
                <a:gd name="connsiteY32" fmla="*/ 1070610 h 2743200"/>
                <a:gd name="connsiteX33" fmla="*/ 2065020 w 2282190"/>
                <a:gd name="connsiteY33" fmla="*/ 1493520 h 2743200"/>
                <a:gd name="connsiteX34" fmla="*/ 2186940 w 2282190"/>
                <a:gd name="connsiteY34" fmla="*/ 1775460 h 2743200"/>
                <a:gd name="connsiteX35" fmla="*/ 2282190 w 2282190"/>
                <a:gd name="connsiteY35" fmla="*/ 1905000 h 2743200"/>
                <a:gd name="connsiteX36" fmla="*/ 2266950 w 2282190"/>
                <a:gd name="connsiteY36" fmla="*/ 1988820 h 2743200"/>
                <a:gd name="connsiteX37" fmla="*/ 2244090 w 2282190"/>
                <a:gd name="connsiteY37" fmla="*/ 2179320 h 2743200"/>
                <a:gd name="connsiteX38" fmla="*/ 2156460 w 2282190"/>
                <a:gd name="connsiteY38" fmla="*/ 2335530 h 2743200"/>
                <a:gd name="connsiteX39" fmla="*/ 2084070 w 2282190"/>
                <a:gd name="connsiteY39" fmla="*/ 2404110 h 2743200"/>
                <a:gd name="connsiteX40" fmla="*/ 1992630 w 2282190"/>
                <a:gd name="connsiteY40" fmla="*/ 2423160 h 2743200"/>
                <a:gd name="connsiteX41" fmla="*/ 1943100 w 2282190"/>
                <a:gd name="connsiteY41" fmla="*/ 2449830 h 2743200"/>
                <a:gd name="connsiteX42" fmla="*/ 1863090 w 2282190"/>
                <a:gd name="connsiteY42" fmla="*/ 2419350 h 2743200"/>
                <a:gd name="connsiteX43" fmla="*/ 1836420 w 2282190"/>
                <a:gd name="connsiteY43" fmla="*/ 2385060 h 2743200"/>
                <a:gd name="connsiteX44" fmla="*/ 1779270 w 2282190"/>
                <a:gd name="connsiteY44" fmla="*/ 2392680 h 2743200"/>
                <a:gd name="connsiteX45" fmla="*/ 1779270 w 2282190"/>
                <a:gd name="connsiteY45" fmla="*/ 2411730 h 2743200"/>
                <a:gd name="connsiteX46" fmla="*/ 1859280 w 2282190"/>
                <a:gd name="connsiteY46" fmla="*/ 2480310 h 2743200"/>
                <a:gd name="connsiteX47" fmla="*/ 1874520 w 2282190"/>
                <a:gd name="connsiteY47" fmla="*/ 2541270 h 2743200"/>
                <a:gd name="connsiteX48" fmla="*/ 1794510 w 2282190"/>
                <a:gd name="connsiteY48" fmla="*/ 2598420 h 2743200"/>
                <a:gd name="connsiteX49" fmla="*/ 1737360 w 2282190"/>
                <a:gd name="connsiteY49" fmla="*/ 2625090 h 2743200"/>
                <a:gd name="connsiteX50" fmla="*/ 1638300 w 2282190"/>
                <a:gd name="connsiteY50" fmla="*/ 2663190 h 2743200"/>
                <a:gd name="connsiteX51" fmla="*/ 1558290 w 2282190"/>
                <a:gd name="connsiteY51" fmla="*/ 2651760 h 2743200"/>
                <a:gd name="connsiteX52" fmla="*/ 1470660 w 2282190"/>
                <a:gd name="connsiteY52" fmla="*/ 2606040 h 2743200"/>
                <a:gd name="connsiteX53" fmla="*/ 1402080 w 2282190"/>
                <a:gd name="connsiteY53" fmla="*/ 2560320 h 2743200"/>
                <a:gd name="connsiteX54" fmla="*/ 1360170 w 2282190"/>
                <a:gd name="connsiteY54" fmla="*/ 2537460 h 2743200"/>
                <a:gd name="connsiteX55" fmla="*/ 1322070 w 2282190"/>
                <a:gd name="connsiteY55" fmla="*/ 2522220 h 2743200"/>
                <a:gd name="connsiteX56" fmla="*/ 1291590 w 2282190"/>
                <a:gd name="connsiteY56" fmla="*/ 2514600 h 2743200"/>
                <a:gd name="connsiteX57" fmla="*/ 1291590 w 2282190"/>
                <a:gd name="connsiteY57" fmla="*/ 2514600 h 2743200"/>
                <a:gd name="connsiteX58" fmla="*/ 1268730 w 2282190"/>
                <a:gd name="connsiteY58" fmla="*/ 2602230 h 2743200"/>
                <a:gd name="connsiteX59" fmla="*/ 1360170 w 2282190"/>
                <a:gd name="connsiteY59" fmla="*/ 2701290 h 2743200"/>
                <a:gd name="connsiteX60" fmla="*/ 1360170 w 2282190"/>
                <a:gd name="connsiteY60" fmla="*/ 2724150 h 2743200"/>
                <a:gd name="connsiteX61" fmla="*/ 1325880 w 2282190"/>
                <a:gd name="connsiteY61" fmla="*/ 2743200 h 2743200"/>
                <a:gd name="connsiteX62" fmla="*/ 1287780 w 2282190"/>
                <a:gd name="connsiteY62" fmla="*/ 2735580 h 2743200"/>
                <a:gd name="connsiteX63" fmla="*/ 1234440 w 2282190"/>
                <a:gd name="connsiteY63" fmla="*/ 2738438 h 2743200"/>
                <a:gd name="connsiteX64" fmla="*/ 1132999 w 2282190"/>
                <a:gd name="connsiteY64" fmla="*/ 2737961 h 2743200"/>
                <a:gd name="connsiteX65" fmla="*/ 1032033 w 2282190"/>
                <a:gd name="connsiteY65" fmla="*/ 2724626 h 2743200"/>
                <a:gd name="connsiteX66" fmla="*/ 975360 w 2282190"/>
                <a:gd name="connsiteY66" fmla="*/ 2703671 h 2743200"/>
                <a:gd name="connsiteX67" fmla="*/ 892016 w 2282190"/>
                <a:gd name="connsiteY67" fmla="*/ 2653189 h 2743200"/>
                <a:gd name="connsiteX68" fmla="*/ 835819 w 2282190"/>
                <a:gd name="connsiteY68" fmla="*/ 2611755 h 2743200"/>
                <a:gd name="connsiteX69" fmla="*/ 754380 w 2282190"/>
                <a:gd name="connsiteY69" fmla="*/ 2556510 h 2743200"/>
                <a:gd name="connsiteX70" fmla="*/ 712470 w 2282190"/>
                <a:gd name="connsiteY70" fmla="*/ 2526030 h 2743200"/>
                <a:gd name="connsiteX71" fmla="*/ 670560 w 2282190"/>
                <a:gd name="connsiteY71" fmla="*/ 2522220 h 2743200"/>
                <a:gd name="connsiteX72" fmla="*/ 653891 w 2282190"/>
                <a:gd name="connsiteY72" fmla="*/ 2529364 h 2743200"/>
                <a:gd name="connsiteX73" fmla="*/ 742950 w 2282190"/>
                <a:gd name="connsiteY73" fmla="*/ 2640330 h 2743200"/>
                <a:gd name="connsiteX74" fmla="*/ 742950 w 2282190"/>
                <a:gd name="connsiteY74" fmla="*/ 2682240 h 2743200"/>
                <a:gd name="connsiteX75" fmla="*/ 701040 w 2282190"/>
                <a:gd name="connsiteY75" fmla="*/ 2712720 h 2743200"/>
                <a:gd name="connsiteX76" fmla="*/ 598170 w 2282190"/>
                <a:gd name="connsiteY76" fmla="*/ 2705100 h 2743200"/>
                <a:gd name="connsiteX77" fmla="*/ 536258 w 2282190"/>
                <a:gd name="connsiteY77" fmla="*/ 2682717 h 2743200"/>
                <a:gd name="connsiteX78" fmla="*/ 453390 w 2282190"/>
                <a:gd name="connsiteY78" fmla="*/ 2628900 h 2743200"/>
                <a:gd name="connsiteX79" fmla="*/ 323850 w 2282190"/>
                <a:gd name="connsiteY79" fmla="*/ 2545080 h 2743200"/>
                <a:gd name="connsiteX80" fmla="*/ 228600 w 2282190"/>
                <a:gd name="connsiteY80" fmla="*/ 2449830 h 2743200"/>
                <a:gd name="connsiteX81" fmla="*/ 156210 w 2282190"/>
                <a:gd name="connsiteY81" fmla="*/ 2385060 h 2743200"/>
                <a:gd name="connsiteX82" fmla="*/ 95250 w 2282190"/>
                <a:gd name="connsiteY82" fmla="*/ 2316480 h 2743200"/>
                <a:gd name="connsiteX83" fmla="*/ 0 w 2282190"/>
                <a:gd name="connsiteY83" fmla="*/ 2209800 h 2743200"/>
                <a:gd name="connsiteX84" fmla="*/ 7620 w 2282190"/>
                <a:gd name="connsiteY84" fmla="*/ 830580 h 2743200"/>
                <a:gd name="connsiteX0" fmla="*/ 7620 w 2282190"/>
                <a:gd name="connsiteY0" fmla="*/ 830580 h 2743736"/>
                <a:gd name="connsiteX1" fmla="*/ 773430 w 2282190"/>
                <a:gd name="connsiteY1" fmla="*/ 1645920 h 2743736"/>
                <a:gd name="connsiteX2" fmla="*/ 1272540 w 2282190"/>
                <a:gd name="connsiteY2" fmla="*/ 1638300 h 2743736"/>
                <a:gd name="connsiteX3" fmla="*/ 1314450 w 2282190"/>
                <a:gd name="connsiteY3" fmla="*/ 1154430 h 2743736"/>
                <a:gd name="connsiteX4" fmla="*/ 1139190 w 2282190"/>
                <a:gd name="connsiteY4" fmla="*/ 765810 h 2743736"/>
                <a:gd name="connsiteX5" fmla="*/ 1162050 w 2282190"/>
                <a:gd name="connsiteY5" fmla="*/ 670560 h 2743736"/>
                <a:gd name="connsiteX6" fmla="*/ 1173480 w 2282190"/>
                <a:gd name="connsiteY6" fmla="*/ 640080 h 2743736"/>
                <a:gd name="connsiteX7" fmla="*/ 1192530 w 2282190"/>
                <a:gd name="connsiteY7" fmla="*/ 609600 h 2743736"/>
                <a:gd name="connsiteX8" fmla="*/ 1215390 w 2282190"/>
                <a:gd name="connsiteY8" fmla="*/ 571500 h 2743736"/>
                <a:gd name="connsiteX9" fmla="*/ 1257300 w 2282190"/>
                <a:gd name="connsiteY9" fmla="*/ 541020 h 2743736"/>
                <a:gd name="connsiteX10" fmla="*/ 1272540 w 2282190"/>
                <a:gd name="connsiteY10" fmla="*/ 491490 h 2743736"/>
                <a:gd name="connsiteX11" fmla="*/ 1291590 w 2282190"/>
                <a:gd name="connsiteY11" fmla="*/ 434340 h 2743736"/>
                <a:gd name="connsiteX12" fmla="*/ 1299210 w 2282190"/>
                <a:gd name="connsiteY12" fmla="*/ 392430 h 2743736"/>
                <a:gd name="connsiteX13" fmla="*/ 1310640 w 2282190"/>
                <a:gd name="connsiteY13" fmla="*/ 358140 h 2743736"/>
                <a:gd name="connsiteX14" fmla="*/ 1322070 w 2282190"/>
                <a:gd name="connsiteY14" fmla="*/ 327660 h 2743736"/>
                <a:gd name="connsiteX15" fmla="*/ 1337310 w 2282190"/>
                <a:gd name="connsiteY15" fmla="*/ 327660 h 2743736"/>
                <a:gd name="connsiteX16" fmla="*/ 1356360 w 2282190"/>
                <a:gd name="connsiteY16" fmla="*/ 335280 h 2743736"/>
                <a:gd name="connsiteX17" fmla="*/ 1386840 w 2282190"/>
                <a:gd name="connsiteY17" fmla="*/ 335280 h 2743736"/>
                <a:gd name="connsiteX18" fmla="*/ 1402080 w 2282190"/>
                <a:gd name="connsiteY18" fmla="*/ 339090 h 2743736"/>
                <a:gd name="connsiteX19" fmla="*/ 1409700 w 2282190"/>
                <a:gd name="connsiteY19" fmla="*/ 358140 h 2743736"/>
                <a:gd name="connsiteX20" fmla="*/ 1463040 w 2282190"/>
                <a:gd name="connsiteY20" fmla="*/ 335280 h 2743736"/>
                <a:gd name="connsiteX21" fmla="*/ 1474470 w 2282190"/>
                <a:gd name="connsiteY21" fmla="*/ 323850 h 2743736"/>
                <a:gd name="connsiteX22" fmla="*/ 1489710 w 2282190"/>
                <a:gd name="connsiteY22" fmla="*/ 312420 h 2743736"/>
                <a:gd name="connsiteX23" fmla="*/ 1520190 w 2282190"/>
                <a:gd name="connsiteY23" fmla="*/ 312420 h 2743736"/>
                <a:gd name="connsiteX24" fmla="*/ 1588770 w 2282190"/>
                <a:gd name="connsiteY24" fmla="*/ 304800 h 2743736"/>
                <a:gd name="connsiteX25" fmla="*/ 1607820 w 2282190"/>
                <a:gd name="connsiteY25" fmla="*/ 217170 h 2743736"/>
                <a:gd name="connsiteX26" fmla="*/ 1630680 w 2282190"/>
                <a:gd name="connsiteY26" fmla="*/ 121920 h 2743736"/>
                <a:gd name="connsiteX27" fmla="*/ 1645920 w 2282190"/>
                <a:gd name="connsiteY27" fmla="*/ 45720 h 2743736"/>
                <a:gd name="connsiteX28" fmla="*/ 1672590 w 2282190"/>
                <a:gd name="connsiteY28" fmla="*/ 19050 h 2743736"/>
                <a:gd name="connsiteX29" fmla="*/ 1687830 w 2282190"/>
                <a:gd name="connsiteY29" fmla="*/ 0 h 2743736"/>
                <a:gd name="connsiteX30" fmla="*/ 1764030 w 2282190"/>
                <a:gd name="connsiteY30" fmla="*/ 289560 h 2743736"/>
                <a:gd name="connsiteX31" fmla="*/ 1847850 w 2282190"/>
                <a:gd name="connsiteY31" fmla="*/ 731520 h 2743736"/>
                <a:gd name="connsiteX32" fmla="*/ 1943100 w 2282190"/>
                <a:gd name="connsiteY32" fmla="*/ 1070610 h 2743736"/>
                <a:gd name="connsiteX33" fmla="*/ 2065020 w 2282190"/>
                <a:gd name="connsiteY33" fmla="*/ 1493520 h 2743736"/>
                <a:gd name="connsiteX34" fmla="*/ 2186940 w 2282190"/>
                <a:gd name="connsiteY34" fmla="*/ 1775460 h 2743736"/>
                <a:gd name="connsiteX35" fmla="*/ 2282190 w 2282190"/>
                <a:gd name="connsiteY35" fmla="*/ 1905000 h 2743736"/>
                <a:gd name="connsiteX36" fmla="*/ 2266950 w 2282190"/>
                <a:gd name="connsiteY36" fmla="*/ 1988820 h 2743736"/>
                <a:gd name="connsiteX37" fmla="*/ 2244090 w 2282190"/>
                <a:gd name="connsiteY37" fmla="*/ 2179320 h 2743736"/>
                <a:gd name="connsiteX38" fmla="*/ 2156460 w 2282190"/>
                <a:gd name="connsiteY38" fmla="*/ 2335530 h 2743736"/>
                <a:gd name="connsiteX39" fmla="*/ 2084070 w 2282190"/>
                <a:gd name="connsiteY39" fmla="*/ 2404110 h 2743736"/>
                <a:gd name="connsiteX40" fmla="*/ 1992630 w 2282190"/>
                <a:gd name="connsiteY40" fmla="*/ 2423160 h 2743736"/>
                <a:gd name="connsiteX41" fmla="*/ 1943100 w 2282190"/>
                <a:gd name="connsiteY41" fmla="*/ 2449830 h 2743736"/>
                <a:gd name="connsiteX42" fmla="*/ 1863090 w 2282190"/>
                <a:gd name="connsiteY42" fmla="*/ 2419350 h 2743736"/>
                <a:gd name="connsiteX43" fmla="*/ 1836420 w 2282190"/>
                <a:gd name="connsiteY43" fmla="*/ 2385060 h 2743736"/>
                <a:gd name="connsiteX44" fmla="*/ 1779270 w 2282190"/>
                <a:gd name="connsiteY44" fmla="*/ 2392680 h 2743736"/>
                <a:gd name="connsiteX45" fmla="*/ 1779270 w 2282190"/>
                <a:gd name="connsiteY45" fmla="*/ 2411730 h 2743736"/>
                <a:gd name="connsiteX46" fmla="*/ 1859280 w 2282190"/>
                <a:gd name="connsiteY46" fmla="*/ 2480310 h 2743736"/>
                <a:gd name="connsiteX47" fmla="*/ 1874520 w 2282190"/>
                <a:gd name="connsiteY47" fmla="*/ 2541270 h 2743736"/>
                <a:gd name="connsiteX48" fmla="*/ 1794510 w 2282190"/>
                <a:gd name="connsiteY48" fmla="*/ 2598420 h 2743736"/>
                <a:gd name="connsiteX49" fmla="*/ 1737360 w 2282190"/>
                <a:gd name="connsiteY49" fmla="*/ 2625090 h 2743736"/>
                <a:gd name="connsiteX50" fmla="*/ 1638300 w 2282190"/>
                <a:gd name="connsiteY50" fmla="*/ 2663190 h 2743736"/>
                <a:gd name="connsiteX51" fmla="*/ 1558290 w 2282190"/>
                <a:gd name="connsiteY51" fmla="*/ 2651760 h 2743736"/>
                <a:gd name="connsiteX52" fmla="*/ 1470660 w 2282190"/>
                <a:gd name="connsiteY52" fmla="*/ 2606040 h 2743736"/>
                <a:gd name="connsiteX53" fmla="*/ 1402080 w 2282190"/>
                <a:gd name="connsiteY53" fmla="*/ 2560320 h 2743736"/>
                <a:gd name="connsiteX54" fmla="*/ 1360170 w 2282190"/>
                <a:gd name="connsiteY54" fmla="*/ 2537460 h 2743736"/>
                <a:gd name="connsiteX55" fmla="*/ 1322070 w 2282190"/>
                <a:gd name="connsiteY55" fmla="*/ 2522220 h 2743736"/>
                <a:gd name="connsiteX56" fmla="*/ 1291590 w 2282190"/>
                <a:gd name="connsiteY56" fmla="*/ 2514600 h 2743736"/>
                <a:gd name="connsiteX57" fmla="*/ 1291590 w 2282190"/>
                <a:gd name="connsiteY57" fmla="*/ 2514600 h 2743736"/>
                <a:gd name="connsiteX58" fmla="*/ 1268730 w 2282190"/>
                <a:gd name="connsiteY58" fmla="*/ 2602230 h 2743736"/>
                <a:gd name="connsiteX59" fmla="*/ 1360170 w 2282190"/>
                <a:gd name="connsiteY59" fmla="*/ 2701290 h 2743736"/>
                <a:gd name="connsiteX60" fmla="*/ 1360170 w 2282190"/>
                <a:gd name="connsiteY60" fmla="*/ 2724150 h 2743736"/>
                <a:gd name="connsiteX61" fmla="*/ 1325880 w 2282190"/>
                <a:gd name="connsiteY61" fmla="*/ 2743200 h 2743736"/>
                <a:gd name="connsiteX62" fmla="*/ 1234440 w 2282190"/>
                <a:gd name="connsiteY62" fmla="*/ 2738438 h 2743736"/>
                <a:gd name="connsiteX63" fmla="*/ 1132999 w 2282190"/>
                <a:gd name="connsiteY63" fmla="*/ 2737961 h 2743736"/>
                <a:gd name="connsiteX64" fmla="*/ 1032033 w 2282190"/>
                <a:gd name="connsiteY64" fmla="*/ 2724626 h 2743736"/>
                <a:gd name="connsiteX65" fmla="*/ 975360 w 2282190"/>
                <a:gd name="connsiteY65" fmla="*/ 2703671 h 2743736"/>
                <a:gd name="connsiteX66" fmla="*/ 892016 w 2282190"/>
                <a:gd name="connsiteY66" fmla="*/ 2653189 h 2743736"/>
                <a:gd name="connsiteX67" fmla="*/ 835819 w 2282190"/>
                <a:gd name="connsiteY67" fmla="*/ 2611755 h 2743736"/>
                <a:gd name="connsiteX68" fmla="*/ 754380 w 2282190"/>
                <a:gd name="connsiteY68" fmla="*/ 2556510 h 2743736"/>
                <a:gd name="connsiteX69" fmla="*/ 712470 w 2282190"/>
                <a:gd name="connsiteY69" fmla="*/ 2526030 h 2743736"/>
                <a:gd name="connsiteX70" fmla="*/ 670560 w 2282190"/>
                <a:gd name="connsiteY70" fmla="*/ 2522220 h 2743736"/>
                <a:gd name="connsiteX71" fmla="*/ 653891 w 2282190"/>
                <a:gd name="connsiteY71" fmla="*/ 2529364 h 2743736"/>
                <a:gd name="connsiteX72" fmla="*/ 742950 w 2282190"/>
                <a:gd name="connsiteY72" fmla="*/ 2640330 h 2743736"/>
                <a:gd name="connsiteX73" fmla="*/ 742950 w 2282190"/>
                <a:gd name="connsiteY73" fmla="*/ 2682240 h 2743736"/>
                <a:gd name="connsiteX74" fmla="*/ 701040 w 2282190"/>
                <a:gd name="connsiteY74" fmla="*/ 2712720 h 2743736"/>
                <a:gd name="connsiteX75" fmla="*/ 598170 w 2282190"/>
                <a:gd name="connsiteY75" fmla="*/ 2705100 h 2743736"/>
                <a:gd name="connsiteX76" fmla="*/ 536258 w 2282190"/>
                <a:gd name="connsiteY76" fmla="*/ 2682717 h 2743736"/>
                <a:gd name="connsiteX77" fmla="*/ 453390 w 2282190"/>
                <a:gd name="connsiteY77" fmla="*/ 2628900 h 2743736"/>
                <a:gd name="connsiteX78" fmla="*/ 323850 w 2282190"/>
                <a:gd name="connsiteY78" fmla="*/ 2545080 h 2743736"/>
                <a:gd name="connsiteX79" fmla="*/ 228600 w 2282190"/>
                <a:gd name="connsiteY79" fmla="*/ 2449830 h 2743736"/>
                <a:gd name="connsiteX80" fmla="*/ 156210 w 2282190"/>
                <a:gd name="connsiteY80" fmla="*/ 2385060 h 2743736"/>
                <a:gd name="connsiteX81" fmla="*/ 95250 w 2282190"/>
                <a:gd name="connsiteY81" fmla="*/ 2316480 h 2743736"/>
                <a:gd name="connsiteX82" fmla="*/ 0 w 2282190"/>
                <a:gd name="connsiteY82" fmla="*/ 2209800 h 2743736"/>
                <a:gd name="connsiteX83" fmla="*/ 7620 w 2282190"/>
                <a:gd name="connsiteY83" fmla="*/ 830580 h 2743736"/>
                <a:gd name="connsiteX0" fmla="*/ 7620 w 2282190"/>
                <a:gd name="connsiteY0" fmla="*/ 830580 h 2743736"/>
                <a:gd name="connsiteX1" fmla="*/ 773430 w 2282190"/>
                <a:gd name="connsiteY1" fmla="*/ 1645920 h 2743736"/>
                <a:gd name="connsiteX2" fmla="*/ 1272540 w 2282190"/>
                <a:gd name="connsiteY2" fmla="*/ 1638300 h 2743736"/>
                <a:gd name="connsiteX3" fmla="*/ 1314450 w 2282190"/>
                <a:gd name="connsiteY3" fmla="*/ 1154430 h 2743736"/>
                <a:gd name="connsiteX4" fmla="*/ 1139190 w 2282190"/>
                <a:gd name="connsiteY4" fmla="*/ 765810 h 2743736"/>
                <a:gd name="connsiteX5" fmla="*/ 1162050 w 2282190"/>
                <a:gd name="connsiteY5" fmla="*/ 670560 h 2743736"/>
                <a:gd name="connsiteX6" fmla="*/ 1173480 w 2282190"/>
                <a:gd name="connsiteY6" fmla="*/ 640080 h 2743736"/>
                <a:gd name="connsiteX7" fmla="*/ 1192530 w 2282190"/>
                <a:gd name="connsiteY7" fmla="*/ 609600 h 2743736"/>
                <a:gd name="connsiteX8" fmla="*/ 1215390 w 2282190"/>
                <a:gd name="connsiteY8" fmla="*/ 571500 h 2743736"/>
                <a:gd name="connsiteX9" fmla="*/ 1257300 w 2282190"/>
                <a:gd name="connsiteY9" fmla="*/ 541020 h 2743736"/>
                <a:gd name="connsiteX10" fmla="*/ 1272540 w 2282190"/>
                <a:gd name="connsiteY10" fmla="*/ 491490 h 2743736"/>
                <a:gd name="connsiteX11" fmla="*/ 1291590 w 2282190"/>
                <a:gd name="connsiteY11" fmla="*/ 434340 h 2743736"/>
                <a:gd name="connsiteX12" fmla="*/ 1299210 w 2282190"/>
                <a:gd name="connsiteY12" fmla="*/ 392430 h 2743736"/>
                <a:gd name="connsiteX13" fmla="*/ 1310640 w 2282190"/>
                <a:gd name="connsiteY13" fmla="*/ 358140 h 2743736"/>
                <a:gd name="connsiteX14" fmla="*/ 1322070 w 2282190"/>
                <a:gd name="connsiteY14" fmla="*/ 327660 h 2743736"/>
                <a:gd name="connsiteX15" fmla="*/ 1337310 w 2282190"/>
                <a:gd name="connsiteY15" fmla="*/ 327660 h 2743736"/>
                <a:gd name="connsiteX16" fmla="*/ 1356360 w 2282190"/>
                <a:gd name="connsiteY16" fmla="*/ 335280 h 2743736"/>
                <a:gd name="connsiteX17" fmla="*/ 1386840 w 2282190"/>
                <a:gd name="connsiteY17" fmla="*/ 335280 h 2743736"/>
                <a:gd name="connsiteX18" fmla="*/ 1402080 w 2282190"/>
                <a:gd name="connsiteY18" fmla="*/ 339090 h 2743736"/>
                <a:gd name="connsiteX19" fmla="*/ 1409700 w 2282190"/>
                <a:gd name="connsiteY19" fmla="*/ 358140 h 2743736"/>
                <a:gd name="connsiteX20" fmla="*/ 1463040 w 2282190"/>
                <a:gd name="connsiteY20" fmla="*/ 335280 h 2743736"/>
                <a:gd name="connsiteX21" fmla="*/ 1474470 w 2282190"/>
                <a:gd name="connsiteY21" fmla="*/ 323850 h 2743736"/>
                <a:gd name="connsiteX22" fmla="*/ 1489710 w 2282190"/>
                <a:gd name="connsiteY22" fmla="*/ 312420 h 2743736"/>
                <a:gd name="connsiteX23" fmla="*/ 1520190 w 2282190"/>
                <a:gd name="connsiteY23" fmla="*/ 312420 h 2743736"/>
                <a:gd name="connsiteX24" fmla="*/ 1588770 w 2282190"/>
                <a:gd name="connsiteY24" fmla="*/ 304800 h 2743736"/>
                <a:gd name="connsiteX25" fmla="*/ 1607820 w 2282190"/>
                <a:gd name="connsiteY25" fmla="*/ 217170 h 2743736"/>
                <a:gd name="connsiteX26" fmla="*/ 1630680 w 2282190"/>
                <a:gd name="connsiteY26" fmla="*/ 121920 h 2743736"/>
                <a:gd name="connsiteX27" fmla="*/ 1645920 w 2282190"/>
                <a:gd name="connsiteY27" fmla="*/ 45720 h 2743736"/>
                <a:gd name="connsiteX28" fmla="*/ 1672590 w 2282190"/>
                <a:gd name="connsiteY28" fmla="*/ 19050 h 2743736"/>
                <a:gd name="connsiteX29" fmla="*/ 1687830 w 2282190"/>
                <a:gd name="connsiteY29" fmla="*/ 0 h 2743736"/>
                <a:gd name="connsiteX30" fmla="*/ 1764030 w 2282190"/>
                <a:gd name="connsiteY30" fmla="*/ 289560 h 2743736"/>
                <a:gd name="connsiteX31" fmla="*/ 1847850 w 2282190"/>
                <a:gd name="connsiteY31" fmla="*/ 731520 h 2743736"/>
                <a:gd name="connsiteX32" fmla="*/ 1943100 w 2282190"/>
                <a:gd name="connsiteY32" fmla="*/ 1070610 h 2743736"/>
                <a:gd name="connsiteX33" fmla="*/ 2065020 w 2282190"/>
                <a:gd name="connsiteY33" fmla="*/ 1493520 h 2743736"/>
                <a:gd name="connsiteX34" fmla="*/ 2186940 w 2282190"/>
                <a:gd name="connsiteY34" fmla="*/ 1775460 h 2743736"/>
                <a:gd name="connsiteX35" fmla="*/ 2282190 w 2282190"/>
                <a:gd name="connsiteY35" fmla="*/ 1905000 h 2743736"/>
                <a:gd name="connsiteX36" fmla="*/ 2266950 w 2282190"/>
                <a:gd name="connsiteY36" fmla="*/ 1988820 h 2743736"/>
                <a:gd name="connsiteX37" fmla="*/ 2244090 w 2282190"/>
                <a:gd name="connsiteY37" fmla="*/ 2179320 h 2743736"/>
                <a:gd name="connsiteX38" fmla="*/ 2156460 w 2282190"/>
                <a:gd name="connsiteY38" fmla="*/ 2335530 h 2743736"/>
                <a:gd name="connsiteX39" fmla="*/ 2084070 w 2282190"/>
                <a:gd name="connsiteY39" fmla="*/ 2404110 h 2743736"/>
                <a:gd name="connsiteX40" fmla="*/ 1992630 w 2282190"/>
                <a:gd name="connsiteY40" fmla="*/ 2423160 h 2743736"/>
                <a:gd name="connsiteX41" fmla="*/ 1943100 w 2282190"/>
                <a:gd name="connsiteY41" fmla="*/ 2449830 h 2743736"/>
                <a:gd name="connsiteX42" fmla="*/ 1863090 w 2282190"/>
                <a:gd name="connsiteY42" fmla="*/ 2419350 h 2743736"/>
                <a:gd name="connsiteX43" fmla="*/ 1836420 w 2282190"/>
                <a:gd name="connsiteY43" fmla="*/ 2385060 h 2743736"/>
                <a:gd name="connsiteX44" fmla="*/ 1779270 w 2282190"/>
                <a:gd name="connsiteY44" fmla="*/ 2392680 h 2743736"/>
                <a:gd name="connsiteX45" fmla="*/ 1779270 w 2282190"/>
                <a:gd name="connsiteY45" fmla="*/ 2411730 h 2743736"/>
                <a:gd name="connsiteX46" fmla="*/ 1859280 w 2282190"/>
                <a:gd name="connsiteY46" fmla="*/ 2480310 h 2743736"/>
                <a:gd name="connsiteX47" fmla="*/ 1874520 w 2282190"/>
                <a:gd name="connsiteY47" fmla="*/ 2541270 h 2743736"/>
                <a:gd name="connsiteX48" fmla="*/ 1794510 w 2282190"/>
                <a:gd name="connsiteY48" fmla="*/ 2598420 h 2743736"/>
                <a:gd name="connsiteX49" fmla="*/ 1737360 w 2282190"/>
                <a:gd name="connsiteY49" fmla="*/ 2625090 h 2743736"/>
                <a:gd name="connsiteX50" fmla="*/ 1638300 w 2282190"/>
                <a:gd name="connsiteY50" fmla="*/ 2663190 h 2743736"/>
                <a:gd name="connsiteX51" fmla="*/ 1558290 w 2282190"/>
                <a:gd name="connsiteY51" fmla="*/ 2651760 h 2743736"/>
                <a:gd name="connsiteX52" fmla="*/ 1470660 w 2282190"/>
                <a:gd name="connsiteY52" fmla="*/ 2606040 h 2743736"/>
                <a:gd name="connsiteX53" fmla="*/ 1402080 w 2282190"/>
                <a:gd name="connsiteY53" fmla="*/ 2560320 h 2743736"/>
                <a:gd name="connsiteX54" fmla="*/ 1360170 w 2282190"/>
                <a:gd name="connsiteY54" fmla="*/ 2537460 h 2743736"/>
                <a:gd name="connsiteX55" fmla="*/ 1322070 w 2282190"/>
                <a:gd name="connsiteY55" fmla="*/ 2522220 h 2743736"/>
                <a:gd name="connsiteX56" fmla="*/ 1291590 w 2282190"/>
                <a:gd name="connsiteY56" fmla="*/ 2514600 h 2743736"/>
                <a:gd name="connsiteX57" fmla="*/ 1291590 w 2282190"/>
                <a:gd name="connsiteY57" fmla="*/ 2514600 h 2743736"/>
                <a:gd name="connsiteX58" fmla="*/ 1268730 w 2282190"/>
                <a:gd name="connsiteY58" fmla="*/ 2602230 h 2743736"/>
                <a:gd name="connsiteX59" fmla="*/ 1348263 w 2282190"/>
                <a:gd name="connsiteY59" fmla="*/ 2679858 h 2743736"/>
                <a:gd name="connsiteX60" fmla="*/ 1360170 w 2282190"/>
                <a:gd name="connsiteY60" fmla="*/ 2724150 h 2743736"/>
                <a:gd name="connsiteX61" fmla="*/ 1325880 w 2282190"/>
                <a:gd name="connsiteY61" fmla="*/ 2743200 h 2743736"/>
                <a:gd name="connsiteX62" fmla="*/ 1234440 w 2282190"/>
                <a:gd name="connsiteY62" fmla="*/ 2738438 h 2743736"/>
                <a:gd name="connsiteX63" fmla="*/ 1132999 w 2282190"/>
                <a:gd name="connsiteY63" fmla="*/ 2737961 h 2743736"/>
                <a:gd name="connsiteX64" fmla="*/ 1032033 w 2282190"/>
                <a:gd name="connsiteY64" fmla="*/ 2724626 h 2743736"/>
                <a:gd name="connsiteX65" fmla="*/ 975360 w 2282190"/>
                <a:gd name="connsiteY65" fmla="*/ 2703671 h 2743736"/>
                <a:gd name="connsiteX66" fmla="*/ 892016 w 2282190"/>
                <a:gd name="connsiteY66" fmla="*/ 2653189 h 2743736"/>
                <a:gd name="connsiteX67" fmla="*/ 835819 w 2282190"/>
                <a:gd name="connsiteY67" fmla="*/ 2611755 h 2743736"/>
                <a:gd name="connsiteX68" fmla="*/ 754380 w 2282190"/>
                <a:gd name="connsiteY68" fmla="*/ 2556510 h 2743736"/>
                <a:gd name="connsiteX69" fmla="*/ 712470 w 2282190"/>
                <a:gd name="connsiteY69" fmla="*/ 2526030 h 2743736"/>
                <a:gd name="connsiteX70" fmla="*/ 670560 w 2282190"/>
                <a:gd name="connsiteY70" fmla="*/ 2522220 h 2743736"/>
                <a:gd name="connsiteX71" fmla="*/ 653891 w 2282190"/>
                <a:gd name="connsiteY71" fmla="*/ 2529364 h 2743736"/>
                <a:gd name="connsiteX72" fmla="*/ 742950 w 2282190"/>
                <a:gd name="connsiteY72" fmla="*/ 2640330 h 2743736"/>
                <a:gd name="connsiteX73" fmla="*/ 742950 w 2282190"/>
                <a:gd name="connsiteY73" fmla="*/ 2682240 h 2743736"/>
                <a:gd name="connsiteX74" fmla="*/ 701040 w 2282190"/>
                <a:gd name="connsiteY74" fmla="*/ 2712720 h 2743736"/>
                <a:gd name="connsiteX75" fmla="*/ 598170 w 2282190"/>
                <a:gd name="connsiteY75" fmla="*/ 2705100 h 2743736"/>
                <a:gd name="connsiteX76" fmla="*/ 536258 w 2282190"/>
                <a:gd name="connsiteY76" fmla="*/ 2682717 h 2743736"/>
                <a:gd name="connsiteX77" fmla="*/ 453390 w 2282190"/>
                <a:gd name="connsiteY77" fmla="*/ 2628900 h 2743736"/>
                <a:gd name="connsiteX78" fmla="*/ 323850 w 2282190"/>
                <a:gd name="connsiteY78" fmla="*/ 2545080 h 2743736"/>
                <a:gd name="connsiteX79" fmla="*/ 228600 w 2282190"/>
                <a:gd name="connsiteY79" fmla="*/ 2449830 h 2743736"/>
                <a:gd name="connsiteX80" fmla="*/ 156210 w 2282190"/>
                <a:gd name="connsiteY80" fmla="*/ 2385060 h 2743736"/>
                <a:gd name="connsiteX81" fmla="*/ 95250 w 2282190"/>
                <a:gd name="connsiteY81" fmla="*/ 2316480 h 2743736"/>
                <a:gd name="connsiteX82" fmla="*/ 0 w 2282190"/>
                <a:gd name="connsiteY82" fmla="*/ 2209800 h 2743736"/>
                <a:gd name="connsiteX83" fmla="*/ 7620 w 2282190"/>
                <a:gd name="connsiteY83" fmla="*/ 830580 h 2743736"/>
                <a:gd name="connsiteX0" fmla="*/ 7620 w 2282190"/>
                <a:gd name="connsiteY0" fmla="*/ 830580 h 2743736"/>
                <a:gd name="connsiteX1" fmla="*/ 773430 w 2282190"/>
                <a:gd name="connsiteY1" fmla="*/ 1645920 h 2743736"/>
                <a:gd name="connsiteX2" fmla="*/ 1272540 w 2282190"/>
                <a:gd name="connsiteY2" fmla="*/ 1638300 h 2743736"/>
                <a:gd name="connsiteX3" fmla="*/ 1314450 w 2282190"/>
                <a:gd name="connsiteY3" fmla="*/ 1154430 h 2743736"/>
                <a:gd name="connsiteX4" fmla="*/ 1139190 w 2282190"/>
                <a:gd name="connsiteY4" fmla="*/ 765810 h 2743736"/>
                <a:gd name="connsiteX5" fmla="*/ 1162050 w 2282190"/>
                <a:gd name="connsiteY5" fmla="*/ 670560 h 2743736"/>
                <a:gd name="connsiteX6" fmla="*/ 1173480 w 2282190"/>
                <a:gd name="connsiteY6" fmla="*/ 640080 h 2743736"/>
                <a:gd name="connsiteX7" fmla="*/ 1192530 w 2282190"/>
                <a:gd name="connsiteY7" fmla="*/ 609600 h 2743736"/>
                <a:gd name="connsiteX8" fmla="*/ 1215390 w 2282190"/>
                <a:gd name="connsiteY8" fmla="*/ 571500 h 2743736"/>
                <a:gd name="connsiteX9" fmla="*/ 1257300 w 2282190"/>
                <a:gd name="connsiteY9" fmla="*/ 541020 h 2743736"/>
                <a:gd name="connsiteX10" fmla="*/ 1272540 w 2282190"/>
                <a:gd name="connsiteY10" fmla="*/ 491490 h 2743736"/>
                <a:gd name="connsiteX11" fmla="*/ 1291590 w 2282190"/>
                <a:gd name="connsiteY11" fmla="*/ 434340 h 2743736"/>
                <a:gd name="connsiteX12" fmla="*/ 1299210 w 2282190"/>
                <a:gd name="connsiteY12" fmla="*/ 392430 h 2743736"/>
                <a:gd name="connsiteX13" fmla="*/ 1310640 w 2282190"/>
                <a:gd name="connsiteY13" fmla="*/ 358140 h 2743736"/>
                <a:gd name="connsiteX14" fmla="*/ 1322070 w 2282190"/>
                <a:gd name="connsiteY14" fmla="*/ 327660 h 2743736"/>
                <a:gd name="connsiteX15" fmla="*/ 1337310 w 2282190"/>
                <a:gd name="connsiteY15" fmla="*/ 327660 h 2743736"/>
                <a:gd name="connsiteX16" fmla="*/ 1356360 w 2282190"/>
                <a:gd name="connsiteY16" fmla="*/ 335280 h 2743736"/>
                <a:gd name="connsiteX17" fmla="*/ 1386840 w 2282190"/>
                <a:gd name="connsiteY17" fmla="*/ 335280 h 2743736"/>
                <a:gd name="connsiteX18" fmla="*/ 1402080 w 2282190"/>
                <a:gd name="connsiteY18" fmla="*/ 339090 h 2743736"/>
                <a:gd name="connsiteX19" fmla="*/ 1409700 w 2282190"/>
                <a:gd name="connsiteY19" fmla="*/ 358140 h 2743736"/>
                <a:gd name="connsiteX20" fmla="*/ 1463040 w 2282190"/>
                <a:gd name="connsiteY20" fmla="*/ 335280 h 2743736"/>
                <a:gd name="connsiteX21" fmla="*/ 1474470 w 2282190"/>
                <a:gd name="connsiteY21" fmla="*/ 323850 h 2743736"/>
                <a:gd name="connsiteX22" fmla="*/ 1489710 w 2282190"/>
                <a:gd name="connsiteY22" fmla="*/ 312420 h 2743736"/>
                <a:gd name="connsiteX23" fmla="*/ 1520190 w 2282190"/>
                <a:gd name="connsiteY23" fmla="*/ 312420 h 2743736"/>
                <a:gd name="connsiteX24" fmla="*/ 1588770 w 2282190"/>
                <a:gd name="connsiteY24" fmla="*/ 304800 h 2743736"/>
                <a:gd name="connsiteX25" fmla="*/ 1607820 w 2282190"/>
                <a:gd name="connsiteY25" fmla="*/ 217170 h 2743736"/>
                <a:gd name="connsiteX26" fmla="*/ 1630680 w 2282190"/>
                <a:gd name="connsiteY26" fmla="*/ 121920 h 2743736"/>
                <a:gd name="connsiteX27" fmla="*/ 1645920 w 2282190"/>
                <a:gd name="connsiteY27" fmla="*/ 45720 h 2743736"/>
                <a:gd name="connsiteX28" fmla="*/ 1672590 w 2282190"/>
                <a:gd name="connsiteY28" fmla="*/ 19050 h 2743736"/>
                <a:gd name="connsiteX29" fmla="*/ 1687830 w 2282190"/>
                <a:gd name="connsiteY29" fmla="*/ 0 h 2743736"/>
                <a:gd name="connsiteX30" fmla="*/ 1764030 w 2282190"/>
                <a:gd name="connsiteY30" fmla="*/ 289560 h 2743736"/>
                <a:gd name="connsiteX31" fmla="*/ 1847850 w 2282190"/>
                <a:gd name="connsiteY31" fmla="*/ 731520 h 2743736"/>
                <a:gd name="connsiteX32" fmla="*/ 1943100 w 2282190"/>
                <a:gd name="connsiteY32" fmla="*/ 1070610 h 2743736"/>
                <a:gd name="connsiteX33" fmla="*/ 2065020 w 2282190"/>
                <a:gd name="connsiteY33" fmla="*/ 1493520 h 2743736"/>
                <a:gd name="connsiteX34" fmla="*/ 2186940 w 2282190"/>
                <a:gd name="connsiteY34" fmla="*/ 1775460 h 2743736"/>
                <a:gd name="connsiteX35" fmla="*/ 2282190 w 2282190"/>
                <a:gd name="connsiteY35" fmla="*/ 1905000 h 2743736"/>
                <a:gd name="connsiteX36" fmla="*/ 2266950 w 2282190"/>
                <a:gd name="connsiteY36" fmla="*/ 1988820 h 2743736"/>
                <a:gd name="connsiteX37" fmla="*/ 2244090 w 2282190"/>
                <a:gd name="connsiteY37" fmla="*/ 2179320 h 2743736"/>
                <a:gd name="connsiteX38" fmla="*/ 2156460 w 2282190"/>
                <a:gd name="connsiteY38" fmla="*/ 2335530 h 2743736"/>
                <a:gd name="connsiteX39" fmla="*/ 2084070 w 2282190"/>
                <a:gd name="connsiteY39" fmla="*/ 2404110 h 2743736"/>
                <a:gd name="connsiteX40" fmla="*/ 1992630 w 2282190"/>
                <a:gd name="connsiteY40" fmla="*/ 2423160 h 2743736"/>
                <a:gd name="connsiteX41" fmla="*/ 1943100 w 2282190"/>
                <a:gd name="connsiteY41" fmla="*/ 2449830 h 2743736"/>
                <a:gd name="connsiteX42" fmla="*/ 1863090 w 2282190"/>
                <a:gd name="connsiteY42" fmla="*/ 2419350 h 2743736"/>
                <a:gd name="connsiteX43" fmla="*/ 1836420 w 2282190"/>
                <a:gd name="connsiteY43" fmla="*/ 2385060 h 2743736"/>
                <a:gd name="connsiteX44" fmla="*/ 1779270 w 2282190"/>
                <a:gd name="connsiteY44" fmla="*/ 2392680 h 2743736"/>
                <a:gd name="connsiteX45" fmla="*/ 1779270 w 2282190"/>
                <a:gd name="connsiteY45" fmla="*/ 2411730 h 2743736"/>
                <a:gd name="connsiteX46" fmla="*/ 1859280 w 2282190"/>
                <a:gd name="connsiteY46" fmla="*/ 2480310 h 2743736"/>
                <a:gd name="connsiteX47" fmla="*/ 1874520 w 2282190"/>
                <a:gd name="connsiteY47" fmla="*/ 2541270 h 2743736"/>
                <a:gd name="connsiteX48" fmla="*/ 1794510 w 2282190"/>
                <a:gd name="connsiteY48" fmla="*/ 2598420 h 2743736"/>
                <a:gd name="connsiteX49" fmla="*/ 1737360 w 2282190"/>
                <a:gd name="connsiteY49" fmla="*/ 2625090 h 2743736"/>
                <a:gd name="connsiteX50" fmla="*/ 1638300 w 2282190"/>
                <a:gd name="connsiteY50" fmla="*/ 2663190 h 2743736"/>
                <a:gd name="connsiteX51" fmla="*/ 1558290 w 2282190"/>
                <a:gd name="connsiteY51" fmla="*/ 2651760 h 2743736"/>
                <a:gd name="connsiteX52" fmla="*/ 1470660 w 2282190"/>
                <a:gd name="connsiteY52" fmla="*/ 2606040 h 2743736"/>
                <a:gd name="connsiteX53" fmla="*/ 1402080 w 2282190"/>
                <a:gd name="connsiteY53" fmla="*/ 2560320 h 2743736"/>
                <a:gd name="connsiteX54" fmla="*/ 1360170 w 2282190"/>
                <a:gd name="connsiteY54" fmla="*/ 2537460 h 2743736"/>
                <a:gd name="connsiteX55" fmla="*/ 1322070 w 2282190"/>
                <a:gd name="connsiteY55" fmla="*/ 2522220 h 2743736"/>
                <a:gd name="connsiteX56" fmla="*/ 1291590 w 2282190"/>
                <a:gd name="connsiteY56" fmla="*/ 2514600 h 2743736"/>
                <a:gd name="connsiteX57" fmla="*/ 1291590 w 2282190"/>
                <a:gd name="connsiteY57" fmla="*/ 2514600 h 2743736"/>
                <a:gd name="connsiteX58" fmla="*/ 1268730 w 2282190"/>
                <a:gd name="connsiteY58" fmla="*/ 2602230 h 2743736"/>
                <a:gd name="connsiteX59" fmla="*/ 1348263 w 2282190"/>
                <a:gd name="connsiteY59" fmla="*/ 2679858 h 2743736"/>
                <a:gd name="connsiteX60" fmla="*/ 1348264 w 2282190"/>
                <a:gd name="connsiteY60" fmla="*/ 2709862 h 2743736"/>
                <a:gd name="connsiteX61" fmla="*/ 1325880 w 2282190"/>
                <a:gd name="connsiteY61" fmla="*/ 2743200 h 2743736"/>
                <a:gd name="connsiteX62" fmla="*/ 1234440 w 2282190"/>
                <a:gd name="connsiteY62" fmla="*/ 2738438 h 2743736"/>
                <a:gd name="connsiteX63" fmla="*/ 1132999 w 2282190"/>
                <a:gd name="connsiteY63" fmla="*/ 2737961 h 2743736"/>
                <a:gd name="connsiteX64" fmla="*/ 1032033 w 2282190"/>
                <a:gd name="connsiteY64" fmla="*/ 2724626 h 2743736"/>
                <a:gd name="connsiteX65" fmla="*/ 975360 w 2282190"/>
                <a:gd name="connsiteY65" fmla="*/ 2703671 h 2743736"/>
                <a:gd name="connsiteX66" fmla="*/ 892016 w 2282190"/>
                <a:gd name="connsiteY66" fmla="*/ 2653189 h 2743736"/>
                <a:gd name="connsiteX67" fmla="*/ 835819 w 2282190"/>
                <a:gd name="connsiteY67" fmla="*/ 2611755 h 2743736"/>
                <a:gd name="connsiteX68" fmla="*/ 754380 w 2282190"/>
                <a:gd name="connsiteY68" fmla="*/ 2556510 h 2743736"/>
                <a:gd name="connsiteX69" fmla="*/ 712470 w 2282190"/>
                <a:gd name="connsiteY69" fmla="*/ 2526030 h 2743736"/>
                <a:gd name="connsiteX70" fmla="*/ 670560 w 2282190"/>
                <a:gd name="connsiteY70" fmla="*/ 2522220 h 2743736"/>
                <a:gd name="connsiteX71" fmla="*/ 653891 w 2282190"/>
                <a:gd name="connsiteY71" fmla="*/ 2529364 h 2743736"/>
                <a:gd name="connsiteX72" fmla="*/ 742950 w 2282190"/>
                <a:gd name="connsiteY72" fmla="*/ 2640330 h 2743736"/>
                <a:gd name="connsiteX73" fmla="*/ 742950 w 2282190"/>
                <a:gd name="connsiteY73" fmla="*/ 2682240 h 2743736"/>
                <a:gd name="connsiteX74" fmla="*/ 701040 w 2282190"/>
                <a:gd name="connsiteY74" fmla="*/ 2712720 h 2743736"/>
                <a:gd name="connsiteX75" fmla="*/ 598170 w 2282190"/>
                <a:gd name="connsiteY75" fmla="*/ 2705100 h 2743736"/>
                <a:gd name="connsiteX76" fmla="*/ 536258 w 2282190"/>
                <a:gd name="connsiteY76" fmla="*/ 2682717 h 2743736"/>
                <a:gd name="connsiteX77" fmla="*/ 453390 w 2282190"/>
                <a:gd name="connsiteY77" fmla="*/ 2628900 h 2743736"/>
                <a:gd name="connsiteX78" fmla="*/ 323850 w 2282190"/>
                <a:gd name="connsiteY78" fmla="*/ 2545080 h 2743736"/>
                <a:gd name="connsiteX79" fmla="*/ 228600 w 2282190"/>
                <a:gd name="connsiteY79" fmla="*/ 2449830 h 2743736"/>
                <a:gd name="connsiteX80" fmla="*/ 156210 w 2282190"/>
                <a:gd name="connsiteY80" fmla="*/ 2385060 h 2743736"/>
                <a:gd name="connsiteX81" fmla="*/ 95250 w 2282190"/>
                <a:gd name="connsiteY81" fmla="*/ 2316480 h 2743736"/>
                <a:gd name="connsiteX82" fmla="*/ 0 w 2282190"/>
                <a:gd name="connsiteY82" fmla="*/ 2209800 h 2743736"/>
                <a:gd name="connsiteX83" fmla="*/ 7620 w 2282190"/>
                <a:gd name="connsiteY83" fmla="*/ 830580 h 2743736"/>
                <a:gd name="connsiteX0" fmla="*/ 7620 w 2282190"/>
                <a:gd name="connsiteY0" fmla="*/ 830580 h 2747282"/>
                <a:gd name="connsiteX1" fmla="*/ 773430 w 2282190"/>
                <a:gd name="connsiteY1" fmla="*/ 1645920 h 2747282"/>
                <a:gd name="connsiteX2" fmla="*/ 1272540 w 2282190"/>
                <a:gd name="connsiteY2" fmla="*/ 1638300 h 2747282"/>
                <a:gd name="connsiteX3" fmla="*/ 1314450 w 2282190"/>
                <a:gd name="connsiteY3" fmla="*/ 1154430 h 2747282"/>
                <a:gd name="connsiteX4" fmla="*/ 1139190 w 2282190"/>
                <a:gd name="connsiteY4" fmla="*/ 765810 h 2747282"/>
                <a:gd name="connsiteX5" fmla="*/ 1162050 w 2282190"/>
                <a:gd name="connsiteY5" fmla="*/ 670560 h 2747282"/>
                <a:gd name="connsiteX6" fmla="*/ 1173480 w 2282190"/>
                <a:gd name="connsiteY6" fmla="*/ 640080 h 2747282"/>
                <a:gd name="connsiteX7" fmla="*/ 1192530 w 2282190"/>
                <a:gd name="connsiteY7" fmla="*/ 609600 h 2747282"/>
                <a:gd name="connsiteX8" fmla="*/ 1215390 w 2282190"/>
                <a:gd name="connsiteY8" fmla="*/ 571500 h 2747282"/>
                <a:gd name="connsiteX9" fmla="*/ 1257300 w 2282190"/>
                <a:gd name="connsiteY9" fmla="*/ 541020 h 2747282"/>
                <a:gd name="connsiteX10" fmla="*/ 1272540 w 2282190"/>
                <a:gd name="connsiteY10" fmla="*/ 491490 h 2747282"/>
                <a:gd name="connsiteX11" fmla="*/ 1291590 w 2282190"/>
                <a:gd name="connsiteY11" fmla="*/ 434340 h 2747282"/>
                <a:gd name="connsiteX12" fmla="*/ 1299210 w 2282190"/>
                <a:gd name="connsiteY12" fmla="*/ 392430 h 2747282"/>
                <a:gd name="connsiteX13" fmla="*/ 1310640 w 2282190"/>
                <a:gd name="connsiteY13" fmla="*/ 358140 h 2747282"/>
                <a:gd name="connsiteX14" fmla="*/ 1322070 w 2282190"/>
                <a:gd name="connsiteY14" fmla="*/ 327660 h 2747282"/>
                <a:gd name="connsiteX15" fmla="*/ 1337310 w 2282190"/>
                <a:gd name="connsiteY15" fmla="*/ 327660 h 2747282"/>
                <a:gd name="connsiteX16" fmla="*/ 1356360 w 2282190"/>
                <a:gd name="connsiteY16" fmla="*/ 335280 h 2747282"/>
                <a:gd name="connsiteX17" fmla="*/ 1386840 w 2282190"/>
                <a:gd name="connsiteY17" fmla="*/ 335280 h 2747282"/>
                <a:gd name="connsiteX18" fmla="*/ 1402080 w 2282190"/>
                <a:gd name="connsiteY18" fmla="*/ 339090 h 2747282"/>
                <a:gd name="connsiteX19" fmla="*/ 1409700 w 2282190"/>
                <a:gd name="connsiteY19" fmla="*/ 358140 h 2747282"/>
                <a:gd name="connsiteX20" fmla="*/ 1463040 w 2282190"/>
                <a:gd name="connsiteY20" fmla="*/ 335280 h 2747282"/>
                <a:gd name="connsiteX21" fmla="*/ 1474470 w 2282190"/>
                <a:gd name="connsiteY21" fmla="*/ 323850 h 2747282"/>
                <a:gd name="connsiteX22" fmla="*/ 1489710 w 2282190"/>
                <a:gd name="connsiteY22" fmla="*/ 312420 h 2747282"/>
                <a:gd name="connsiteX23" fmla="*/ 1520190 w 2282190"/>
                <a:gd name="connsiteY23" fmla="*/ 312420 h 2747282"/>
                <a:gd name="connsiteX24" fmla="*/ 1588770 w 2282190"/>
                <a:gd name="connsiteY24" fmla="*/ 304800 h 2747282"/>
                <a:gd name="connsiteX25" fmla="*/ 1607820 w 2282190"/>
                <a:gd name="connsiteY25" fmla="*/ 217170 h 2747282"/>
                <a:gd name="connsiteX26" fmla="*/ 1630680 w 2282190"/>
                <a:gd name="connsiteY26" fmla="*/ 121920 h 2747282"/>
                <a:gd name="connsiteX27" fmla="*/ 1645920 w 2282190"/>
                <a:gd name="connsiteY27" fmla="*/ 45720 h 2747282"/>
                <a:gd name="connsiteX28" fmla="*/ 1672590 w 2282190"/>
                <a:gd name="connsiteY28" fmla="*/ 19050 h 2747282"/>
                <a:gd name="connsiteX29" fmla="*/ 1687830 w 2282190"/>
                <a:gd name="connsiteY29" fmla="*/ 0 h 2747282"/>
                <a:gd name="connsiteX30" fmla="*/ 1764030 w 2282190"/>
                <a:gd name="connsiteY30" fmla="*/ 289560 h 2747282"/>
                <a:gd name="connsiteX31" fmla="*/ 1847850 w 2282190"/>
                <a:gd name="connsiteY31" fmla="*/ 731520 h 2747282"/>
                <a:gd name="connsiteX32" fmla="*/ 1943100 w 2282190"/>
                <a:gd name="connsiteY32" fmla="*/ 1070610 h 2747282"/>
                <a:gd name="connsiteX33" fmla="*/ 2065020 w 2282190"/>
                <a:gd name="connsiteY33" fmla="*/ 1493520 h 2747282"/>
                <a:gd name="connsiteX34" fmla="*/ 2186940 w 2282190"/>
                <a:gd name="connsiteY34" fmla="*/ 1775460 h 2747282"/>
                <a:gd name="connsiteX35" fmla="*/ 2282190 w 2282190"/>
                <a:gd name="connsiteY35" fmla="*/ 1905000 h 2747282"/>
                <a:gd name="connsiteX36" fmla="*/ 2266950 w 2282190"/>
                <a:gd name="connsiteY36" fmla="*/ 1988820 h 2747282"/>
                <a:gd name="connsiteX37" fmla="*/ 2244090 w 2282190"/>
                <a:gd name="connsiteY37" fmla="*/ 2179320 h 2747282"/>
                <a:gd name="connsiteX38" fmla="*/ 2156460 w 2282190"/>
                <a:gd name="connsiteY38" fmla="*/ 2335530 h 2747282"/>
                <a:gd name="connsiteX39" fmla="*/ 2084070 w 2282190"/>
                <a:gd name="connsiteY39" fmla="*/ 2404110 h 2747282"/>
                <a:gd name="connsiteX40" fmla="*/ 1992630 w 2282190"/>
                <a:gd name="connsiteY40" fmla="*/ 2423160 h 2747282"/>
                <a:gd name="connsiteX41" fmla="*/ 1943100 w 2282190"/>
                <a:gd name="connsiteY41" fmla="*/ 2449830 h 2747282"/>
                <a:gd name="connsiteX42" fmla="*/ 1863090 w 2282190"/>
                <a:gd name="connsiteY42" fmla="*/ 2419350 h 2747282"/>
                <a:gd name="connsiteX43" fmla="*/ 1836420 w 2282190"/>
                <a:gd name="connsiteY43" fmla="*/ 2385060 h 2747282"/>
                <a:gd name="connsiteX44" fmla="*/ 1779270 w 2282190"/>
                <a:gd name="connsiteY44" fmla="*/ 2392680 h 2747282"/>
                <a:gd name="connsiteX45" fmla="*/ 1779270 w 2282190"/>
                <a:gd name="connsiteY45" fmla="*/ 2411730 h 2747282"/>
                <a:gd name="connsiteX46" fmla="*/ 1859280 w 2282190"/>
                <a:gd name="connsiteY46" fmla="*/ 2480310 h 2747282"/>
                <a:gd name="connsiteX47" fmla="*/ 1874520 w 2282190"/>
                <a:gd name="connsiteY47" fmla="*/ 2541270 h 2747282"/>
                <a:gd name="connsiteX48" fmla="*/ 1794510 w 2282190"/>
                <a:gd name="connsiteY48" fmla="*/ 2598420 h 2747282"/>
                <a:gd name="connsiteX49" fmla="*/ 1737360 w 2282190"/>
                <a:gd name="connsiteY49" fmla="*/ 2625090 h 2747282"/>
                <a:gd name="connsiteX50" fmla="*/ 1638300 w 2282190"/>
                <a:gd name="connsiteY50" fmla="*/ 2663190 h 2747282"/>
                <a:gd name="connsiteX51" fmla="*/ 1558290 w 2282190"/>
                <a:gd name="connsiteY51" fmla="*/ 2651760 h 2747282"/>
                <a:gd name="connsiteX52" fmla="*/ 1470660 w 2282190"/>
                <a:gd name="connsiteY52" fmla="*/ 2606040 h 2747282"/>
                <a:gd name="connsiteX53" fmla="*/ 1402080 w 2282190"/>
                <a:gd name="connsiteY53" fmla="*/ 2560320 h 2747282"/>
                <a:gd name="connsiteX54" fmla="*/ 1360170 w 2282190"/>
                <a:gd name="connsiteY54" fmla="*/ 2537460 h 2747282"/>
                <a:gd name="connsiteX55" fmla="*/ 1322070 w 2282190"/>
                <a:gd name="connsiteY55" fmla="*/ 2522220 h 2747282"/>
                <a:gd name="connsiteX56" fmla="*/ 1291590 w 2282190"/>
                <a:gd name="connsiteY56" fmla="*/ 2514600 h 2747282"/>
                <a:gd name="connsiteX57" fmla="*/ 1291590 w 2282190"/>
                <a:gd name="connsiteY57" fmla="*/ 2514600 h 2747282"/>
                <a:gd name="connsiteX58" fmla="*/ 1268730 w 2282190"/>
                <a:gd name="connsiteY58" fmla="*/ 2602230 h 2747282"/>
                <a:gd name="connsiteX59" fmla="*/ 1348263 w 2282190"/>
                <a:gd name="connsiteY59" fmla="*/ 2679858 h 2747282"/>
                <a:gd name="connsiteX60" fmla="*/ 1348264 w 2282190"/>
                <a:gd name="connsiteY60" fmla="*/ 2709862 h 2747282"/>
                <a:gd name="connsiteX61" fmla="*/ 1325880 w 2282190"/>
                <a:gd name="connsiteY61" fmla="*/ 2743200 h 2747282"/>
                <a:gd name="connsiteX62" fmla="*/ 1234440 w 2282190"/>
                <a:gd name="connsiteY62" fmla="*/ 2738438 h 2747282"/>
                <a:gd name="connsiteX63" fmla="*/ 1132999 w 2282190"/>
                <a:gd name="connsiteY63" fmla="*/ 2737961 h 2747282"/>
                <a:gd name="connsiteX64" fmla="*/ 1032033 w 2282190"/>
                <a:gd name="connsiteY64" fmla="*/ 2724626 h 2747282"/>
                <a:gd name="connsiteX65" fmla="*/ 975360 w 2282190"/>
                <a:gd name="connsiteY65" fmla="*/ 2703671 h 2747282"/>
                <a:gd name="connsiteX66" fmla="*/ 892016 w 2282190"/>
                <a:gd name="connsiteY66" fmla="*/ 2653189 h 2747282"/>
                <a:gd name="connsiteX67" fmla="*/ 835819 w 2282190"/>
                <a:gd name="connsiteY67" fmla="*/ 2611755 h 2747282"/>
                <a:gd name="connsiteX68" fmla="*/ 754380 w 2282190"/>
                <a:gd name="connsiteY68" fmla="*/ 2556510 h 2747282"/>
                <a:gd name="connsiteX69" fmla="*/ 712470 w 2282190"/>
                <a:gd name="connsiteY69" fmla="*/ 2526030 h 2747282"/>
                <a:gd name="connsiteX70" fmla="*/ 670560 w 2282190"/>
                <a:gd name="connsiteY70" fmla="*/ 2522220 h 2747282"/>
                <a:gd name="connsiteX71" fmla="*/ 653891 w 2282190"/>
                <a:gd name="connsiteY71" fmla="*/ 2529364 h 2747282"/>
                <a:gd name="connsiteX72" fmla="*/ 742950 w 2282190"/>
                <a:gd name="connsiteY72" fmla="*/ 2640330 h 2747282"/>
                <a:gd name="connsiteX73" fmla="*/ 742950 w 2282190"/>
                <a:gd name="connsiteY73" fmla="*/ 2682240 h 2747282"/>
                <a:gd name="connsiteX74" fmla="*/ 701040 w 2282190"/>
                <a:gd name="connsiteY74" fmla="*/ 2712720 h 2747282"/>
                <a:gd name="connsiteX75" fmla="*/ 598170 w 2282190"/>
                <a:gd name="connsiteY75" fmla="*/ 2705100 h 2747282"/>
                <a:gd name="connsiteX76" fmla="*/ 536258 w 2282190"/>
                <a:gd name="connsiteY76" fmla="*/ 2682717 h 2747282"/>
                <a:gd name="connsiteX77" fmla="*/ 453390 w 2282190"/>
                <a:gd name="connsiteY77" fmla="*/ 2628900 h 2747282"/>
                <a:gd name="connsiteX78" fmla="*/ 323850 w 2282190"/>
                <a:gd name="connsiteY78" fmla="*/ 2545080 h 2747282"/>
                <a:gd name="connsiteX79" fmla="*/ 228600 w 2282190"/>
                <a:gd name="connsiteY79" fmla="*/ 2449830 h 2747282"/>
                <a:gd name="connsiteX80" fmla="*/ 156210 w 2282190"/>
                <a:gd name="connsiteY80" fmla="*/ 2385060 h 2747282"/>
                <a:gd name="connsiteX81" fmla="*/ 95250 w 2282190"/>
                <a:gd name="connsiteY81" fmla="*/ 2316480 h 2747282"/>
                <a:gd name="connsiteX82" fmla="*/ 0 w 2282190"/>
                <a:gd name="connsiteY82" fmla="*/ 2209800 h 2747282"/>
                <a:gd name="connsiteX83" fmla="*/ 7620 w 2282190"/>
                <a:gd name="connsiteY83" fmla="*/ 830580 h 2747282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74520 w 2282190"/>
                <a:gd name="connsiteY47" fmla="*/ 2541270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794510 w 2282190"/>
                <a:gd name="connsiteY48" fmla="*/ 2598420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37360 w 2282190"/>
                <a:gd name="connsiteY49" fmla="*/ 262509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737360 w 2282190"/>
                <a:gd name="connsiteY50" fmla="*/ 2625090 h 2750587"/>
                <a:gd name="connsiteX51" fmla="*/ 1638300 w 2282190"/>
                <a:gd name="connsiteY51" fmla="*/ 2663190 h 2750587"/>
                <a:gd name="connsiteX52" fmla="*/ 1558290 w 2282190"/>
                <a:gd name="connsiteY52" fmla="*/ 2651760 h 2750587"/>
                <a:gd name="connsiteX53" fmla="*/ 1470660 w 2282190"/>
                <a:gd name="connsiteY53" fmla="*/ 2606040 h 2750587"/>
                <a:gd name="connsiteX54" fmla="*/ 1402080 w 2282190"/>
                <a:gd name="connsiteY54" fmla="*/ 2560320 h 2750587"/>
                <a:gd name="connsiteX55" fmla="*/ 1360170 w 2282190"/>
                <a:gd name="connsiteY55" fmla="*/ 2537460 h 2750587"/>
                <a:gd name="connsiteX56" fmla="*/ 1322070 w 2282190"/>
                <a:gd name="connsiteY56" fmla="*/ 2522220 h 2750587"/>
                <a:gd name="connsiteX57" fmla="*/ 1291590 w 2282190"/>
                <a:gd name="connsiteY57" fmla="*/ 2514600 h 2750587"/>
                <a:gd name="connsiteX58" fmla="*/ 1291590 w 2282190"/>
                <a:gd name="connsiteY58" fmla="*/ 2514600 h 2750587"/>
                <a:gd name="connsiteX59" fmla="*/ 1275874 w 2282190"/>
                <a:gd name="connsiteY59" fmla="*/ 2528411 h 2750587"/>
                <a:gd name="connsiteX60" fmla="*/ 1268730 w 2282190"/>
                <a:gd name="connsiteY60" fmla="*/ 2602230 h 2750587"/>
                <a:gd name="connsiteX61" fmla="*/ 1348263 w 2282190"/>
                <a:gd name="connsiteY61" fmla="*/ 2679858 h 2750587"/>
                <a:gd name="connsiteX62" fmla="*/ 1348264 w 2282190"/>
                <a:gd name="connsiteY62" fmla="*/ 2709862 h 2750587"/>
                <a:gd name="connsiteX63" fmla="*/ 1325880 w 2282190"/>
                <a:gd name="connsiteY63" fmla="*/ 2743200 h 2750587"/>
                <a:gd name="connsiteX64" fmla="*/ 1239203 w 2282190"/>
                <a:gd name="connsiteY64" fmla="*/ 2750344 h 2750587"/>
                <a:gd name="connsiteX65" fmla="*/ 1132999 w 2282190"/>
                <a:gd name="connsiteY65" fmla="*/ 2737961 h 2750587"/>
                <a:gd name="connsiteX66" fmla="*/ 1032033 w 2282190"/>
                <a:gd name="connsiteY66" fmla="*/ 2724626 h 2750587"/>
                <a:gd name="connsiteX67" fmla="*/ 975360 w 2282190"/>
                <a:gd name="connsiteY67" fmla="*/ 2703671 h 2750587"/>
                <a:gd name="connsiteX68" fmla="*/ 892016 w 2282190"/>
                <a:gd name="connsiteY68" fmla="*/ 2653189 h 2750587"/>
                <a:gd name="connsiteX69" fmla="*/ 835819 w 2282190"/>
                <a:gd name="connsiteY69" fmla="*/ 2611755 h 2750587"/>
                <a:gd name="connsiteX70" fmla="*/ 754380 w 2282190"/>
                <a:gd name="connsiteY70" fmla="*/ 2556510 h 2750587"/>
                <a:gd name="connsiteX71" fmla="*/ 712470 w 2282190"/>
                <a:gd name="connsiteY71" fmla="*/ 2526030 h 2750587"/>
                <a:gd name="connsiteX72" fmla="*/ 670560 w 2282190"/>
                <a:gd name="connsiteY72" fmla="*/ 2522220 h 2750587"/>
                <a:gd name="connsiteX73" fmla="*/ 653891 w 2282190"/>
                <a:gd name="connsiteY73" fmla="*/ 2529364 h 2750587"/>
                <a:gd name="connsiteX74" fmla="*/ 742950 w 2282190"/>
                <a:gd name="connsiteY74" fmla="*/ 2640330 h 2750587"/>
                <a:gd name="connsiteX75" fmla="*/ 742950 w 2282190"/>
                <a:gd name="connsiteY75" fmla="*/ 2682240 h 2750587"/>
                <a:gd name="connsiteX76" fmla="*/ 701040 w 2282190"/>
                <a:gd name="connsiteY76" fmla="*/ 2712720 h 2750587"/>
                <a:gd name="connsiteX77" fmla="*/ 598170 w 2282190"/>
                <a:gd name="connsiteY77" fmla="*/ 2705100 h 2750587"/>
                <a:gd name="connsiteX78" fmla="*/ 536258 w 2282190"/>
                <a:gd name="connsiteY78" fmla="*/ 2682717 h 2750587"/>
                <a:gd name="connsiteX79" fmla="*/ 453390 w 2282190"/>
                <a:gd name="connsiteY79" fmla="*/ 2628900 h 2750587"/>
                <a:gd name="connsiteX80" fmla="*/ 323850 w 2282190"/>
                <a:gd name="connsiteY80" fmla="*/ 2545080 h 2750587"/>
                <a:gd name="connsiteX81" fmla="*/ 228600 w 2282190"/>
                <a:gd name="connsiteY81" fmla="*/ 2449830 h 2750587"/>
                <a:gd name="connsiteX82" fmla="*/ 156210 w 2282190"/>
                <a:gd name="connsiteY82" fmla="*/ 2385060 h 2750587"/>
                <a:gd name="connsiteX83" fmla="*/ 95250 w 2282190"/>
                <a:gd name="connsiteY83" fmla="*/ 2316480 h 2750587"/>
                <a:gd name="connsiteX84" fmla="*/ 0 w 2282190"/>
                <a:gd name="connsiteY84" fmla="*/ 2209800 h 2750587"/>
                <a:gd name="connsiteX85" fmla="*/ 7620 w 2282190"/>
                <a:gd name="connsiteY85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737360 w 2282190"/>
                <a:gd name="connsiteY50" fmla="*/ 2648903 h 2750587"/>
                <a:gd name="connsiteX51" fmla="*/ 1638300 w 2282190"/>
                <a:gd name="connsiteY51" fmla="*/ 2663190 h 2750587"/>
                <a:gd name="connsiteX52" fmla="*/ 1558290 w 2282190"/>
                <a:gd name="connsiteY52" fmla="*/ 2651760 h 2750587"/>
                <a:gd name="connsiteX53" fmla="*/ 1470660 w 2282190"/>
                <a:gd name="connsiteY53" fmla="*/ 2606040 h 2750587"/>
                <a:gd name="connsiteX54" fmla="*/ 1402080 w 2282190"/>
                <a:gd name="connsiteY54" fmla="*/ 2560320 h 2750587"/>
                <a:gd name="connsiteX55" fmla="*/ 1360170 w 2282190"/>
                <a:gd name="connsiteY55" fmla="*/ 2537460 h 2750587"/>
                <a:gd name="connsiteX56" fmla="*/ 1322070 w 2282190"/>
                <a:gd name="connsiteY56" fmla="*/ 2522220 h 2750587"/>
                <a:gd name="connsiteX57" fmla="*/ 1291590 w 2282190"/>
                <a:gd name="connsiteY57" fmla="*/ 2514600 h 2750587"/>
                <a:gd name="connsiteX58" fmla="*/ 1291590 w 2282190"/>
                <a:gd name="connsiteY58" fmla="*/ 2514600 h 2750587"/>
                <a:gd name="connsiteX59" fmla="*/ 1275874 w 2282190"/>
                <a:gd name="connsiteY59" fmla="*/ 2528411 h 2750587"/>
                <a:gd name="connsiteX60" fmla="*/ 1268730 w 2282190"/>
                <a:gd name="connsiteY60" fmla="*/ 2602230 h 2750587"/>
                <a:gd name="connsiteX61" fmla="*/ 1348263 w 2282190"/>
                <a:gd name="connsiteY61" fmla="*/ 2679858 h 2750587"/>
                <a:gd name="connsiteX62" fmla="*/ 1348264 w 2282190"/>
                <a:gd name="connsiteY62" fmla="*/ 2709862 h 2750587"/>
                <a:gd name="connsiteX63" fmla="*/ 1325880 w 2282190"/>
                <a:gd name="connsiteY63" fmla="*/ 2743200 h 2750587"/>
                <a:gd name="connsiteX64" fmla="*/ 1239203 w 2282190"/>
                <a:gd name="connsiteY64" fmla="*/ 2750344 h 2750587"/>
                <a:gd name="connsiteX65" fmla="*/ 1132999 w 2282190"/>
                <a:gd name="connsiteY65" fmla="*/ 2737961 h 2750587"/>
                <a:gd name="connsiteX66" fmla="*/ 1032033 w 2282190"/>
                <a:gd name="connsiteY66" fmla="*/ 2724626 h 2750587"/>
                <a:gd name="connsiteX67" fmla="*/ 975360 w 2282190"/>
                <a:gd name="connsiteY67" fmla="*/ 2703671 h 2750587"/>
                <a:gd name="connsiteX68" fmla="*/ 892016 w 2282190"/>
                <a:gd name="connsiteY68" fmla="*/ 2653189 h 2750587"/>
                <a:gd name="connsiteX69" fmla="*/ 835819 w 2282190"/>
                <a:gd name="connsiteY69" fmla="*/ 2611755 h 2750587"/>
                <a:gd name="connsiteX70" fmla="*/ 754380 w 2282190"/>
                <a:gd name="connsiteY70" fmla="*/ 2556510 h 2750587"/>
                <a:gd name="connsiteX71" fmla="*/ 712470 w 2282190"/>
                <a:gd name="connsiteY71" fmla="*/ 2526030 h 2750587"/>
                <a:gd name="connsiteX72" fmla="*/ 670560 w 2282190"/>
                <a:gd name="connsiteY72" fmla="*/ 2522220 h 2750587"/>
                <a:gd name="connsiteX73" fmla="*/ 653891 w 2282190"/>
                <a:gd name="connsiteY73" fmla="*/ 2529364 h 2750587"/>
                <a:gd name="connsiteX74" fmla="*/ 742950 w 2282190"/>
                <a:gd name="connsiteY74" fmla="*/ 2640330 h 2750587"/>
                <a:gd name="connsiteX75" fmla="*/ 742950 w 2282190"/>
                <a:gd name="connsiteY75" fmla="*/ 2682240 h 2750587"/>
                <a:gd name="connsiteX76" fmla="*/ 701040 w 2282190"/>
                <a:gd name="connsiteY76" fmla="*/ 2712720 h 2750587"/>
                <a:gd name="connsiteX77" fmla="*/ 598170 w 2282190"/>
                <a:gd name="connsiteY77" fmla="*/ 2705100 h 2750587"/>
                <a:gd name="connsiteX78" fmla="*/ 536258 w 2282190"/>
                <a:gd name="connsiteY78" fmla="*/ 2682717 h 2750587"/>
                <a:gd name="connsiteX79" fmla="*/ 453390 w 2282190"/>
                <a:gd name="connsiteY79" fmla="*/ 2628900 h 2750587"/>
                <a:gd name="connsiteX80" fmla="*/ 323850 w 2282190"/>
                <a:gd name="connsiteY80" fmla="*/ 2545080 h 2750587"/>
                <a:gd name="connsiteX81" fmla="*/ 228600 w 2282190"/>
                <a:gd name="connsiteY81" fmla="*/ 2449830 h 2750587"/>
                <a:gd name="connsiteX82" fmla="*/ 156210 w 2282190"/>
                <a:gd name="connsiteY82" fmla="*/ 2385060 h 2750587"/>
                <a:gd name="connsiteX83" fmla="*/ 95250 w 2282190"/>
                <a:gd name="connsiteY83" fmla="*/ 2316480 h 2750587"/>
                <a:gd name="connsiteX84" fmla="*/ 0 w 2282190"/>
                <a:gd name="connsiteY84" fmla="*/ 2209800 h 2750587"/>
                <a:gd name="connsiteX85" fmla="*/ 7620 w 2282190"/>
                <a:gd name="connsiteY85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638300 w 2282190"/>
                <a:gd name="connsiteY50" fmla="*/ 2663190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39268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652588 w 2282190"/>
                <a:gd name="connsiteY50" fmla="*/ 2672715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1992630 w 2282190"/>
                <a:gd name="connsiteY40" fmla="*/ 2423160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23586 w 2282190"/>
                <a:gd name="connsiteY40" fmla="*/ 2428399 h 2750587"/>
                <a:gd name="connsiteX41" fmla="*/ 1992630 w 2282190"/>
                <a:gd name="connsiteY41" fmla="*/ 2423160 h 2750587"/>
                <a:gd name="connsiteX42" fmla="*/ 1943100 w 2282190"/>
                <a:gd name="connsiteY42" fmla="*/ 2449830 h 2750587"/>
                <a:gd name="connsiteX43" fmla="*/ 1863090 w 2282190"/>
                <a:gd name="connsiteY43" fmla="*/ 2419350 h 2750587"/>
                <a:gd name="connsiteX44" fmla="*/ 1836420 w 2282190"/>
                <a:gd name="connsiteY44" fmla="*/ 238506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652588 w 2282190"/>
                <a:gd name="connsiteY50" fmla="*/ 2672715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23586 w 2282190"/>
                <a:gd name="connsiteY40" fmla="*/ 2428399 h 2750587"/>
                <a:gd name="connsiteX41" fmla="*/ 1992630 w 2282190"/>
                <a:gd name="connsiteY41" fmla="*/ 2423160 h 2750587"/>
                <a:gd name="connsiteX42" fmla="*/ 1943100 w 2282190"/>
                <a:gd name="connsiteY42" fmla="*/ 2449830 h 2750587"/>
                <a:gd name="connsiteX43" fmla="*/ 1863090 w 2282190"/>
                <a:gd name="connsiteY43" fmla="*/ 2419350 h 2750587"/>
                <a:gd name="connsiteX44" fmla="*/ 1836420 w 2282190"/>
                <a:gd name="connsiteY44" fmla="*/ 238506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652588 w 2282190"/>
                <a:gd name="connsiteY50" fmla="*/ 2672715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23586 w 2282190"/>
                <a:gd name="connsiteY40" fmla="*/ 2428399 h 2750587"/>
                <a:gd name="connsiteX41" fmla="*/ 1943100 w 2282190"/>
                <a:gd name="connsiteY41" fmla="*/ 2449830 h 2750587"/>
                <a:gd name="connsiteX42" fmla="*/ 1863090 w 2282190"/>
                <a:gd name="connsiteY42" fmla="*/ 2419350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23586 w 2282190"/>
                <a:gd name="connsiteY40" fmla="*/ 2428399 h 2750587"/>
                <a:gd name="connsiteX41" fmla="*/ 1943100 w 2282190"/>
                <a:gd name="connsiteY41" fmla="*/ 2449830 h 2750587"/>
                <a:gd name="connsiteX42" fmla="*/ 1885474 w 2282190"/>
                <a:gd name="connsiteY42" fmla="*/ 2414111 h 2750587"/>
                <a:gd name="connsiteX43" fmla="*/ 1863090 w 2282190"/>
                <a:gd name="connsiteY43" fmla="*/ 2419350 h 2750587"/>
                <a:gd name="connsiteX44" fmla="*/ 1836420 w 2282190"/>
                <a:gd name="connsiteY44" fmla="*/ 2385060 h 2750587"/>
                <a:gd name="connsiteX45" fmla="*/ 1779270 w 2282190"/>
                <a:gd name="connsiteY45" fmla="*/ 2411730 h 2750587"/>
                <a:gd name="connsiteX46" fmla="*/ 1859280 w 2282190"/>
                <a:gd name="connsiteY46" fmla="*/ 2480310 h 2750587"/>
                <a:gd name="connsiteX47" fmla="*/ 1862614 w 2282190"/>
                <a:gd name="connsiteY47" fmla="*/ 2569845 h 2750587"/>
                <a:gd name="connsiteX48" fmla="*/ 1806417 w 2282190"/>
                <a:gd name="connsiteY48" fmla="*/ 2612707 h 2750587"/>
                <a:gd name="connsiteX49" fmla="*/ 1744980 w 2282190"/>
                <a:gd name="connsiteY49" fmla="*/ 2640330 h 2750587"/>
                <a:gd name="connsiteX50" fmla="*/ 1652588 w 2282190"/>
                <a:gd name="connsiteY50" fmla="*/ 2672715 h 2750587"/>
                <a:gd name="connsiteX51" fmla="*/ 1558290 w 2282190"/>
                <a:gd name="connsiteY51" fmla="*/ 2651760 h 2750587"/>
                <a:gd name="connsiteX52" fmla="*/ 1470660 w 2282190"/>
                <a:gd name="connsiteY52" fmla="*/ 2606040 h 2750587"/>
                <a:gd name="connsiteX53" fmla="*/ 1402080 w 2282190"/>
                <a:gd name="connsiteY53" fmla="*/ 2560320 h 2750587"/>
                <a:gd name="connsiteX54" fmla="*/ 1360170 w 2282190"/>
                <a:gd name="connsiteY54" fmla="*/ 2537460 h 2750587"/>
                <a:gd name="connsiteX55" fmla="*/ 1322070 w 2282190"/>
                <a:gd name="connsiteY55" fmla="*/ 2522220 h 2750587"/>
                <a:gd name="connsiteX56" fmla="*/ 1291590 w 2282190"/>
                <a:gd name="connsiteY56" fmla="*/ 2514600 h 2750587"/>
                <a:gd name="connsiteX57" fmla="*/ 1291590 w 2282190"/>
                <a:gd name="connsiteY57" fmla="*/ 2514600 h 2750587"/>
                <a:gd name="connsiteX58" fmla="*/ 1275874 w 2282190"/>
                <a:gd name="connsiteY58" fmla="*/ 2528411 h 2750587"/>
                <a:gd name="connsiteX59" fmla="*/ 1268730 w 2282190"/>
                <a:gd name="connsiteY59" fmla="*/ 2602230 h 2750587"/>
                <a:gd name="connsiteX60" fmla="*/ 1348263 w 2282190"/>
                <a:gd name="connsiteY60" fmla="*/ 2679858 h 2750587"/>
                <a:gd name="connsiteX61" fmla="*/ 1348264 w 2282190"/>
                <a:gd name="connsiteY61" fmla="*/ 2709862 h 2750587"/>
                <a:gd name="connsiteX62" fmla="*/ 1325880 w 2282190"/>
                <a:gd name="connsiteY62" fmla="*/ 2743200 h 2750587"/>
                <a:gd name="connsiteX63" fmla="*/ 1239203 w 2282190"/>
                <a:gd name="connsiteY63" fmla="*/ 2750344 h 2750587"/>
                <a:gd name="connsiteX64" fmla="*/ 1132999 w 2282190"/>
                <a:gd name="connsiteY64" fmla="*/ 2737961 h 2750587"/>
                <a:gd name="connsiteX65" fmla="*/ 1032033 w 2282190"/>
                <a:gd name="connsiteY65" fmla="*/ 2724626 h 2750587"/>
                <a:gd name="connsiteX66" fmla="*/ 975360 w 2282190"/>
                <a:gd name="connsiteY66" fmla="*/ 2703671 h 2750587"/>
                <a:gd name="connsiteX67" fmla="*/ 892016 w 2282190"/>
                <a:gd name="connsiteY67" fmla="*/ 2653189 h 2750587"/>
                <a:gd name="connsiteX68" fmla="*/ 835819 w 2282190"/>
                <a:gd name="connsiteY68" fmla="*/ 2611755 h 2750587"/>
                <a:gd name="connsiteX69" fmla="*/ 754380 w 2282190"/>
                <a:gd name="connsiteY69" fmla="*/ 2556510 h 2750587"/>
                <a:gd name="connsiteX70" fmla="*/ 712470 w 2282190"/>
                <a:gd name="connsiteY70" fmla="*/ 2526030 h 2750587"/>
                <a:gd name="connsiteX71" fmla="*/ 670560 w 2282190"/>
                <a:gd name="connsiteY71" fmla="*/ 2522220 h 2750587"/>
                <a:gd name="connsiteX72" fmla="*/ 653891 w 2282190"/>
                <a:gd name="connsiteY72" fmla="*/ 2529364 h 2750587"/>
                <a:gd name="connsiteX73" fmla="*/ 742950 w 2282190"/>
                <a:gd name="connsiteY73" fmla="*/ 2640330 h 2750587"/>
                <a:gd name="connsiteX74" fmla="*/ 742950 w 2282190"/>
                <a:gd name="connsiteY74" fmla="*/ 2682240 h 2750587"/>
                <a:gd name="connsiteX75" fmla="*/ 701040 w 2282190"/>
                <a:gd name="connsiteY75" fmla="*/ 2712720 h 2750587"/>
                <a:gd name="connsiteX76" fmla="*/ 598170 w 2282190"/>
                <a:gd name="connsiteY76" fmla="*/ 2705100 h 2750587"/>
                <a:gd name="connsiteX77" fmla="*/ 536258 w 2282190"/>
                <a:gd name="connsiteY77" fmla="*/ 2682717 h 2750587"/>
                <a:gd name="connsiteX78" fmla="*/ 453390 w 2282190"/>
                <a:gd name="connsiteY78" fmla="*/ 2628900 h 2750587"/>
                <a:gd name="connsiteX79" fmla="*/ 323850 w 2282190"/>
                <a:gd name="connsiteY79" fmla="*/ 2545080 h 2750587"/>
                <a:gd name="connsiteX80" fmla="*/ 228600 w 2282190"/>
                <a:gd name="connsiteY80" fmla="*/ 2449830 h 2750587"/>
                <a:gd name="connsiteX81" fmla="*/ 156210 w 2282190"/>
                <a:gd name="connsiteY81" fmla="*/ 2385060 h 2750587"/>
                <a:gd name="connsiteX82" fmla="*/ 95250 w 2282190"/>
                <a:gd name="connsiteY82" fmla="*/ 2316480 h 2750587"/>
                <a:gd name="connsiteX83" fmla="*/ 0 w 2282190"/>
                <a:gd name="connsiteY83" fmla="*/ 2209800 h 2750587"/>
                <a:gd name="connsiteX84" fmla="*/ 7620 w 2282190"/>
                <a:gd name="connsiteY84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23586 w 2282190"/>
                <a:gd name="connsiteY40" fmla="*/ 2428399 h 2750587"/>
                <a:gd name="connsiteX41" fmla="*/ 1943100 w 2282190"/>
                <a:gd name="connsiteY41" fmla="*/ 2449830 h 2750587"/>
                <a:gd name="connsiteX42" fmla="*/ 1885474 w 2282190"/>
                <a:gd name="connsiteY42" fmla="*/ 2414111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37873 w 2282190"/>
                <a:gd name="connsiteY40" fmla="*/ 2435543 h 2750587"/>
                <a:gd name="connsiteX41" fmla="*/ 1943100 w 2282190"/>
                <a:gd name="connsiteY41" fmla="*/ 2449830 h 2750587"/>
                <a:gd name="connsiteX42" fmla="*/ 1885474 w 2282190"/>
                <a:gd name="connsiteY42" fmla="*/ 2414111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37873 w 2282190"/>
                <a:gd name="connsiteY40" fmla="*/ 2435543 h 2750587"/>
                <a:gd name="connsiteX41" fmla="*/ 1943100 w 2282190"/>
                <a:gd name="connsiteY41" fmla="*/ 2449830 h 2750587"/>
                <a:gd name="connsiteX42" fmla="*/ 1885474 w 2282190"/>
                <a:gd name="connsiteY42" fmla="*/ 2414111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2190"/>
                <a:gd name="connsiteY0" fmla="*/ 830580 h 2750587"/>
                <a:gd name="connsiteX1" fmla="*/ 773430 w 2282190"/>
                <a:gd name="connsiteY1" fmla="*/ 1645920 h 2750587"/>
                <a:gd name="connsiteX2" fmla="*/ 1272540 w 2282190"/>
                <a:gd name="connsiteY2" fmla="*/ 1638300 h 2750587"/>
                <a:gd name="connsiteX3" fmla="*/ 1314450 w 2282190"/>
                <a:gd name="connsiteY3" fmla="*/ 1154430 h 2750587"/>
                <a:gd name="connsiteX4" fmla="*/ 1139190 w 2282190"/>
                <a:gd name="connsiteY4" fmla="*/ 765810 h 2750587"/>
                <a:gd name="connsiteX5" fmla="*/ 1162050 w 2282190"/>
                <a:gd name="connsiteY5" fmla="*/ 670560 h 2750587"/>
                <a:gd name="connsiteX6" fmla="*/ 1173480 w 2282190"/>
                <a:gd name="connsiteY6" fmla="*/ 640080 h 2750587"/>
                <a:gd name="connsiteX7" fmla="*/ 1192530 w 2282190"/>
                <a:gd name="connsiteY7" fmla="*/ 609600 h 2750587"/>
                <a:gd name="connsiteX8" fmla="*/ 1215390 w 2282190"/>
                <a:gd name="connsiteY8" fmla="*/ 571500 h 2750587"/>
                <a:gd name="connsiteX9" fmla="*/ 1257300 w 2282190"/>
                <a:gd name="connsiteY9" fmla="*/ 541020 h 2750587"/>
                <a:gd name="connsiteX10" fmla="*/ 1272540 w 2282190"/>
                <a:gd name="connsiteY10" fmla="*/ 491490 h 2750587"/>
                <a:gd name="connsiteX11" fmla="*/ 1291590 w 2282190"/>
                <a:gd name="connsiteY11" fmla="*/ 434340 h 2750587"/>
                <a:gd name="connsiteX12" fmla="*/ 1299210 w 2282190"/>
                <a:gd name="connsiteY12" fmla="*/ 392430 h 2750587"/>
                <a:gd name="connsiteX13" fmla="*/ 1310640 w 2282190"/>
                <a:gd name="connsiteY13" fmla="*/ 358140 h 2750587"/>
                <a:gd name="connsiteX14" fmla="*/ 1322070 w 2282190"/>
                <a:gd name="connsiteY14" fmla="*/ 327660 h 2750587"/>
                <a:gd name="connsiteX15" fmla="*/ 1337310 w 2282190"/>
                <a:gd name="connsiteY15" fmla="*/ 327660 h 2750587"/>
                <a:gd name="connsiteX16" fmla="*/ 1356360 w 2282190"/>
                <a:gd name="connsiteY16" fmla="*/ 335280 h 2750587"/>
                <a:gd name="connsiteX17" fmla="*/ 1386840 w 2282190"/>
                <a:gd name="connsiteY17" fmla="*/ 335280 h 2750587"/>
                <a:gd name="connsiteX18" fmla="*/ 1402080 w 2282190"/>
                <a:gd name="connsiteY18" fmla="*/ 339090 h 2750587"/>
                <a:gd name="connsiteX19" fmla="*/ 1409700 w 2282190"/>
                <a:gd name="connsiteY19" fmla="*/ 358140 h 2750587"/>
                <a:gd name="connsiteX20" fmla="*/ 1463040 w 2282190"/>
                <a:gd name="connsiteY20" fmla="*/ 335280 h 2750587"/>
                <a:gd name="connsiteX21" fmla="*/ 1474470 w 2282190"/>
                <a:gd name="connsiteY21" fmla="*/ 323850 h 2750587"/>
                <a:gd name="connsiteX22" fmla="*/ 1489710 w 2282190"/>
                <a:gd name="connsiteY22" fmla="*/ 312420 h 2750587"/>
                <a:gd name="connsiteX23" fmla="*/ 1520190 w 2282190"/>
                <a:gd name="connsiteY23" fmla="*/ 312420 h 2750587"/>
                <a:gd name="connsiteX24" fmla="*/ 1588770 w 2282190"/>
                <a:gd name="connsiteY24" fmla="*/ 304800 h 2750587"/>
                <a:gd name="connsiteX25" fmla="*/ 1607820 w 2282190"/>
                <a:gd name="connsiteY25" fmla="*/ 217170 h 2750587"/>
                <a:gd name="connsiteX26" fmla="*/ 1630680 w 2282190"/>
                <a:gd name="connsiteY26" fmla="*/ 121920 h 2750587"/>
                <a:gd name="connsiteX27" fmla="*/ 1645920 w 2282190"/>
                <a:gd name="connsiteY27" fmla="*/ 45720 h 2750587"/>
                <a:gd name="connsiteX28" fmla="*/ 1672590 w 2282190"/>
                <a:gd name="connsiteY28" fmla="*/ 19050 h 2750587"/>
                <a:gd name="connsiteX29" fmla="*/ 1687830 w 2282190"/>
                <a:gd name="connsiteY29" fmla="*/ 0 h 2750587"/>
                <a:gd name="connsiteX30" fmla="*/ 1764030 w 2282190"/>
                <a:gd name="connsiteY30" fmla="*/ 289560 h 2750587"/>
                <a:gd name="connsiteX31" fmla="*/ 1847850 w 2282190"/>
                <a:gd name="connsiteY31" fmla="*/ 731520 h 2750587"/>
                <a:gd name="connsiteX32" fmla="*/ 1943100 w 2282190"/>
                <a:gd name="connsiteY32" fmla="*/ 1070610 h 2750587"/>
                <a:gd name="connsiteX33" fmla="*/ 2065020 w 2282190"/>
                <a:gd name="connsiteY33" fmla="*/ 1493520 h 2750587"/>
                <a:gd name="connsiteX34" fmla="*/ 2186940 w 2282190"/>
                <a:gd name="connsiteY34" fmla="*/ 1775460 h 2750587"/>
                <a:gd name="connsiteX35" fmla="*/ 2282190 w 2282190"/>
                <a:gd name="connsiteY35" fmla="*/ 1905000 h 2750587"/>
                <a:gd name="connsiteX36" fmla="*/ 2266950 w 2282190"/>
                <a:gd name="connsiteY36" fmla="*/ 1988820 h 2750587"/>
                <a:gd name="connsiteX37" fmla="*/ 2244090 w 2282190"/>
                <a:gd name="connsiteY37" fmla="*/ 2179320 h 2750587"/>
                <a:gd name="connsiteX38" fmla="*/ 2156460 w 2282190"/>
                <a:gd name="connsiteY38" fmla="*/ 2335530 h 2750587"/>
                <a:gd name="connsiteX39" fmla="*/ 2084070 w 2282190"/>
                <a:gd name="connsiteY39" fmla="*/ 2404110 h 2750587"/>
                <a:gd name="connsiteX40" fmla="*/ 2037873 w 2282190"/>
                <a:gd name="connsiteY40" fmla="*/ 2435543 h 2750587"/>
                <a:gd name="connsiteX41" fmla="*/ 1943100 w 2282190"/>
                <a:gd name="connsiteY41" fmla="*/ 2449830 h 2750587"/>
                <a:gd name="connsiteX42" fmla="*/ 1885474 w 2282190"/>
                <a:gd name="connsiteY42" fmla="*/ 2414111 h 2750587"/>
                <a:gd name="connsiteX43" fmla="*/ 1836420 w 2282190"/>
                <a:gd name="connsiteY43" fmla="*/ 2385060 h 2750587"/>
                <a:gd name="connsiteX44" fmla="*/ 1779270 w 2282190"/>
                <a:gd name="connsiteY44" fmla="*/ 2411730 h 2750587"/>
                <a:gd name="connsiteX45" fmla="*/ 1859280 w 2282190"/>
                <a:gd name="connsiteY45" fmla="*/ 2480310 h 2750587"/>
                <a:gd name="connsiteX46" fmla="*/ 1862614 w 2282190"/>
                <a:gd name="connsiteY46" fmla="*/ 2569845 h 2750587"/>
                <a:gd name="connsiteX47" fmla="*/ 1806417 w 2282190"/>
                <a:gd name="connsiteY47" fmla="*/ 2612707 h 2750587"/>
                <a:gd name="connsiteX48" fmla="*/ 1744980 w 2282190"/>
                <a:gd name="connsiteY48" fmla="*/ 2640330 h 2750587"/>
                <a:gd name="connsiteX49" fmla="*/ 1652588 w 2282190"/>
                <a:gd name="connsiteY49" fmla="*/ 2672715 h 2750587"/>
                <a:gd name="connsiteX50" fmla="*/ 1558290 w 2282190"/>
                <a:gd name="connsiteY50" fmla="*/ 2651760 h 2750587"/>
                <a:gd name="connsiteX51" fmla="*/ 1470660 w 2282190"/>
                <a:gd name="connsiteY51" fmla="*/ 2606040 h 2750587"/>
                <a:gd name="connsiteX52" fmla="*/ 1402080 w 2282190"/>
                <a:gd name="connsiteY52" fmla="*/ 2560320 h 2750587"/>
                <a:gd name="connsiteX53" fmla="*/ 1360170 w 2282190"/>
                <a:gd name="connsiteY53" fmla="*/ 2537460 h 2750587"/>
                <a:gd name="connsiteX54" fmla="*/ 1322070 w 2282190"/>
                <a:gd name="connsiteY54" fmla="*/ 2522220 h 2750587"/>
                <a:gd name="connsiteX55" fmla="*/ 1291590 w 2282190"/>
                <a:gd name="connsiteY55" fmla="*/ 2514600 h 2750587"/>
                <a:gd name="connsiteX56" fmla="*/ 1291590 w 2282190"/>
                <a:gd name="connsiteY56" fmla="*/ 2514600 h 2750587"/>
                <a:gd name="connsiteX57" fmla="*/ 1275874 w 2282190"/>
                <a:gd name="connsiteY57" fmla="*/ 2528411 h 2750587"/>
                <a:gd name="connsiteX58" fmla="*/ 1268730 w 2282190"/>
                <a:gd name="connsiteY58" fmla="*/ 2602230 h 2750587"/>
                <a:gd name="connsiteX59" fmla="*/ 1348263 w 2282190"/>
                <a:gd name="connsiteY59" fmla="*/ 2679858 h 2750587"/>
                <a:gd name="connsiteX60" fmla="*/ 1348264 w 2282190"/>
                <a:gd name="connsiteY60" fmla="*/ 2709862 h 2750587"/>
                <a:gd name="connsiteX61" fmla="*/ 1325880 w 2282190"/>
                <a:gd name="connsiteY61" fmla="*/ 2743200 h 2750587"/>
                <a:gd name="connsiteX62" fmla="*/ 1239203 w 2282190"/>
                <a:gd name="connsiteY62" fmla="*/ 2750344 h 2750587"/>
                <a:gd name="connsiteX63" fmla="*/ 1132999 w 2282190"/>
                <a:gd name="connsiteY63" fmla="*/ 2737961 h 2750587"/>
                <a:gd name="connsiteX64" fmla="*/ 1032033 w 2282190"/>
                <a:gd name="connsiteY64" fmla="*/ 2724626 h 2750587"/>
                <a:gd name="connsiteX65" fmla="*/ 975360 w 2282190"/>
                <a:gd name="connsiteY65" fmla="*/ 2703671 h 2750587"/>
                <a:gd name="connsiteX66" fmla="*/ 892016 w 2282190"/>
                <a:gd name="connsiteY66" fmla="*/ 2653189 h 2750587"/>
                <a:gd name="connsiteX67" fmla="*/ 835819 w 2282190"/>
                <a:gd name="connsiteY67" fmla="*/ 2611755 h 2750587"/>
                <a:gd name="connsiteX68" fmla="*/ 754380 w 2282190"/>
                <a:gd name="connsiteY68" fmla="*/ 2556510 h 2750587"/>
                <a:gd name="connsiteX69" fmla="*/ 712470 w 2282190"/>
                <a:gd name="connsiteY69" fmla="*/ 2526030 h 2750587"/>
                <a:gd name="connsiteX70" fmla="*/ 670560 w 2282190"/>
                <a:gd name="connsiteY70" fmla="*/ 2522220 h 2750587"/>
                <a:gd name="connsiteX71" fmla="*/ 653891 w 2282190"/>
                <a:gd name="connsiteY71" fmla="*/ 2529364 h 2750587"/>
                <a:gd name="connsiteX72" fmla="*/ 742950 w 2282190"/>
                <a:gd name="connsiteY72" fmla="*/ 2640330 h 2750587"/>
                <a:gd name="connsiteX73" fmla="*/ 742950 w 2282190"/>
                <a:gd name="connsiteY73" fmla="*/ 2682240 h 2750587"/>
                <a:gd name="connsiteX74" fmla="*/ 701040 w 2282190"/>
                <a:gd name="connsiteY74" fmla="*/ 2712720 h 2750587"/>
                <a:gd name="connsiteX75" fmla="*/ 598170 w 2282190"/>
                <a:gd name="connsiteY75" fmla="*/ 2705100 h 2750587"/>
                <a:gd name="connsiteX76" fmla="*/ 536258 w 2282190"/>
                <a:gd name="connsiteY76" fmla="*/ 2682717 h 2750587"/>
                <a:gd name="connsiteX77" fmla="*/ 453390 w 2282190"/>
                <a:gd name="connsiteY77" fmla="*/ 2628900 h 2750587"/>
                <a:gd name="connsiteX78" fmla="*/ 323850 w 2282190"/>
                <a:gd name="connsiteY78" fmla="*/ 2545080 h 2750587"/>
                <a:gd name="connsiteX79" fmla="*/ 228600 w 2282190"/>
                <a:gd name="connsiteY79" fmla="*/ 2449830 h 2750587"/>
                <a:gd name="connsiteX80" fmla="*/ 156210 w 2282190"/>
                <a:gd name="connsiteY80" fmla="*/ 2385060 h 2750587"/>
                <a:gd name="connsiteX81" fmla="*/ 95250 w 2282190"/>
                <a:gd name="connsiteY81" fmla="*/ 2316480 h 2750587"/>
                <a:gd name="connsiteX82" fmla="*/ 0 w 2282190"/>
                <a:gd name="connsiteY82" fmla="*/ 2209800 h 2750587"/>
                <a:gd name="connsiteX83" fmla="*/ 7620 w 2282190"/>
                <a:gd name="connsiteY83" fmla="*/ 830580 h 2750587"/>
                <a:gd name="connsiteX0" fmla="*/ 7620 w 2286376"/>
                <a:gd name="connsiteY0" fmla="*/ 830580 h 2750587"/>
                <a:gd name="connsiteX1" fmla="*/ 773430 w 2286376"/>
                <a:gd name="connsiteY1" fmla="*/ 1645920 h 2750587"/>
                <a:gd name="connsiteX2" fmla="*/ 1272540 w 2286376"/>
                <a:gd name="connsiteY2" fmla="*/ 1638300 h 2750587"/>
                <a:gd name="connsiteX3" fmla="*/ 1314450 w 2286376"/>
                <a:gd name="connsiteY3" fmla="*/ 1154430 h 2750587"/>
                <a:gd name="connsiteX4" fmla="*/ 1139190 w 2286376"/>
                <a:gd name="connsiteY4" fmla="*/ 765810 h 2750587"/>
                <a:gd name="connsiteX5" fmla="*/ 1162050 w 2286376"/>
                <a:gd name="connsiteY5" fmla="*/ 670560 h 2750587"/>
                <a:gd name="connsiteX6" fmla="*/ 1173480 w 2286376"/>
                <a:gd name="connsiteY6" fmla="*/ 640080 h 2750587"/>
                <a:gd name="connsiteX7" fmla="*/ 1192530 w 2286376"/>
                <a:gd name="connsiteY7" fmla="*/ 609600 h 2750587"/>
                <a:gd name="connsiteX8" fmla="*/ 1215390 w 2286376"/>
                <a:gd name="connsiteY8" fmla="*/ 571500 h 2750587"/>
                <a:gd name="connsiteX9" fmla="*/ 1257300 w 2286376"/>
                <a:gd name="connsiteY9" fmla="*/ 541020 h 2750587"/>
                <a:gd name="connsiteX10" fmla="*/ 1272540 w 2286376"/>
                <a:gd name="connsiteY10" fmla="*/ 491490 h 2750587"/>
                <a:gd name="connsiteX11" fmla="*/ 1291590 w 2286376"/>
                <a:gd name="connsiteY11" fmla="*/ 434340 h 2750587"/>
                <a:gd name="connsiteX12" fmla="*/ 1299210 w 2286376"/>
                <a:gd name="connsiteY12" fmla="*/ 392430 h 2750587"/>
                <a:gd name="connsiteX13" fmla="*/ 1310640 w 2286376"/>
                <a:gd name="connsiteY13" fmla="*/ 358140 h 2750587"/>
                <a:gd name="connsiteX14" fmla="*/ 1322070 w 2286376"/>
                <a:gd name="connsiteY14" fmla="*/ 327660 h 2750587"/>
                <a:gd name="connsiteX15" fmla="*/ 1337310 w 2286376"/>
                <a:gd name="connsiteY15" fmla="*/ 327660 h 2750587"/>
                <a:gd name="connsiteX16" fmla="*/ 1356360 w 2286376"/>
                <a:gd name="connsiteY16" fmla="*/ 335280 h 2750587"/>
                <a:gd name="connsiteX17" fmla="*/ 1386840 w 2286376"/>
                <a:gd name="connsiteY17" fmla="*/ 335280 h 2750587"/>
                <a:gd name="connsiteX18" fmla="*/ 1402080 w 2286376"/>
                <a:gd name="connsiteY18" fmla="*/ 339090 h 2750587"/>
                <a:gd name="connsiteX19" fmla="*/ 1409700 w 2286376"/>
                <a:gd name="connsiteY19" fmla="*/ 358140 h 2750587"/>
                <a:gd name="connsiteX20" fmla="*/ 1463040 w 2286376"/>
                <a:gd name="connsiteY20" fmla="*/ 335280 h 2750587"/>
                <a:gd name="connsiteX21" fmla="*/ 1474470 w 2286376"/>
                <a:gd name="connsiteY21" fmla="*/ 323850 h 2750587"/>
                <a:gd name="connsiteX22" fmla="*/ 1489710 w 2286376"/>
                <a:gd name="connsiteY22" fmla="*/ 312420 h 2750587"/>
                <a:gd name="connsiteX23" fmla="*/ 1520190 w 2286376"/>
                <a:gd name="connsiteY23" fmla="*/ 312420 h 2750587"/>
                <a:gd name="connsiteX24" fmla="*/ 1588770 w 2286376"/>
                <a:gd name="connsiteY24" fmla="*/ 304800 h 2750587"/>
                <a:gd name="connsiteX25" fmla="*/ 1607820 w 2286376"/>
                <a:gd name="connsiteY25" fmla="*/ 217170 h 2750587"/>
                <a:gd name="connsiteX26" fmla="*/ 1630680 w 2286376"/>
                <a:gd name="connsiteY26" fmla="*/ 121920 h 2750587"/>
                <a:gd name="connsiteX27" fmla="*/ 1645920 w 2286376"/>
                <a:gd name="connsiteY27" fmla="*/ 45720 h 2750587"/>
                <a:gd name="connsiteX28" fmla="*/ 1672590 w 2286376"/>
                <a:gd name="connsiteY28" fmla="*/ 19050 h 2750587"/>
                <a:gd name="connsiteX29" fmla="*/ 1687830 w 2286376"/>
                <a:gd name="connsiteY29" fmla="*/ 0 h 2750587"/>
                <a:gd name="connsiteX30" fmla="*/ 1764030 w 2286376"/>
                <a:gd name="connsiteY30" fmla="*/ 289560 h 2750587"/>
                <a:gd name="connsiteX31" fmla="*/ 1847850 w 2286376"/>
                <a:gd name="connsiteY31" fmla="*/ 731520 h 2750587"/>
                <a:gd name="connsiteX32" fmla="*/ 1943100 w 2286376"/>
                <a:gd name="connsiteY32" fmla="*/ 1070610 h 2750587"/>
                <a:gd name="connsiteX33" fmla="*/ 2065020 w 2286376"/>
                <a:gd name="connsiteY33" fmla="*/ 1493520 h 2750587"/>
                <a:gd name="connsiteX34" fmla="*/ 2186940 w 2286376"/>
                <a:gd name="connsiteY34" fmla="*/ 1775460 h 2750587"/>
                <a:gd name="connsiteX35" fmla="*/ 2282190 w 2286376"/>
                <a:gd name="connsiteY35" fmla="*/ 1905000 h 2750587"/>
                <a:gd name="connsiteX36" fmla="*/ 2266950 w 2286376"/>
                <a:gd name="connsiteY36" fmla="*/ 1988820 h 2750587"/>
                <a:gd name="connsiteX37" fmla="*/ 2244090 w 2286376"/>
                <a:gd name="connsiteY37" fmla="*/ 2179320 h 2750587"/>
                <a:gd name="connsiteX38" fmla="*/ 2156460 w 2286376"/>
                <a:gd name="connsiteY38" fmla="*/ 2335530 h 2750587"/>
                <a:gd name="connsiteX39" fmla="*/ 2084070 w 2286376"/>
                <a:gd name="connsiteY39" fmla="*/ 2404110 h 2750587"/>
                <a:gd name="connsiteX40" fmla="*/ 2037873 w 2286376"/>
                <a:gd name="connsiteY40" fmla="*/ 2435543 h 2750587"/>
                <a:gd name="connsiteX41" fmla="*/ 1943100 w 2286376"/>
                <a:gd name="connsiteY41" fmla="*/ 2449830 h 2750587"/>
                <a:gd name="connsiteX42" fmla="*/ 1885474 w 2286376"/>
                <a:gd name="connsiteY42" fmla="*/ 2414111 h 2750587"/>
                <a:gd name="connsiteX43" fmla="*/ 1836420 w 2286376"/>
                <a:gd name="connsiteY43" fmla="*/ 2385060 h 2750587"/>
                <a:gd name="connsiteX44" fmla="*/ 1779270 w 2286376"/>
                <a:gd name="connsiteY44" fmla="*/ 2411730 h 2750587"/>
                <a:gd name="connsiteX45" fmla="*/ 1859280 w 2286376"/>
                <a:gd name="connsiteY45" fmla="*/ 2480310 h 2750587"/>
                <a:gd name="connsiteX46" fmla="*/ 1862614 w 2286376"/>
                <a:gd name="connsiteY46" fmla="*/ 2569845 h 2750587"/>
                <a:gd name="connsiteX47" fmla="*/ 1806417 w 2286376"/>
                <a:gd name="connsiteY47" fmla="*/ 2612707 h 2750587"/>
                <a:gd name="connsiteX48" fmla="*/ 1744980 w 2286376"/>
                <a:gd name="connsiteY48" fmla="*/ 2640330 h 2750587"/>
                <a:gd name="connsiteX49" fmla="*/ 1652588 w 2286376"/>
                <a:gd name="connsiteY49" fmla="*/ 2672715 h 2750587"/>
                <a:gd name="connsiteX50" fmla="*/ 1558290 w 2286376"/>
                <a:gd name="connsiteY50" fmla="*/ 2651760 h 2750587"/>
                <a:gd name="connsiteX51" fmla="*/ 1470660 w 2286376"/>
                <a:gd name="connsiteY51" fmla="*/ 2606040 h 2750587"/>
                <a:gd name="connsiteX52" fmla="*/ 1402080 w 2286376"/>
                <a:gd name="connsiteY52" fmla="*/ 2560320 h 2750587"/>
                <a:gd name="connsiteX53" fmla="*/ 1360170 w 2286376"/>
                <a:gd name="connsiteY53" fmla="*/ 2537460 h 2750587"/>
                <a:gd name="connsiteX54" fmla="*/ 1322070 w 2286376"/>
                <a:gd name="connsiteY54" fmla="*/ 2522220 h 2750587"/>
                <a:gd name="connsiteX55" fmla="*/ 1291590 w 2286376"/>
                <a:gd name="connsiteY55" fmla="*/ 2514600 h 2750587"/>
                <a:gd name="connsiteX56" fmla="*/ 1291590 w 2286376"/>
                <a:gd name="connsiteY56" fmla="*/ 2514600 h 2750587"/>
                <a:gd name="connsiteX57" fmla="*/ 1275874 w 2286376"/>
                <a:gd name="connsiteY57" fmla="*/ 2528411 h 2750587"/>
                <a:gd name="connsiteX58" fmla="*/ 1268730 w 2286376"/>
                <a:gd name="connsiteY58" fmla="*/ 2602230 h 2750587"/>
                <a:gd name="connsiteX59" fmla="*/ 1348263 w 2286376"/>
                <a:gd name="connsiteY59" fmla="*/ 2679858 h 2750587"/>
                <a:gd name="connsiteX60" fmla="*/ 1348264 w 2286376"/>
                <a:gd name="connsiteY60" fmla="*/ 2709862 h 2750587"/>
                <a:gd name="connsiteX61" fmla="*/ 1325880 w 2286376"/>
                <a:gd name="connsiteY61" fmla="*/ 2743200 h 2750587"/>
                <a:gd name="connsiteX62" fmla="*/ 1239203 w 2286376"/>
                <a:gd name="connsiteY62" fmla="*/ 2750344 h 2750587"/>
                <a:gd name="connsiteX63" fmla="*/ 1132999 w 2286376"/>
                <a:gd name="connsiteY63" fmla="*/ 2737961 h 2750587"/>
                <a:gd name="connsiteX64" fmla="*/ 1032033 w 2286376"/>
                <a:gd name="connsiteY64" fmla="*/ 2724626 h 2750587"/>
                <a:gd name="connsiteX65" fmla="*/ 975360 w 2286376"/>
                <a:gd name="connsiteY65" fmla="*/ 2703671 h 2750587"/>
                <a:gd name="connsiteX66" fmla="*/ 892016 w 2286376"/>
                <a:gd name="connsiteY66" fmla="*/ 2653189 h 2750587"/>
                <a:gd name="connsiteX67" fmla="*/ 835819 w 2286376"/>
                <a:gd name="connsiteY67" fmla="*/ 2611755 h 2750587"/>
                <a:gd name="connsiteX68" fmla="*/ 754380 w 2286376"/>
                <a:gd name="connsiteY68" fmla="*/ 2556510 h 2750587"/>
                <a:gd name="connsiteX69" fmla="*/ 712470 w 2286376"/>
                <a:gd name="connsiteY69" fmla="*/ 2526030 h 2750587"/>
                <a:gd name="connsiteX70" fmla="*/ 670560 w 2286376"/>
                <a:gd name="connsiteY70" fmla="*/ 2522220 h 2750587"/>
                <a:gd name="connsiteX71" fmla="*/ 653891 w 2286376"/>
                <a:gd name="connsiteY71" fmla="*/ 2529364 h 2750587"/>
                <a:gd name="connsiteX72" fmla="*/ 742950 w 2286376"/>
                <a:gd name="connsiteY72" fmla="*/ 2640330 h 2750587"/>
                <a:gd name="connsiteX73" fmla="*/ 742950 w 2286376"/>
                <a:gd name="connsiteY73" fmla="*/ 2682240 h 2750587"/>
                <a:gd name="connsiteX74" fmla="*/ 701040 w 2286376"/>
                <a:gd name="connsiteY74" fmla="*/ 2712720 h 2750587"/>
                <a:gd name="connsiteX75" fmla="*/ 598170 w 2286376"/>
                <a:gd name="connsiteY75" fmla="*/ 2705100 h 2750587"/>
                <a:gd name="connsiteX76" fmla="*/ 536258 w 2286376"/>
                <a:gd name="connsiteY76" fmla="*/ 2682717 h 2750587"/>
                <a:gd name="connsiteX77" fmla="*/ 453390 w 2286376"/>
                <a:gd name="connsiteY77" fmla="*/ 2628900 h 2750587"/>
                <a:gd name="connsiteX78" fmla="*/ 323850 w 2286376"/>
                <a:gd name="connsiteY78" fmla="*/ 2545080 h 2750587"/>
                <a:gd name="connsiteX79" fmla="*/ 228600 w 2286376"/>
                <a:gd name="connsiteY79" fmla="*/ 2449830 h 2750587"/>
                <a:gd name="connsiteX80" fmla="*/ 156210 w 2286376"/>
                <a:gd name="connsiteY80" fmla="*/ 2385060 h 2750587"/>
                <a:gd name="connsiteX81" fmla="*/ 95250 w 2286376"/>
                <a:gd name="connsiteY81" fmla="*/ 2316480 h 2750587"/>
                <a:gd name="connsiteX82" fmla="*/ 0 w 2286376"/>
                <a:gd name="connsiteY82" fmla="*/ 2209800 h 2750587"/>
                <a:gd name="connsiteX83" fmla="*/ 7620 w 2286376"/>
                <a:gd name="connsiteY83" fmla="*/ 830580 h 2750587"/>
                <a:gd name="connsiteX0" fmla="*/ 7620 w 2289444"/>
                <a:gd name="connsiteY0" fmla="*/ 830580 h 2750587"/>
                <a:gd name="connsiteX1" fmla="*/ 773430 w 2289444"/>
                <a:gd name="connsiteY1" fmla="*/ 1645920 h 2750587"/>
                <a:gd name="connsiteX2" fmla="*/ 1272540 w 2289444"/>
                <a:gd name="connsiteY2" fmla="*/ 1638300 h 2750587"/>
                <a:gd name="connsiteX3" fmla="*/ 1314450 w 2289444"/>
                <a:gd name="connsiteY3" fmla="*/ 1154430 h 2750587"/>
                <a:gd name="connsiteX4" fmla="*/ 1139190 w 2289444"/>
                <a:gd name="connsiteY4" fmla="*/ 765810 h 2750587"/>
                <a:gd name="connsiteX5" fmla="*/ 1162050 w 2289444"/>
                <a:gd name="connsiteY5" fmla="*/ 670560 h 2750587"/>
                <a:gd name="connsiteX6" fmla="*/ 1173480 w 2289444"/>
                <a:gd name="connsiteY6" fmla="*/ 640080 h 2750587"/>
                <a:gd name="connsiteX7" fmla="*/ 1192530 w 2289444"/>
                <a:gd name="connsiteY7" fmla="*/ 609600 h 2750587"/>
                <a:gd name="connsiteX8" fmla="*/ 1215390 w 2289444"/>
                <a:gd name="connsiteY8" fmla="*/ 571500 h 2750587"/>
                <a:gd name="connsiteX9" fmla="*/ 1257300 w 2289444"/>
                <a:gd name="connsiteY9" fmla="*/ 541020 h 2750587"/>
                <a:gd name="connsiteX10" fmla="*/ 1272540 w 2289444"/>
                <a:gd name="connsiteY10" fmla="*/ 491490 h 2750587"/>
                <a:gd name="connsiteX11" fmla="*/ 1291590 w 2289444"/>
                <a:gd name="connsiteY11" fmla="*/ 434340 h 2750587"/>
                <a:gd name="connsiteX12" fmla="*/ 1299210 w 2289444"/>
                <a:gd name="connsiteY12" fmla="*/ 392430 h 2750587"/>
                <a:gd name="connsiteX13" fmla="*/ 1310640 w 2289444"/>
                <a:gd name="connsiteY13" fmla="*/ 358140 h 2750587"/>
                <a:gd name="connsiteX14" fmla="*/ 1322070 w 2289444"/>
                <a:gd name="connsiteY14" fmla="*/ 327660 h 2750587"/>
                <a:gd name="connsiteX15" fmla="*/ 1337310 w 2289444"/>
                <a:gd name="connsiteY15" fmla="*/ 327660 h 2750587"/>
                <a:gd name="connsiteX16" fmla="*/ 1356360 w 2289444"/>
                <a:gd name="connsiteY16" fmla="*/ 335280 h 2750587"/>
                <a:gd name="connsiteX17" fmla="*/ 1386840 w 2289444"/>
                <a:gd name="connsiteY17" fmla="*/ 335280 h 2750587"/>
                <a:gd name="connsiteX18" fmla="*/ 1402080 w 2289444"/>
                <a:gd name="connsiteY18" fmla="*/ 339090 h 2750587"/>
                <a:gd name="connsiteX19" fmla="*/ 1409700 w 2289444"/>
                <a:gd name="connsiteY19" fmla="*/ 358140 h 2750587"/>
                <a:gd name="connsiteX20" fmla="*/ 1463040 w 2289444"/>
                <a:gd name="connsiteY20" fmla="*/ 335280 h 2750587"/>
                <a:gd name="connsiteX21" fmla="*/ 1474470 w 2289444"/>
                <a:gd name="connsiteY21" fmla="*/ 323850 h 2750587"/>
                <a:gd name="connsiteX22" fmla="*/ 1489710 w 2289444"/>
                <a:gd name="connsiteY22" fmla="*/ 312420 h 2750587"/>
                <a:gd name="connsiteX23" fmla="*/ 1520190 w 2289444"/>
                <a:gd name="connsiteY23" fmla="*/ 312420 h 2750587"/>
                <a:gd name="connsiteX24" fmla="*/ 1588770 w 2289444"/>
                <a:gd name="connsiteY24" fmla="*/ 304800 h 2750587"/>
                <a:gd name="connsiteX25" fmla="*/ 1607820 w 2289444"/>
                <a:gd name="connsiteY25" fmla="*/ 217170 h 2750587"/>
                <a:gd name="connsiteX26" fmla="*/ 1630680 w 2289444"/>
                <a:gd name="connsiteY26" fmla="*/ 121920 h 2750587"/>
                <a:gd name="connsiteX27" fmla="*/ 1645920 w 2289444"/>
                <a:gd name="connsiteY27" fmla="*/ 45720 h 2750587"/>
                <a:gd name="connsiteX28" fmla="*/ 1672590 w 2289444"/>
                <a:gd name="connsiteY28" fmla="*/ 19050 h 2750587"/>
                <a:gd name="connsiteX29" fmla="*/ 1687830 w 2289444"/>
                <a:gd name="connsiteY29" fmla="*/ 0 h 2750587"/>
                <a:gd name="connsiteX30" fmla="*/ 1764030 w 2289444"/>
                <a:gd name="connsiteY30" fmla="*/ 289560 h 2750587"/>
                <a:gd name="connsiteX31" fmla="*/ 1847850 w 2289444"/>
                <a:gd name="connsiteY31" fmla="*/ 731520 h 2750587"/>
                <a:gd name="connsiteX32" fmla="*/ 1943100 w 2289444"/>
                <a:gd name="connsiteY32" fmla="*/ 1070610 h 2750587"/>
                <a:gd name="connsiteX33" fmla="*/ 2065020 w 2289444"/>
                <a:gd name="connsiteY33" fmla="*/ 1493520 h 2750587"/>
                <a:gd name="connsiteX34" fmla="*/ 2186940 w 2289444"/>
                <a:gd name="connsiteY34" fmla="*/ 1775460 h 2750587"/>
                <a:gd name="connsiteX35" fmla="*/ 2282190 w 2289444"/>
                <a:gd name="connsiteY35" fmla="*/ 1905000 h 2750587"/>
                <a:gd name="connsiteX36" fmla="*/ 2281238 w 2289444"/>
                <a:gd name="connsiteY36" fmla="*/ 1991201 h 2750587"/>
                <a:gd name="connsiteX37" fmla="*/ 2244090 w 2289444"/>
                <a:gd name="connsiteY37" fmla="*/ 2179320 h 2750587"/>
                <a:gd name="connsiteX38" fmla="*/ 2156460 w 2289444"/>
                <a:gd name="connsiteY38" fmla="*/ 2335530 h 2750587"/>
                <a:gd name="connsiteX39" fmla="*/ 2084070 w 2289444"/>
                <a:gd name="connsiteY39" fmla="*/ 2404110 h 2750587"/>
                <a:gd name="connsiteX40" fmla="*/ 2037873 w 2289444"/>
                <a:gd name="connsiteY40" fmla="*/ 2435543 h 2750587"/>
                <a:gd name="connsiteX41" fmla="*/ 1943100 w 2289444"/>
                <a:gd name="connsiteY41" fmla="*/ 2449830 h 2750587"/>
                <a:gd name="connsiteX42" fmla="*/ 1885474 w 2289444"/>
                <a:gd name="connsiteY42" fmla="*/ 2414111 h 2750587"/>
                <a:gd name="connsiteX43" fmla="*/ 1836420 w 2289444"/>
                <a:gd name="connsiteY43" fmla="*/ 2385060 h 2750587"/>
                <a:gd name="connsiteX44" fmla="*/ 1779270 w 2289444"/>
                <a:gd name="connsiteY44" fmla="*/ 2411730 h 2750587"/>
                <a:gd name="connsiteX45" fmla="*/ 1859280 w 2289444"/>
                <a:gd name="connsiteY45" fmla="*/ 2480310 h 2750587"/>
                <a:gd name="connsiteX46" fmla="*/ 1862614 w 2289444"/>
                <a:gd name="connsiteY46" fmla="*/ 2569845 h 2750587"/>
                <a:gd name="connsiteX47" fmla="*/ 1806417 w 2289444"/>
                <a:gd name="connsiteY47" fmla="*/ 2612707 h 2750587"/>
                <a:gd name="connsiteX48" fmla="*/ 1744980 w 2289444"/>
                <a:gd name="connsiteY48" fmla="*/ 2640330 h 2750587"/>
                <a:gd name="connsiteX49" fmla="*/ 1652588 w 2289444"/>
                <a:gd name="connsiteY49" fmla="*/ 2672715 h 2750587"/>
                <a:gd name="connsiteX50" fmla="*/ 1558290 w 2289444"/>
                <a:gd name="connsiteY50" fmla="*/ 2651760 h 2750587"/>
                <a:gd name="connsiteX51" fmla="*/ 1470660 w 2289444"/>
                <a:gd name="connsiteY51" fmla="*/ 2606040 h 2750587"/>
                <a:gd name="connsiteX52" fmla="*/ 1402080 w 2289444"/>
                <a:gd name="connsiteY52" fmla="*/ 2560320 h 2750587"/>
                <a:gd name="connsiteX53" fmla="*/ 1360170 w 2289444"/>
                <a:gd name="connsiteY53" fmla="*/ 2537460 h 2750587"/>
                <a:gd name="connsiteX54" fmla="*/ 1322070 w 2289444"/>
                <a:gd name="connsiteY54" fmla="*/ 2522220 h 2750587"/>
                <a:gd name="connsiteX55" fmla="*/ 1291590 w 2289444"/>
                <a:gd name="connsiteY55" fmla="*/ 2514600 h 2750587"/>
                <a:gd name="connsiteX56" fmla="*/ 1291590 w 2289444"/>
                <a:gd name="connsiteY56" fmla="*/ 2514600 h 2750587"/>
                <a:gd name="connsiteX57" fmla="*/ 1275874 w 2289444"/>
                <a:gd name="connsiteY57" fmla="*/ 2528411 h 2750587"/>
                <a:gd name="connsiteX58" fmla="*/ 1268730 w 2289444"/>
                <a:gd name="connsiteY58" fmla="*/ 2602230 h 2750587"/>
                <a:gd name="connsiteX59" fmla="*/ 1348263 w 2289444"/>
                <a:gd name="connsiteY59" fmla="*/ 2679858 h 2750587"/>
                <a:gd name="connsiteX60" fmla="*/ 1348264 w 2289444"/>
                <a:gd name="connsiteY60" fmla="*/ 2709862 h 2750587"/>
                <a:gd name="connsiteX61" fmla="*/ 1325880 w 2289444"/>
                <a:gd name="connsiteY61" fmla="*/ 2743200 h 2750587"/>
                <a:gd name="connsiteX62" fmla="*/ 1239203 w 2289444"/>
                <a:gd name="connsiteY62" fmla="*/ 2750344 h 2750587"/>
                <a:gd name="connsiteX63" fmla="*/ 1132999 w 2289444"/>
                <a:gd name="connsiteY63" fmla="*/ 2737961 h 2750587"/>
                <a:gd name="connsiteX64" fmla="*/ 1032033 w 2289444"/>
                <a:gd name="connsiteY64" fmla="*/ 2724626 h 2750587"/>
                <a:gd name="connsiteX65" fmla="*/ 975360 w 2289444"/>
                <a:gd name="connsiteY65" fmla="*/ 2703671 h 2750587"/>
                <a:gd name="connsiteX66" fmla="*/ 892016 w 2289444"/>
                <a:gd name="connsiteY66" fmla="*/ 2653189 h 2750587"/>
                <a:gd name="connsiteX67" fmla="*/ 835819 w 2289444"/>
                <a:gd name="connsiteY67" fmla="*/ 2611755 h 2750587"/>
                <a:gd name="connsiteX68" fmla="*/ 754380 w 2289444"/>
                <a:gd name="connsiteY68" fmla="*/ 2556510 h 2750587"/>
                <a:gd name="connsiteX69" fmla="*/ 712470 w 2289444"/>
                <a:gd name="connsiteY69" fmla="*/ 2526030 h 2750587"/>
                <a:gd name="connsiteX70" fmla="*/ 670560 w 2289444"/>
                <a:gd name="connsiteY70" fmla="*/ 2522220 h 2750587"/>
                <a:gd name="connsiteX71" fmla="*/ 653891 w 2289444"/>
                <a:gd name="connsiteY71" fmla="*/ 2529364 h 2750587"/>
                <a:gd name="connsiteX72" fmla="*/ 742950 w 2289444"/>
                <a:gd name="connsiteY72" fmla="*/ 2640330 h 2750587"/>
                <a:gd name="connsiteX73" fmla="*/ 742950 w 2289444"/>
                <a:gd name="connsiteY73" fmla="*/ 2682240 h 2750587"/>
                <a:gd name="connsiteX74" fmla="*/ 701040 w 2289444"/>
                <a:gd name="connsiteY74" fmla="*/ 2712720 h 2750587"/>
                <a:gd name="connsiteX75" fmla="*/ 598170 w 2289444"/>
                <a:gd name="connsiteY75" fmla="*/ 2705100 h 2750587"/>
                <a:gd name="connsiteX76" fmla="*/ 536258 w 2289444"/>
                <a:gd name="connsiteY76" fmla="*/ 2682717 h 2750587"/>
                <a:gd name="connsiteX77" fmla="*/ 453390 w 2289444"/>
                <a:gd name="connsiteY77" fmla="*/ 2628900 h 2750587"/>
                <a:gd name="connsiteX78" fmla="*/ 323850 w 2289444"/>
                <a:gd name="connsiteY78" fmla="*/ 2545080 h 2750587"/>
                <a:gd name="connsiteX79" fmla="*/ 228600 w 2289444"/>
                <a:gd name="connsiteY79" fmla="*/ 2449830 h 2750587"/>
                <a:gd name="connsiteX80" fmla="*/ 156210 w 2289444"/>
                <a:gd name="connsiteY80" fmla="*/ 2385060 h 2750587"/>
                <a:gd name="connsiteX81" fmla="*/ 95250 w 2289444"/>
                <a:gd name="connsiteY81" fmla="*/ 2316480 h 2750587"/>
                <a:gd name="connsiteX82" fmla="*/ 0 w 2289444"/>
                <a:gd name="connsiteY82" fmla="*/ 2209800 h 2750587"/>
                <a:gd name="connsiteX83" fmla="*/ 7620 w 2289444"/>
                <a:gd name="connsiteY83" fmla="*/ 830580 h 2750587"/>
                <a:gd name="connsiteX0" fmla="*/ 7620 w 2286417"/>
                <a:gd name="connsiteY0" fmla="*/ 830580 h 2750587"/>
                <a:gd name="connsiteX1" fmla="*/ 773430 w 2286417"/>
                <a:gd name="connsiteY1" fmla="*/ 1645920 h 2750587"/>
                <a:gd name="connsiteX2" fmla="*/ 1272540 w 2286417"/>
                <a:gd name="connsiteY2" fmla="*/ 1638300 h 2750587"/>
                <a:gd name="connsiteX3" fmla="*/ 1314450 w 2286417"/>
                <a:gd name="connsiteY3" fmla="*/ 1154430 h 2750587"/>
                <a:gd name="connsiteX4" fmla="*/ 1139190 w 2286417"/>
                <a:gd name="connsiteY4" fmla="*/ 765810 h 2750587"/>
                <a:gd name="connsiteX5" fmla="*/ 1162050 w 2286417"/>
                <a:gd name="connsiteY5" fmla="*/ 670560 h 2750587"/>
                <a:gd name="connsiteX6" fmla="*/ 1173480 w 2286417"/>
                <a:gd name="connsiteY6" fmla="*/ 640080 h 2750587"/>
                <a:gd name="connsiteX7" fmla="*/ 1192530 w 2286417"/>
                <a:gd name="connsiteY7" fmla="*/ 609600 h 2750587"/>
                <a:gd name="connsiteX8" fmla="*/ 1215390 w 2286417"/>
                <a:gd name="connsiteY8" fmla="*/ 571500 h 2750587"/>
                <a:gd name="connsiteX9" fmla="*/ 1257300 w 2286417"/>
                <a:gd name="connsiteY9" fmla="*/ 541020 h 2750587"/>
                <a:gd name="connsiteX10" fmla="*/ 1272540 w 2286417"/>
                <a:gd name="connsiteY10" fmla="*/ 491490 h 2750587"/>
                <a:gd name="connsiteX11" fmla="*/ 1291590 w 2286417"/>
                <a:gd name="connsiteY11" fmla="*/ 434340 h 2750587"/>
                <a:gd name="connsiteX12" fmla="*/ 1299210 w 2286417"/>
                <a:gd name="connsiteY12" fmla="*/ 392430 h 2750587"/>
                <a:gd name="connsiteX13" fmla="*/ 1310640 w 2286417"/>
                <a:gd name="connsiteY13" fmla="*/ 358140 h 2750587"/>
                <a:gd name="connsiteX14" fmla="*/ 1322070 w 2286417"/>
                <a:gd name="connsiteY14" fmla="*/ 327660 h 2750587"/>
                <a:gd name="connsiteX15" fmla="*/ 1337310 w 2286417"/>
                <a:gd name="connsiteY15" fmla="*/ 327660 h 2750587"/>
                <a:gd name="connsiteX16" fmla="*/ 1356360 w 2286417"/>
                <a:gd name="connsiteY16" fmla="*/ 335280 h 2750587"/>
                <a:gd name="connsiteX17" fmla="*/ 1386840 w 2286417"/>
                <a:gd name="connsiteY17" fmla="*/ 335280 h 2750587"/>
                <a:gd name="connsiteX18" fmla="*/ 1402080 w 2286417"/>
                <a:gd name="connsiteY18" fmla="*/ 339090 h 2750587"/>
                <a:gd name="connsiteX19" fmla="*/ 1409700 w 2286417"/>
                <a:gd name="connsiteY19" fmla="*/ 358140 h 2750587"/>
                <a:gd name="connsiteX20" fmla="*/ 1463040 w 2286417"/>
                <a:gd name="connsiteY20" fmla="*/ 335280 h 2750587"/>
                <a:gd name="connsiteX21" fmla="*/ 1474470 w 2286417"/>
                <a:gd name="connsiteY21" fmla="*/ 323850 h 2750587"/>
                <a:gd name="connsiteX22" fmla="*/ 1489710 w 2286417"/>
                <a:gd name="connsiteY22" fmla="*/ 312420 h 2750587"/>
                <a:gd name="connsiteX23" fmla="*/ 1520190 w 2286417"/>
                <a:gd name="connsiteY23" fmla="*/ 312420 h 2750587"/>
                <a:gd name="connsiteX24" fmla="*/ 1588770 w 2286417"/>
                <a:gd name="connsiteY24" fmla="*/ 304800 h 2750587"/>
                <a:gd name="connsiteX25" fmla="*/ 1607820 w 2286417"/>
                <a:gd name="connsiteY25" fmla="*/ 217170 h 2750587"/>
                <a:gd name="connsiteX26" fmla="*/ 1630680 w 2286417"/>
                <a:gd name="connsiteY26" fmla="*/ 121920 h 2750587"/>
                <a:gd name="connsiteX27" fmla="*/ 1645920 w 2286417"/>
                <a:gd name="connsiteY27" fmla="*/ 45720 h 2750587"/>
                <a:gd name="connsiteX28" fmla="*/ 1672590 w 2286417"/>
                <a:gd name="connsiteY28" fmla="*/ 19050 h 2750587"/>
                <a:gd name="connsiteX29" fmla="*/ 1687830 w 2286417"/>
                <a:gd name="connsiteY29" fmla="*/ 0 h 2750587"/>
                <a:gd name="connsiteX30" fmla="*/ 1764030 w 2286417"/>
                <a:gd name="connsiteY30" fmla="*/ 289560 h 2750587"/>
                <a:gd name="connsiteX31" fmla="*/ 1847850 w 2286417"/>
                <a:gd name="connsiteY31" fmla="*/ 731520 h 2750587"/>
                <a:gd name="connsiteX32" fmla="*/ 1943100 w 2286417"/>
                <a:gd name="connsiteY32" fmla="*/ 1070610 h 2750587"/>
                <a:gd name="connsiteX33" fmla="*/ 2065020 w 2286417"/>
                <a:gd name="connsiteY33" fmla="*/ 1493520 h 2750587"/>
                <a:gd name="connsiteX34" fmla="*/ 2186940 w 2286417"/>
                <a:gd name="connsiteY34" fmla="*/ 1775460 h 2750587"/>
                <a:gd name="connsiteX35" fmla="*/ 2277428 w 2286417"/>
                <a:gd name="connsiteY35" fmla="*/ 1914525 h 2750587"/>
                <a:gd name="connsiteX36" fmla="*/ 2281238 w 2286417"/>
                <a:gd name="connsiteY36" fmla="*/ 1991201 h 2750587"/>
                <a:gd name="connsiteX37" fmla="*/ 2244090 w 2286417"/>
                <a:gd name="connsiteY37" fmla="*/ 2179320 h 2750587"/>
                <a:gd name="connsiteX38" fmla="*/ 2156460 w 2286417"/>
                <a:gd name="connsiteY38" fmla="*/ 2335530 h 2750587"/>
                <a:gd name="connsiteX39" fmla="*/ 2084070 w 2286417"/>
                <a:gd name="connsiteY39" fmla="*/ 2404110 h 2750587"/>
                <a:gd name="connsiteX40" fmla="*/ 2037873 w 2286417"/>
                <a:gd name="connsiteY40" fmla="*/ 2435543 h 2750587"/>
                <a:gd name="connsiteX41" fmla="*/ 1943100 w 2286417"/>
                <a:gd name="connsiteY41" fmla="*/ 2449830 h 2750587"/>
                <a:gd name="connsiteX42" fmla="*/ 1885474 w 2286417"/>
                <a:gd name="connsiteY42" fmla="*/ 2414111 h 2750587"/>
                <a:gd name="connsiteX43" fmla="*/ 1836420 w 2286417"/>
                <a:gd name="connsiteY43" fmla="*/ 2385060 h 2750587"/>
                <a:gd name="connsiteX44" fmla="*/ 1779270 w 2286417"/>
                <a:gd name="connsiteY44" fmla="*/ 2411730 h 2750587"/>
                <a:gd name="connsiteX45" fmla="*/ 1859280 w 2286417"/>
                <a:gd name="connsiteY45" fmla="*/ 2480310 h 2750587"/>
                <a:gd name="connsiteX46" fmla="*/ 1862614 w 2286417"/>
                <a:gd name="connsiteY46" fmla="*/ 2569845 h 2750587"/>
                <a:gd name="connsiteX47" fmla="*/ 1806417 w 2286417"/>
                <a:gd name="connsiteY47" fmla="*/ 2612707 h 2750587"/>
                <a:gd name="connsiteX48" fmla="*/ 1744980 w 2286417"/>
                <a:gd name="connsiteY48" fmla="*/ 2640330 h 2750587"/>
                <a:gd name="connsiteX49" fmla="*/ 1652588 w 2286417"/>
                <a:gd name="connsiteY49" fmla="*/ 2672715 h 2750587"/>
                <a:gd name="connsiteX50" fmla="*/ 1558290 w 2286417"/>
                <a:gd name="connsiteY50" fmla="*/ 2651760 h 2750587"/>
                <a:gd name="connsiteX51" fmla="*/ 1470660 w 2286417"/>
                <a:gd name="connsiteY51" fmla="*/ 2606040 h 2750587"/>
                <a:gd name="connsiteX52" fmla="*/ 1402080 w 2286417"/>
                <a:gd name="connsiteY52" fmla="*/ 2560320 h 2750587"/>
                <a:gd name="connsiteX53" fmla="*/ 1360170 w 2286417"/>
                <a:gd name="connsiteY53" fmla="*/ 2537460 h 2750587"/>
                <a:gd name="connsiteX54" fmla="*/ 1322070 w 2286417"/>
                <a:gd name="connsiteY54" fmla="*/ 2522220 h 2750587"/>
                <a:gd name="connsiteX55" fmla="*/ 1291590 w 2286417"/>
                <a:gd name="connsiteY55" fmla="*/ 2514600 h 2750587"/>
                <a:gd name="connsiteX56" fmla="*/ 1291590 w 2286417"/>
                <a:gd name="connsiteY56" fmla="*/ 2514600 h 2750587"/>
                <a:gd name="connsiteX57" fmla="*/ 1275874 w 2286417"/>
                <a:gd name="connsiteY57" fmla="*/ 2528411 h 2750587"/>
                <a:gd name="connsiteX58" fmla="*/ 1268730 w 2286417"/>
                <a:gd name="connsiteY58" fmla="*/ 2602230 h 2750587"/>
                <a:gd name="connsiteX59" fmla="*/ 1348263 w 2286417"/>
                <a:gd name="connsiteY59" fmla="*/ 2679858 h 2750587"/>
                <a:gd name="connsiteX60" fmla="*/ 1348264 w 2286417"/>
                <a:gd name="connsiteY60" fmla="*/ 2709862 h 2750587"/>
                <a:gd name="connsiteX61" fmla="*/ 1325880 w 2286417"/>
                <a:gd name="connsiteY61" fmla="*/ 2743200 h 2750587"/>
                <a:gd name="connsiteX62" fmla="*/ 1239203 w 2286417"/>
                <a:gd name="connsiteY62" fmla="*/ 2750344 h 2750587"/>
                <a:gd name="connsiteX63" fmla="*/ 1132999 w 2286417"/>
                <a:gd name="connsiteY63" fmla="*/ 2737961 h 2750587"/>
                <a:gd name="connsiteX64" fmla="*/ 1032033 w 2286417"/>
                <a:gd name="connsiteY64" fmla="*/ 2724626 h 2750587"/>
                <a:gd name="connsiteX65" fmla="*/ 975360 w 2286417"/>
                <a:gd name="connsiteY65" fmla="*/ 2703671 h 2750587"/>
                <a:gd name="connsiteX66" fmla="*/ 892016 w 2286417"/>
                <a:gd name="connsiteY66" fmla="*/ 2653189 h 2750587"/>
                <a:gd name="connsiteX67" fmla="*/ 835819 w 2286417"/>
                <a:gd name="connsiteY67" fmla="*/ 2611755 h 2750587"/>
                <a:gd name="connsiteX68" fmla="*/ 754380 w 2286417"/>
                <a:gd name="connsiteY68" fmla="*/ 2556510 h 2750587"/>
                <a:gd name="connsiteX69" fmla="*/ 712470 w 2286417"/>
                <a:gd name="connsiteY69" fmla="*/ 2526030 h 2750587"/>
                <a:gd name="connsiteX70" fmla="*/ 670560 w 2286417"/>
                <a:gd name="connsiteY70" fmla="*/ 2522220 h 2750587"/>
                <a:gd name="connsiteX71" fmla="*/ 653891 w 2286417"/>
                <a:gd name="connsiteY71" fmla="*/ 2529364 h 2750587"/>
                <a:gd name="connsiteX72" fmla="*/ 742950 w 2286417"/>
                <a:gd name="connsiteY72" fmla="*/ 2640330 h 2750587"/>
                <a:gd name="connsiteX73" fmla="*/ 742950 w 2286417"/>
                <a:gd name="connsiteY73" fmla="*/ 2682240 h 2750587"/>
                <a:gd name="connsiteX74" fmla="*/ 701040 w 2286417"/>
                <a:gd name="connsiteY74" fmla="*/ 2712720 h 2750587"/>
                <a:gd name="connsiteX75" fmla="*/ 598170 w 2286417"/>
                <a:gd name="connsiteY75" fmla="*/ 2705100 h 2750587"/>
                <a:gd name="connsiteX76" fmla="*/ 536258 w 2286417"/>
                <a:gd name="connsiteY76" fmla="*/ 2682717 h 2750587"/>
                <a:gd name="connsiteX77" fmla="*/ 453390 w 2286417"/>
                <a:gd name="connsiteY77" fmla="*/ 2628900 h 2750587"/>
                <a:gd name="connsiteX78" fmla="*/ 323850 w 2286417"/>
                <a:gd name="connsiteY78" fmla="*/ 2545080 h 2750587"/>
                <a:gd name="connsiteX79" fmla="*/ 228600 w 2286417"/>
                <a:gd name="connsiteY79" fmla="*/ 2449830 h 2750587"/>
                <a:gd name="connsiteX80" fmla="*/ 156210 w 2286417"/>
                <a:gd name="connsiteY80" fmla="*/ 2385060 h 2750587"/>
                <a:gd name="connsiteX81" fmla="*/ 95250 w 2286417"/>
                <a:gd name="connsiteY81" fmla="*/ 2316480 h 2750587"/>
                <a:gd name="connsiteX82" fmla="*/ 0 w 2286417"/>
                <a:gd name="connsiteY82" fmla="*/ 2209800 h 2750587"/>
                <a:gd name="connsiteX83" fmla="*/ 7620 w 2286417"/>
                <a:gd name="connsiteY83" fmla="*/ 830580 h 2750587"/>
                <a:gd name="connsiteX0" fmla="*/ 7620 w 2283258"/>
                <a:gd name="connsiteY0" fmla="*/ 830580 h 2750587"/>
                <a:gd name="connsiteX1" fmla="*/ 773430 w 2283258"/>
                <a:gd name="connsiteY1" fmla="*/ 1645920 h 2750587"/>
                <a:gd name="connsiteX2" fmla="*/ 1272540 w 2283258"/>
                <a:gd name="connsiteY2" fmla="*/ 1638300 h 2750587"/>
                <a:gd name="connsiteX3" fmla="*/ 1314450 w 2283258"/>
                <a:gd name="connsiteY3" fmla="*/ 1154430 h 2750587"/>
                <a:gd name="connsiteX4" fmla="*/ 1139190 w 2283258"/>
                <a:gd name="connsiteY4" fmla="*/ 765810 h 2750587"/>
                <a:gd name="connsiteX5" fmla="*/ 1162050 w 2283258"/>
                <a:gd name="connsiteY5" fmla="*/ 670560 h 2750587"/>
                <a:gd name="connsiteX6" fmla="*/ 1173480 w 2283258"/>
                <a:gd name="connsiteY6" fmla="*/ 640080 h 2750587"/>
                <a:gd name="connsiteX7" fmla="*/ 1192530 w 2283258"/>
                <a:gd name="connsiteY7" fmla="*/ 609600 h 2750587"/>
                <a:gd name="connsiteX8" fmla="*/ 1215390 w 2283258"/>
                <a:gd name="connsiteY8" fmla="*/ 571500 h 2750587"/>
                <a:gd name="connsiteX9" fmla="*/ 1257300 w 2283258"/>
                <a:gd name="connsiteY9" fmla="*/ 541020 h 2750587"/>
                <a:gd name="connsiteX10" fmla="*/ 1272540 w 2283258"/>
                <a:gd name="connsiteY10" fmla="*/ 491490 h 2750587"/>
                <a:gd name="connsiteX11" fmla="*/ 1291590 w 2283258"/>
                <a:gd name="connsiteY11" fmla="*/ 434340 h 2750587"/>
                <a:gd name="connsiteX12" fmla="*/ 1299210 w 2283258"/>
                <a:gd name="connsiteY12" fmla="*/ 392430 h 2750587"/>
                <a:gd name="connsiteX13" fmla="*/ 1310640 w 2283258"/>
                <a:gd name="connsiteY13" fmla="*/ 358140 h 2750587"/>
                <a:gd name="connsiteX14" fmla="*/ 1322070 w 2283258"/>
                <a:gd name="connsiteY14" fmla="*/ 327660 h 2750587"/>
                <a:gd name="connsiteX15" fmla="*/ 1337310 w 2283258"/>
                <a:gd name="connsiteY15" fmla="*/ 327660 h 2750587"/>
                <a:gd name="connsiteX16" fmla="*/ 1356360 w 2283258"/>
                <a:gd name="connsiteY16" fmla="*/ 335280 h 2750587"/>
                <a:gd name="connsiteX17" fmla="*/ 1386840 w 2283258"/>
                <a:gd name="connsiteY17" fmla="*/ 335280 h 2750587"/>
                <a:gd name="connsiteX18" fmla="*/ 1402080 w 2283258"/>
                <a:gd name="connsiteY18" fmla="*/ 339090 h 2750587"/>
                <a:gd name="connsiteX19" fmla="*/ 1409700 w 2283258"/>
                <a:gd name="connsiteY19" fmla="*/ 358140 h 2750587"/>
                <a:gd name="connsiteX20" fmla="*/ 1463040 w 2283258"/>
                <a:gd name="connsiteY20" fmla="*/ 335280 h 2750587"/>
                <a:gd name="connsiteX21" fmla="*/ 1474470 w 2283258"/>
                <a:gd name="connsiteY21" fmla="*/ 323850 h 2750587"/>
                <a:gd name="connsiteX22" fmla="*/ 1489710 w 2283258"/>
                <a:gd name="connsiteY22" fmla="*/ 312420 h 2750587"/>
                <a:gd name="connsiteX23" fmla="*/ 1520190 w 2283258"/>
                <a:gd name="connsiteY23" fmla="*/ 312420 h 2750587"/>
                <a:gd name="connsiteX24" fmla="*/ 1588770 w 2283258"/>
                <a:gd name="connsiteY24" fmla="*/ 304800 h 2750587"/>
                <a:gd name="connsiteX25" fmla="*/ 1607820 w 2283258"/>
                <a:gd name="connsiteY25" fmla="*/ 217170 h 2750587"/>
                <a:gd name="connsiteX26" fmla="*/ 1630680 w 2283258"/>
                <a:gd name="connsiteY26" fmla="*/ 121920 h 2750587"/>
                <a:gd name="connsiteX27" fmla="*/ 1645920 w 2283258"/>
                <a:gd name="connsiteY27" fmla="*/ 45720 h 2750587"/>
                <a:gd name="connsiteX28" fmla="*/ 1672590 w 2283258"/>
                <a:gd name="connsiteY28" fmla="*/ 19050 h 2750587"/>
                <a:gd name="connsiteX29" fmla="*/ 1687830 w 2283258"/>
                <a:gd name="connsiteY29" fmla="*/ 0 h 2750587"/>
                <a:gd name="connsiteX30" fmla="*/ 1764030 w 2283258"/>
                <a:gd name="connsiteY30" fmla="*/ 289560 h 2750587"/>
                <a:gd name="connsiteX31" fmla="*/ 1847850 w 2283258"/>
                <a:gd name="connsiteY31" fmla="*/ 731520 h 2750587"/>
                <a:gd name="connsiteX32" fmla="*/ 1943100 w 2283258"/>
                <a:gd name="connsiteY32" fmla="*/ 1070610 h 2750587"/>
                <a:gd name="connsiteX33" fmla="*/ 2065020 w 2283258"/>
                <a:gd name="connsiteY33" fmla="*/ 1493520 h 2750587"/>
                <a:gd name="connsiteX34" fmla="*/ 2186940 w 2283258"/>
                <a:gd name="connsiteY34" fmla="*/ 1775460 h 2750587"/>
                <a:gd name="connsiteX35" fmla="*/ 2277428 w 2283258"/>
                <a:gd name="connsiteY35" fmla="*/ 1914525 h 2750587"/>
                <a:gd name="connsiteX36" fmla="*/ 2281238 w 2283258"/>
                <a:gd name="connsiteY36" fmla="*/ 1991201 h 2750587"/>
                <a:gd name="connsiteX37" fmla="*/ 2244090 w 2283258"/>
                <a:gd name="connsiteY37" fmla="*/ 2179320 h 2750587"/>
                <a:gd name="connsiteX38" fmla="*/ 2156460 w 2283258"/>
                <a:gd name="connsiteY38" fmla="*/ 2335530 h 2750587"/>
                <a:gd name="connsiteX39" fmla="*/ 2084070 w 2283258"/>
                <a:gd name="connsiteY39" fmla="*/ 2404110 h 2750587"/>
                <a:gd name="connsiteX40" fmla="*/ 2037873 w 2283258"/>
                <a:gd name="connsiteY40" fmla="*/ 2435543 h 2750587"/>
                <a:gd name="connsiteX41" fmla="*/ 1943100 w 2283258"/>
                <a:gd name="connsiteY41" fmla="*/ 2449830 h 2750587"/>
                <a:gd name="connsiteX42" fmla="*/ 1885474 w 2283258"/>
                <a:gd name="connsiteY42" fmla="*/ 2414111 h 2750587"/>
                <a:gd name="connsiteX43" fmla="*/ 1836420 w 2283258"/>
                <a:gd name="connsiteY43" fmla="*/ 2385060 h 2750587"/>
                <a:gd name="connsiteX44" fmla="*/ 1779270 w 2283258"/>
                <a:gd name="connsiteY44" fmla="*/ 2411730 h 2750587"/>
                <a:gd name="connsiteX45" fmla="*/ 1859280 w 2283258"/>
                <a:gd name="connsiteY45" fmla="*/ 2480310 h 2750587"/>
                <a:gd name="connsiteX46" fmla="*/ 1862614 w 2283258"/>
                <a:gd name="connsiteY46" fmla="*/ 2569845 h 2750587"/>
                <a:gd name="connsiteX47" fmla="*/ 1806417 w 2283258"/>
                <a:gd name="connsiteY47" fmla="*/ 2612707 h 2750587"/>
                <a:gd name="connsiteX48" fmla="*/ 1744980 w 2283258"/>
                <a:gd name="connsiteY48" fmla="*/ 2640330 h 2750587"/>
                <a:gd name="connsiteX49" fmla="*/ 1652588 w 2283258"/>
                <a:gd name="connsiteY49" fmla="*/ 2672715 h 2750587"/>
                <a:gd name="connsiteX50" fmla="*/ 1558290 w 2283258"/>
                <a:gd name="connsiteY50" fmla="*/ 2651760 h 2750587"/>
                <a:gd name="connsiteX51" fmla="*/ 1470660 w 2283258"/>
                <a:gd name="connsiteY51" fmla="*/ 2606040 h 2750587"/>
                <a:gd name="connsiteX52" fmla="*/ 1402080 w 2283258"/>
                <a:gd name="connsiteY52" fmla="*/ 2560320 h 2750587"/>
                <a:gd name="connsiteX53" fmla="*/ 1360170 w 2283258"/>
                <a:gd name="connsiteY53" fmla="*/ 2537460 h 2750587"/>
                <a:gd name="connsiteX54" fmla="*/ 1322070 w 2283258"/>
                <a:gd name="connsiteY54" fmla="*/ 2522220 h 2750587"/>
                <a:gd name="connsiteX55" fmla="*/ 1291590 w 2283258"/>
                <a:gd name="connsiteY55" fmla="*/ 2514600 h 2750587"/>
                <a:gd name="connsiteX56" fmla="*/ 1291590 w 2283258"/>
                <a:gd name="connsiteY56" fmla="*/ 2514600 h 2750587"/>
                <a:gd name="connsiteX57" fmla="*/ 1275874 w 2283258"/>
                <a:gd name="connsiteY57" fmla="*/ 2528411 h 2750587"/>
                <a:gd name="connsiteX58" fmla="*/ 1268730 w 2283258"/>
                <a:gd name="connsiteY58" fmla="*/ 2602230 h 2750587"/>
                <a:gd name="connsiteX59" fmla="*/ 1348263 w 2283258"/>
                <a:gd name="connsiteY59" fmla="*/ 2679858 h 2750587"/>
                <a:gd name="connsiteX60" fmla="*/ 1348264 w 2283258"/>
                <a:gd name="connsiteY60" fmla="*/ 2709862 h 2750587"/>
                <a:gd name="connsiteX61" fmla="*/ 1325880 w 2283258"/>
                <a:gd name="connsiteY61" fmla="*/ 2743200 h 2750587"/>
                <a:gd name="connsiteX62" fmla="*/ 1239203 w 2283258"/>
                <a:gd name="connsiteY62" fmla="*/ 2750344 h 2750587"/>
                <a:gd name="connsiteX63" fmla="*/ 1132999 w 2283258"/>
                <a:gd name="connsiteY63" fmla="*/ 2737961 h 2750587"/>
                <a:gd name="connsiteX64" fmla="*/ 1032033 w 2283258"/>
                <a:gd name="connsiteY64" fmla="*/ 2724626 h 2750587"/>
                <a:gd name="connsiteX65" fmla="*/ 975360 w 2283258"/>
                <a:gd name="connsiteY65" fmla="*/ 2703671 h 2750587"/>
                <a:gd name="connsiteX66" fmla="*/ 892016 w 2283258"/>
                <a:gd name="connsiteY66" fmla="*/ 2653189 h 2750587"/>
                <a:gd name="connsiteX67" fmla="*/ 835819 w 2283258"/>
                <a:gd name="connsiteY67" fmla="*/ 2611755 h 2750587"/>
                <a:gd name="connsiteX68" fmla="*/ 754380 w 2283258"/>
                <a:gd name="connsiteY68" fmla="*/ 2556510 h 2750587"/>
                <a:gd name="connsiteX69" fmla="*/ 712470 w 2283258"/>
                <a:gd name="connsiteY69" fmla="*/ 2526030 h 2750587"/>
                <a:gd name="connsiteX70" fmla="*/ 670560 w 2283258"/>
                <a:gd name="connsiteY70" fmla="*/ 2522220 h 2750587"/>
                <a:gd name="connsiteX71" fmla="*/ 653891 w 2283258"/>
                <a:gd name="connsiteY71" fmla="*/ 2529364 h 2750587"/>
                <a:gd name="connsiteX72" fmla="*/ 742950 w 2283258"/>
                <a:gd name="connsiteY72" fmla="*/ 2640330 h 2750587"/>
                <a:gd name="connsiteX73" fmla="*/ 742950 w 2283258"/>
                <a:gd name="connsiteY73" fmla="*/ 2682240 h 2750587"/>
                <a:gd name="connsiteX74" fmla="*/ 701040 w 2283258"/>
                <a:gd name="connsiteY74" fmla="*/ 2712720 h 2750587"/>
                <a:gd name="connsiteX75" fmla="*/ 598170 w 2283258"/>
                <a:gd name="connsiteY75" fmla="*/ 2705100 h 2750587"/>
                <a:gd name="connsiteX76" fmla="*/ 536258 w 2283258"/>
                <a:gd name="connsiteY76" fmla="*/ 2682717 h 2750587"/>
                <a:gd name="connsiteX77" fmla="*/ 453390 w 2283258"/>
                <a:gd name="connsiteY77" fmla="*/ 2628900 h 2750587"/>
                <a:gd name="connsiteX78" fmla="*/ 323850 w 2283258"/>
                <a:gd name="connsiteY78" fmla="*/ 2545080 h 2750587"/>
                <a:gd name="connsiteX79" fmla="*/ 228600 w 2283258"/>
                <a:gd name="connsiteY79" fmla="*/ 2449830 h 2750587"/>
                <a:gd name="connsiteX80" fmla="*/ 156210 w 2283258"/>
                <a:gd name="connsiteY80" fmla="*/ 2385060 h 2750587"/>
                <a:gd name="connsiteX81" fmla="*/ 95250 w 2283258"/>
                <a:gd name="connsiteY81" fmla="*/ 2316480 h 2750587"/>
                <a:gd name="connsiteX82" fmla="*/ 0 w 2283258"/>
                <a:gd name="connsiteY82" fmla="*/ 2209800 h 2750587"/>
                <a:gd name="connsiteX83" fmla="*/ 7620 w 2283258"/>
                <a:gd name="connsiteY83" fmla="*/ 830580 h 2750587"/>
                <a:gd name="connsiteX0" fmla="*/ 7620 w 2283258"/>
                <a:gd name="connsiteY0" fmla="*/ 830580 h 2750587"/>
                <a:gd name="connsiteX1" fmla="*/ 773430 w 2283258"/>
                <a:gd name="connsiteY1" fmla="*/ 1645920 h 2750587"/>
                <a:gd name="connsiteX2" fmla="*/ 1272540 w 2283258"/>
                <a:gd name="connsiteY2" fmla="*/ 1638300 h 2750587"/>
                <a:gd name="connsiteX3" fmla="*/ 1314450 w 2283258"/>
                <a:gd name="connsiteY3" fmla="*/ 1154430 h 2750587"/>
                <a:gd name="connsiteX4" fmla="*/ 1139190 w 2283258"/>
                <a:gd name="connsiteY4" fmla="*/ 765810 h 2750587"/>
                <a:gd name="connsiteX5" fmla="*/ 1162050 w 2283258"/>
                <a:gd name="connsiteY5" fmla="*/ 670560 h 2750587"/>
                <a:gd name="connsiteX6" fmla="*/ 1173480 w 2283258"/>
                <a:gd name="connsiteY6" fmla="*/ 640080 h 2750587"/>
                <a:gd name="connsiteX7" fmla="*/ 1192530 w 2283258"/>
                <a:gd name="connsiteY7" fmla="*/ 609600 h 2750587"/>
                <a:gd name="connsiteX8" fmla="*/ 1215390 w 2283258"/>
                <a:gd name="connsiteY8" fmla="*/ 571500 h 2750587"/>
                <a:gd name="connsiteX9" fmla="*/ 1257300 w 2283258"/>
                <a:gd name="connsiteY9" fmla="*/ 541020 h 2750587"/>
                <a:gd name="connsiteX10" fmla="*/ 1272540 w 2283258"/>
                <a:gd name="connsiteY10" fmla="*/ 491490 h 2750587"/>
                <a:gd name="connsiteX11" fmla="*/ 1291590 w 2283258"/>
                <a:gd name="connsiteY11" fmla="*/ 434340 h 2750587"/>
                <a:gd name="connsiteX12" fmla="*/ 1299210 w 2283258"/>
                <a:gd name="connsiteY12" fmla="*/ 392430 h 2750587"/>
                <a:gd name="connsiteX13" fmla="*/ 1310640 w 2283258"/>
                <a:gd name="connsiteY13" fmla="*/ 358140 h 2750587"/>
                <a:gd name="connsiteX14" fmla="*/ 1322070 w 2283258"/>
                <a:gd name="connsiteY14" fmla="*/ 327660 h 2750587"/>
                <a:gd name="connsiteX15" fmla="*/ 1337310 w 2283258"/>
                <a:gd name="connsiteY15" fmla="*/ 327660 h 2750587"/>
                <a:gd name="connsiteX16" fmla="*/ 1356360 w 2283258"/>
                <a:gd name="connsiteY16" fmla="*/ 335280 h 2750587"/>
                <a:gd name="connsiteX17" fmla="*/ 1386840 w 2283258"/>
                <a:gd name="connsiteY17" fmla="*/ 335280 h 2750587"/>
                <a:gd name="connsiteX18" fmla="*/ 1402080 w 2283258"/>
                <a:gd name="connsiteY18" fmla="*/ 339090 h 2750587"/>
                <a:gd name="connsiteX19" fmla="*/ 1409700 w 2283258"/>
                <a:gd name="connsiteY19" fmla="*/ 358140 h 2750587"/>
                <a:gd name="connsiteX20" fmla="*/ 1463040 w 2283258"/>
                <a:gd name="connsiteY20" fmla="*/ 335280 h 2750587"/>
                <a:gd name="connsiteX21" fmla="*/ 1474470 w 2283258"/>
                <a:gd name="connsiteY21" fmla="*/ 323850 h 2750587"/>
                <a:gd name="connsiteX22" fmla="*/ 1489710 w 2283258"/>
                <a:gd name="connsiteY22" fmla="*/ 312420 h 2750587"/>
                <a:gd name="connsiteX23" fmla="*/ 1520190 w 2283258"/>
                <a:gd name="connsiteY23" fmla="*/ 312420 h 2750587"/>
                <a:gd name="connsiteX24" fmla="*/ 1588770 w 2283258"/>
                <a:gd name="connsiteY24" fmla="*/ 304800 h 2750587"/>
                <a:gd name="connsiteX25" fmla="*/ 1607820 w 2283258"/>
                <a:gd name="connsiteY25" fmla="*/ 217170 h 2750587"/>
                <a:gd name="connsiteX26" fmla="*/ 1630680 w 2283258"/>
                <a:gd name="connsiteY26" fmla="*/ 121920 h 2750587"/>
                <a:gd name="connsiteX27" fmla="*/ 1645920 w 2283258"/>
                <a:gd name="connsiteY27" fmla="*/ 45720 h 2750587"/>
                <a:gd name="connsiteX28" fmla="*/ 1672590 w 2283258"/>
                <a:gd name="connsiteY28" fmla="*/ 19050 h 2750587"/>
                <a:gd name="connsiteX29" fmla="*/ 1687830 w 2283258"/>
                <a:gd name="connsiteY29" fmla="*/ 0 h 2750587"/>
                <a:gd name="connsiteX30" fmla="*/ 1764030 w 2283258"/>
                <a:gd name="connsiteY30" fmla="*/ 289560 h 2750587"/>
                <a:gd name="connsiteX31" fmla="*/ 1847850 w 2283258"/>
                <a:gd name="connsiteY31" fmla="*/ 731520 h 2750587"/>
                <a:gd name="connsiteX32" fmla="*/ 1943100 w 2283258"/>
                <a:gd name="connsiteY32" fmla="*/ 1070610 h 2750587"/>
                <a:gd name="connsiteX33" fmla="*/ 2065020 w 2283258"/>
                <a:gd name="connsiteY33" fmla="*/ 1493520 h 2750587"/>
                <a:gd name="connsiteX34" fmla="*/ 2186940 w 2283258"/>
                <a:gd name="connsiteY34" fmla="*/ 1775460 h 2750587"/>
                <a:gd name="connsiteX35" fmla="*/ 2277428 w 2283258"/>
                <a:gd name="connsiteY35" fmla="*/ 1914525 h 2750587"/>
                <a:gd name="connsiteX36" fmla="*/ 2281238 w 2283258"/>
                <a:gd name="connsiteY36" fmla="*/ 1991201 h 2750587"/>
                <a:gd name="connsiteX37" fmla="*/ 2244090 w 2283258"/>
                <a:gd name="connsiteY37" fmla="*/ 2179320 h 2750587"/>
                <a:gd name="connsiteX38" fmla="*/ 2156460 w 2283258"/>
                <a:gd name="connsiteY38" fmla="*/ 2335530 h 2750587"/>
                <a:gd name="connsiteX39" fmla="*/ 2084070 w 2283258"/>
                <a:gd name="connsiteY39" fmla="*/ 2404110 h 2750587"/>
                <a:gd name="connsiteX40" fmla="*/ 2037873 w 2283258"/>
                <a:gd name="connsiteY40" fmla="*/ 2435543 h 2750587"/>
                <a:gd name="connsiteX41" fmla="*/ 1957387 w 2283258"/>
                <a:gd name="connsiteY41" fmla="*/ 2428861 h 2750587"/>
                <a:gd name="connsiteX42" fmla="*/ 1885474 w 2283258"/>
                <a:gd name="connsiteY42" fmla="*/ 2414111 h 2750587"/>
                <a:gd name="connsiteX43" fmla="*/ 1836420 w 2283258"/>
                <a:gd name="connsiteY43" fmla="*/ 2385060 h 2750587"/>
                <a:gd name="connsiteX44" fmla="*/ 1779270 w 2283258"/>
                <a:gd name="connsiteY44" fmla="*/ 2411730 h 2750587"/>
                <a:gd name="connsiteX45" fmla="*/ 1859280 w 2283258"/>
                <a:gd name="connsiteY45" fmla="*/ 2480310 h 2750587"/>
                <a:gd name="connsiteX46" fmla="*/ 1862614 w 2283258"/>
                <a:gd name="connsiteY46" fmla="*/ 2569845 h 2750587"/>
                <a:gd name="connsiteX47" fmla="*/ 1806417 w 2283258"/>
                <a:gd name="connsiteY47" fmla="*/ 2612707 h 2750587"/>
                <a:gd name="connsiteX48" fmla="*/ 1744980 w 2283258"/>
                <a:gd name="connsiteY48" fmla="*/ 2640330 h 2750587"/>
                <a:gd name="connsiteX49" fmla="*/ 1652588 w 2283258"/>
                <a:gd name="connsiteY49" fmla="*/ 2672715 h 2750587"/>
                <a:gd name="connsiteX50" fmla="*/ 1558290 w 2283258"/>
                <a:gd name="connsiteY50" fmla="*/ 2651760 h 2750587"/>
                <a:gd name="connsiteX51" fmla="*/ 1470660 w 2283258"/>
                <a:gd name="connsiteY51" fmla="*/ 2606040 h 2750587"/>
                <a:gd name="connsiteX52" fmla="*/ 1402080 w 2283258"/>
                <a:gd name="connsiteY52" fmla="*/ 2560320 h 2750587"/>
                <a:gd name="connsiteX53" fmla="*/ 1360170 w 2283258"/>
                <a:gd name="connsiteY53" fmla="*/ 2537460 h 2750587"/>
                <a:gd name="connsiteX54" fmla="*/ 1322070 w 2283258"/>
                <a:gd name="connsiteY54" fmla="*/ 2522220 h 2750587"/>
                <a:gd name="connsiteX55" fmla="*/ 1291590 w 2283258"/>
                <a:gd name="connsiteY55" fmla="*/ 2514600 h 2750587"/>
                <a:gd name="connsiteX56" fmla="*/ 1291590 w 2283258"/>
                <a:gd name="connsiteY56" fmla="*/ 2514600 h 2750587"/>
                <a:gd name="connsiteX57" fmla="*/ 1275874 w 2283258"/>
                <a:gd name="connsiteY57" fmla="*/ 2528411 h 2750587"/>
                <a:gd name="connsiteX58" fmla="*/ 1268730 w 2283258"/>
                <a:gd name="connsiteY58" fmla="*/ 2602230 h 2750587"/>
                <a:gd name="connsiteX59" fmla="*/ 1348263 w 2283258"/>
                <a:gd name="connsiteY59" fmla="*/ 2679858 h 2750587"/>
                <a:gd name="connsiteX60" fmla="*/ 1348264 w 2283258"/>
                <a:gd name="connsiteY60" fmla="*/ 2709862 h 2750587"/>
                <a:gd name="connsiteX61" fmla="*/ 1325880 w 2283258"/>
                <a:gd name="connsiteY61" fmla="*/ 2743200 h 2750587"/>
                <a:gd name="connsiteX62" fmla="*/ 1239203 w 2283258"/>
                <a:gd name="connsiteY62" fmla="*/ 2750344 h 2750587"/>
                <a:gd name="connsiteX63" fmla="*/ 1132999 w 2283258"/>
                <a:gd name="connsiteY63" fmla="*/ 2737961 h 2750587"/>
                <a:gd name="connsiteX64" fmla="*/ 1032033 w 2283258"/>
                <a:gd name="connsiteY64" fmla="*/ 2724626 h 2750587"/>
                <a:gd name="connsiteX65" fmla="*/ 975360 w 2283258"/>
                <a:gd name="connsiteY65" fmla="*/ 2703671 h 2750587"/>
                <a:gd name="connsiteX66" fmla="*/ 892016 w 2283258"/>
                <a:gd name="connsiteY66" fmla="*/ 2653189 h 2750587"/>
                <a:gd name="connsiteX67" fmla="*/ 835819 w 2283258"/>
                <a:gd name="connsiteY67" fmla="*/ 2611755 h 2750587"/>
                <a:gd name="connsiteX68" fmla="*/ 754380 w 2283258"/>
                <a:gd name="connsiteY68" fmla="*/ 2556510 h 2750587"/>
                <a:gd name="connsiteX69" fmla="*/ 712470 w 2283258"/>
                <a:gd name="connsiteY69" fmla="*/ 2526030 h 2750587"/>
                <a:gd name="connsiteX70" fmla="*/ 670560 w 2283258"/>
                <a:gd name="connsiteY70" fmla="*/ 2522220 h 2750587"/>
                <a:gd name="connsiteX71" fmla="*/ 653891 w 2283258"/>
                <a:gd name="connsiteY71" fmla="*/ 2529364 h 2750587"/>
                <a:gd name="connsiteX72" fmla="*/ 742950 w 2283258"/>
                <a:gd name="connsiteY72" fmla="*/ 2640330 h 2750587"/>
                <a:gd name="connsiteX73" fmla="*/ 742950 w 2283258"/>
                <a:gd name="connsiteY73" fmla="*/ 2682240 h 2750587"/>
                <a:gd name="connsiteX74" fmla="*/ 701040 w 2283258"/>
                <a:gd name="connsiteY74" fmla="*/ 2712720 h 2750587"/>
                <a:gd name="connsiteX75" fmla="*/ 598170 w 2283258"/>
                <a:gd name="connsiteY75" fmla="*/ 2705100 h 2750587"/>
                <a:gd name="connsiteX76" fmla="*/ 536258 w 2283258"/>
                <a:gd name="connsiteY76" fmla="*/ 2682717 h 2750587"/>
                <a:gd name="connsiteX77" fmla="*/ 453390 w 2283258"/>
                <a:gd name="connsiteY77" fmla="*/ 2628900 h 2750587"/>
                <a:gd name="connsiteX78" fmla="*/ 323850 w 2283258"/>
                <a:gd name="connsiteY78" fmla="*/ 2545080 h 2750587"/>
                <a:gd name="connsiteX79" fmla="*/ 228600 w 2283258"/>
                <a:gd name="connsiteY79" fmla="*/ 2449830 h 2750587"/>
                <a:gd name="connsiteX80" fmla="*/ 156210 w 2283258"/>
                <a:gd name="connsiteY80" fmla="*/ 2385060 h 2750587"/>
                <a:gd name="connsiteX81" fmla="*/ 95250 w 2283258"/>
                <a:gd name="connsiteY81" fmla="*/ 2316480 h 2750587"/>
                <a:gd name="connsiteX82" fmla="*/ 0 w 2283258"/>
                <a:gd name="connsiteY82" fmla="*/ 2209800 h 2750587"/>
                <a:gd name="connsiteX83" fmla="*/ 7620 w 2283258"/>
                <a:gd name="connsiteY83" fmla="*/ 830580 h 2750587"/>
                <a:gd name="connsiteX0" fmla="*/ 7620 w 2283258"/>
                <a:gd name="connsiteY0" fmla="*/ 830580 h 2750587"/>
                <a:gd name="connsiteX1" fmla="*/ 773430 w 2283258"/>
                <a:gd name="connsiteY1" fmla="*/ 1645920 h 2750587"/>
                <a:gd name="connsiteX2" fmla="*/ 1272540 w 2283258"/>
                <a:gd name="connsiteY2" fmla="*/ 1638300 h 2750587"/>
                <a:gd name="connsiteX3" fmla="*/ 1314450 w 2283258"/>
                <a:gd name="connsiteY3" fmla="*/ 1154430 h 2750587"/>
                <a:gd name="connsiteX4" fmla="*/ 1139190 w 2283258"/>
                <a:gd name="connsiteY4" fmla="*/ 765810 h 2750587"/>
                <a:gd name="connsiteX5" fmla="*/ 1162050 w 2283258"/>
                <a:gd name="connsiteY5" fmla="*/ 670560 h 2750587"/>
                <a:gd name="connsiteX6" fmla="*/ 1173480 w 2283258"/>
                <a:gd name="connsiteY6" fmla="*/ 640080 h 2750587"/>
                <a:gd name="connsiteX7" fmla="*/ 1192530 w 2283258"/>
                <a:gd name="connsiteY7" fmla="*/ 609600 h 2750587"/>
                <a:gd name="connsiteX8" fmla="*/ 1215390 w 2283258"/>
                <a:gd name="connsiteY8" fmla="*/ 571500 h 2750587"/>
                <a:gd name="connsiteX9" fmla="*/ 1257300 w 2283258"/>
                <a:gd name="connsiteY9" fmla="*/ 541020 h 2750587"/>
                <a:gd name="connsiteX10" fmla="*/ 1272540 w 2283258"/>
                <a:gd name="connsiteY10" fmla="*/ 491490 h 2750587"/>
                <a:gd name="connsiteX11" fmla="*/ 1291590 w 2283258"/>
                <a:gd name="connsiteY11" fmla="*/ 434340 h 2750587"/>
                <a:gd name="connsiteX12" fmla="*/ 1299210 w 2283258"/>
                <a:gd name="connsiteY12" fmla="*/ 392430 h 2750587"/>
                <a:gd name="connsiteX13" fmla="*/ 1310640 w 2283258"/>
                <a:gd name="connsiteY13" fmla="*/ 358140 h 2750587"/>
                <a:gd name="connsiteX14" fmla="*/ 1322070 w 2283258"/>
                <a:gd name="connsiteY14" fmla="*/ 327660 h 2750587"/>
                <a:gd name="connsiteX15" fmla="*/ 1337310 w 2283258"/>
                <a:gd name="connsiteY15" fmla="*/ 327660 h 2750587"/>
                <a:gd name="connsiteX16" fmla="*/ 1356360 w 2283258"/>
                <a:gd name="connsiteY16" fmla="*/ 335280 h 2750587"/>
                <a:gd name="connsiteX17" fmla="*/ 1386840 w 2283258"/>
                <a:gd name="connsiteY17" fmla="*/ 335280 h 2750587"/>
                <a:gd name="connsiteX18" fmla="*/ 1402080 w 2283258"/>
                <a:gd name="connsiteY18" fmla="*/ 339090 h 2750587"/>
                <a:gd name="connsiteX19" fmla="*/ 1409700 w 2283258"/>
                <a:gd name="connsiteY19" fmla="*/ 358140 h 2750587"/>
                <a:gd name="connsiteX20" fmla="*/ 1463040 w 2283258"/>
                <a:gd name="connsiteY20" fmla="*/ 335280 h 2750587"/>
                <a:gd name="connsiteX21" fmla="*/ 1474470 w 2283258"/>
                <a:gd name="connsiteY21" fmla="*/ 323850 h 2750587"/>
                <a:gd name="connsiteX22" fmla="*/ 1489710 w 2283258"/>
                <a:gd name="connsiteY22" fmla="*/ 312420 h 2750587"/>
                <a:gd name="connsiteX23" fmla="*/ 1520190 w 2283258"/>
                <a:gd name="connsiteY23" fmla="*/ 312420 h 2750587"/>
                <a:gd name="connsiteX24" fmla="*/ 1588770 w 2283258"/>
                <a:gd name="connsiteY24" fmla="*/ 304800 h 2750587"/>
                <a:gd name="connsiteX25" fmla="*/ 1607820 w 2283258"/>
                <a:gd name="connsiteY25" fmla="*/ 217170 h 2750587"/>
                <a:gd name="connsiteX26" fmla="*/ 1630680 w 2283258"/>
                <a:gd name="connsiteY26" fmla="*/ 121920 h 2750587"/>
                <a:gd name="connsiteX27" fmla="*/ 1645920 w 2283258"/>
                <a:gd name="connsiteY27" fmla="*/ 45720 h 2750587"/>
                <a:gd name="connsiteX28" fmla="*/ 1672590 w 2283258"/>
                <a:gd name="connsiteY28" fmla="*/ 19050 h 2750587"/>
                <a:gd name="connsiteX29" fmla="*/ 1687830 w 2283258"/>
                <a:gd name="connsiteY29" fmla="*/ 0 h 2750587"/>
                <a:gd name="connsiteX30" fmla="*/ 1764030 w 2283258"/>
                <a:gd name="connsiteY30" fmla="*/ 289560 h 2750587"/>
                <a:gd name="connsiteX31" fmla="*/ 1847850 w 2283258"/>
                <a:gd name="connsiteY31" fmla="*/ 731520 h 2750587"/>
                <a:gd name="connsiteX32" fmla="*/ 1943100 w 2283258"/>
                <a:gd name="connsiteY32" fmla="*/ 1070610 h 2750587"/>
                <a:gd name="connsiteX33" fmla="*/ 2065020 w 2283258"/>
                <a:gd name="connsiteY33" fmla="*/ 1493520 h 2750587"/>
                <a:gd name="connsiteX34" fmla="*/ 2186940 w 2283258"/>
                <a:gd name="connsiteY34" fmla="*/ 1775460 h 2750587"/>
                <a:gd name="connsiteX35" fmla="*/ 2277428 w 2283258"/>
                <a:gd name="connsiteY35" fmla="*/ 1914525 h 2750587"/>
                <a:gd name="connsiteX36" fmla="*/ 2281238 w 2283258"/>
                <a:gd name="connsiteY36" fmla="*/ 1991201 h 2750587"/>
                <a:gd name="connsiteX37" fmla="*/ 2244090 w 2283258"/>
                <a:gd name="connsiteY37" fmla="*/ 2179320 h 2750587"/>
                <a:gd name="connsiteX38" fmla="*/ 2156460 w 2283258"/>
                <a:gd name="connsiteY38" fmla="*/ 2335530 h 2750587"/>
                <a:gd name="connsiteX39" fmla="*/ 2084070 w 2283258"/>
                <a:gd name="connsiteY39" fmla="*/ 2404110 h 2750587"/>
                <a:gd name="connsiteX40" fmla="*/ 2040254 w 2283258"/>
                <a:gd name="connsiteY40" fmla="*/ 2386613 h 2750587"/>
                <a:gd name="connsiteX41" fmla="*/ 1957387 w 2283258"/>
                <a:gd name="connsiteY41" fmla="*/ 2428861 h 2750587"/>
                <a:gd name="connsiteX42" fmla="*/ 1885474 w 2283258"/>
                <a:gd name="connsiteY42" fmla="*/ 2414111 h 2750587"/>
                <a:gd name="connsiteX43" fmla="*/ 1836420 w 2283258"/>
                <a:gd name="connsiteY43" fmla="*/ 2385060 h 2750587"/>
                <a:gd name="connsiteX44" fmla="*/ 1779270 w 2283258"/>
                <a:gd name="connsiteY44" fmla="*/ 2411730 h 2750587"/>
                <a:gd name="connsiteX45" fmla="*/ 1859280 w 2283258"/>
                <a:gd name="connsiteY45" fmla="*/ 2480310 h 2750587"/>
                <a:gd name="connsiteX46" fmla="*/ 1862614 w 2283258"/>
                <a:gd name="connsiteY46" fmla="*/ 2569845 h 2750587"/>
                <a:gd name="connsiteX47" fmla="*/ 1806417 w 2283258"/>
                <a:gd name="connsiteY47" fmla="*/ 2612707 h 2750587"/>
                <a:gd name="connsiteX48" fmla="*/ 1744980 w 2283258"/>
                <a:gd name="connsiteY48" fmla="*/ 2640330 h 2750587"/>
                <a:gd name="connsiteX49" fmla="*/ 1652588 w 2283258"/>
                <a:gd name="connsiteY49" fmla="*/ 2672715 h 2750587"/>
                <a:gd name="connsiteX50" fmla="*/ 1558290 w 2283258"/>
                <a:gd name="connsiteY50" fmla="*/ 2651760 h 2750587"/>
                <a:gd name="connsiteX51" fmla="*/ 1470660 w 2283258"/>
                <a:gd name="connsiteY51" fmla="*/ 2606040 h 2750587"/>
                <a:gd name="connsiteX52" fmla="*/ 1402080 w 2283258"/>
                <a:gd name="connsiteY52" fmla="*/ 2560320 h 2750587"/>
                <a:gd name="connsiteX53" fmla="*/ 1360170 w 2283258"/>
                <a:gd name="connsiteY53" fmla="*/ 2537460 h 2750587"/>
                <a:gd name="connsiteX54" fmla="*/ 1322070 w 2283258"/>
                <a:gd name="connsiteY54" fmla="*/ 2522220 h 2750587"/>
                <a:gd name="connsiteX55" fmla="*/ 1291590 w 2283258"/>
                <a:gd name="connsiteY55" fmla="*/ 2514600 h 2750587"/>
                <a:gd name="connsiteX56" fmla="*/ 1291590 w 2283258"/>
                <a:gd name="connsiteY56" fmla="*/ 2514600 h 2750587"/>
                <a:gd name="connsiteX57" fmla="*/ 1275874 w 2283258"/>
                <a:gd name="connsiteY57" fmla="*/ 2528411 h 2750587"/>
                <a:gd name="connsiteX58" fmla="*/ 1268730 w 2283258"/>
                <a:gd name="connsiteY58" fmla="*/ 2602230 h 2750587"/>
                <a:gd name="connsiteX59" fmla="*/ 1348263 w 2283258"/>
                <a:gd name="connsiteY59" fmla="*/ 2679858 h 2750587"/>
                <a:gd name="connsiteX60" fmla="*/ 1348264 w 2283258"/>
                <a:gd name="connsiteY60" fmla="*/ 2709862 h 2750587"/>
                <a:gd name="connsiteX61" fmla="*/ 1325880 w 2283258"/>
                <a:gd name="connsiteY61" fmla="*/ 2743200 h 2750587"/>
                <a:gd name="connsiteX62" fmla="*/ 1239203 w 2283258"/>
                <a:gd name="connsiteY62" fmla="*/ 2750344 h 2750587"/>
                <a:gd name="connsiteX63" fmla="*/ 1132999 w 2283258"/>
                <a:gd name="connsiteY63" fmla="*/ 2737961 h 2750587"/>
                <a:gd name="connsiteX64" fmla="*/ 1032033 w 2283258"/>
                <a:gd name="connsiteY64" fmla="*/ 2724626 h 2750587"/>
                <a:gd name="connsiteX65" fmla="*/ 975360 w 2283258"/>
                <a:gd name="connsiteY65" fmla="*/ 2703671 h 2750587"/>
                <a:gd name="connsiteX66" fmla="*/ 892016 w 2283258"/>
                <a:gd name="connsiteY66" fmla="*/ 2653189 h 2750587"/>
                <a:gd name="connsiteX67" fmla="*/ 835819 w 2283258"/>
                <a:gd name="connsiteY67" fmla="*/ 2611755 h 2750587"/>
                <a:gd name="connsiteX68" fmla="*/ 754380 w 2283258"/>
                <a:gd name="connsiteY68" fmla="*/ 2556510 h 2750587"/>
                <a:gd name="connsiteX69" fmla="*/ 712470 w 2283258"/>
                <a:gd name="connsiteY69" fmla="*/ 2526030 h 2750587"/>
                <a:gd name="connsiteX70" fmla="*/ 670560 w 2283258"/>
                <a:gd name="connsiteY70" fmla="*/ 2522220 h 2750587"/>
                <a:gd name="connsiteX71" fmla="*/ 653891 w 2283258"/>
                <a:gd name="connsiteY71" fmla="*/ 2529364 h 2750587"/>
                <a:gd name="connsiteX72" fmla="*/ 742950 w 2283258"/>
                <a:gd name="connsiteY72" fmla="*/ 2640330 h 2750587"/>
                <a:gd name="connsiteX73" fmla="*/ 742950 w 2283258"/>
                <a:gd name="connsiteY73" fmla="*/ 2682240 h 2750587"/>
                <a:gd name="connsiteX74" fmla="*/ 701040 w 2283258"/>
                <a:gd name="connsiteY74" fmla="*/ 2712720 h 2750587"/>
                <a:gd name="connsiteX75" fmla="*/ 598170 w 2283258"/>
                <a:gd name="connsiteY75" fmla="*/ 2705100 h 2750587"/>
                <a:gd name="connsiteX76" fmla="*/ 536258 w 2283258"/>
                <a:gd name="connsiteY76" fmla="*/ 2682717 h 2750587"/>
                <a:gd name="connsiteX77" fmla="*/ 453390 w 2283258"/>
                <a:gd name="connsiteY77" fmla="*/ 2628900 h 2750587"/>
                <a:gd name="connsiteX78" fmla="*/ 323850 w 2283258"/>
                <a:gd name="connsiteY78" fmla="*/ 2545080 h 2750587"/>
                <a:gd name="connsiteX79" fmla="*/ 228600 w 2283258"/>
                <a:gd name="connsiteY79" fmla="*/ 2449830 h 2750587"/>
                <a:gd name="connsiteX80" fmla="*/ 156210 w 2283258"/>
                <a:gd name="connsiteY80" fmla="*/ 2385060 h 2750587"/>
                <a:gd name="connsiteX81" fmla="*/ 95250 w 2283258"/>
                <a:gd name="connsiteY81" fmla="*/ 2316480 h 2750587"/>
                <a:gd name="connsiteX82" fmla="*/ 0 w 2283258"/>
                <a:gd name="connsiteY82" fmla="*/ 2209800 h 2750587"/>
                <a:gd name="connsiteX83" fmla="*/ 7620 w 2283258"/>
                <a:gd name="connsiteY83" fmla="*/ 830580 h 2750587"/>
                <a:gd name="connsiteX0" fmla="*/ 7620 w 2283258"/>
                <a:gd name="connsiteY0" fmla="*/ 830580 h 2750587"/>
                <a:gd name="connsiteX1" fmla="*/ 773430 w 2283258"/>
                <a:gd name="connsiteY1" fmla="*/ 1645920 h 2750587"/>
                <a:gd name="connsiteX2" fmla="*/ 1272540 w 2283258"/>
                <a:gd name="connsiteY2" fmla="*/ 1638300 h 2750587"/>
                <a:gd name="connsiteX3" fmla="*/ 1314450 w 2283258"/>
                <a:gd name="connsiteY3" fmla="*/ 1154430 h 2750587"/>
                <a:gd name="connsiteX4" fmla="*/ 1139190 w 2283258"/>
                <a:gd name="connsiteY4" fmla="*/ 765810 h 2750587"/>
                <a:gd name="connsiteX5" fmla="*/ 1162050 w 2283258"/>
                <a:gd name="connsiteY5" fmla="*/ 670560 h 2750587"/>
                <a:gd name="connsiteX6" fmla="*/ 1173480 w 2283258"/>
                <a:gd name="connsiteY6" fmla="*/ 640080 h 2750587"/>
                <a:gd name="connsiteX7" fmla="*/ 1192530 w 2283258"/>
                <a:gd name="connsiteY7" fmla="*/ 609600 h 2750587"/>
                <a:gd name="connsiteX8" fmla="*/ 1215390 w 2283258"/>
                <a:gd name="connsiteY8" fmla="*/ 571500 h 2750587"/>
                <a:gd name="connsiteX9" fmla="*/ 1257300 w 2283258"/>
                <a:gd name="connsiteY9" fmla="*/ 541020 h 2750587"/>
                <a:gd name="connsiteX10" fmla="*/ 1272540 w 2283258"/>
                <a:gd name="connsiteY10" fmla="*/ 491490 h 2750587"/>
                <a:gd name="connsiteX11" fmla="*/ 1291590 w 2283258"/>
                <a:gd name="connsiteY11" fmla="*/ 434340 h 2750587"/>
                <a:gd name="connsiteX12" fmla="*/ 1299210 w 2283258"/>
                <a:gd name="connsiteY12" fmla="*/ 392430 h 2750587"/>
                <a:gd name="connsiteX13" fmla="*/ 1310640 w 2283258"/>
                <a:gd name="connsiteY13" fmla="*/ 358140 h 2750587"/>
                <a:gd name="connsiteX14" fmla="*/ 1322070 w 2283258"/>
                <a:gd name="connsiteY14" fmla="*/ 327660 h 2750587"/>
                <a:gd name="connsiteX15" fmla="*/ 1337310 w 2283258"/>
                <a:gd name="connsiteY15" fmla="*/ 327660 h 2750587"/>
                <a:gd name="connsiteX16" fmla="*/ 1356360 w 2283258"/>
                <a:gd name="connsiteY16" fmla="*/ 335280 h 2750587"/>
                <a:gd name="connsiteX17" fmla="*/ 1386840 w 2283258"/>
                <a:gd name="connsiteY17" fmla="*/ 335280 h 2750587"/>
                <a:gd name="connsiteX18" fmla="*/ 1402080 w 2283258"/>
                <a:gd name="connsiteY18" fmla="*/ 339090 h 2750587"/>
                <a:gd name="connsiteX19" fmla="*/ 1409700 w 2283258"/>
                <a:gd name="connsiteY19" fmla="*/ 358140 h 2750587"/>
                <a:gd name="connsiteX20" fmla="*/ 1463040 w 2283258"/>
                <a:gd name="connsiteY20" fmla="*/ 335280 h 2750587"/>
                <a:gd name="connsiteX21" fmla="*/ 1474470 w 2283258"/>
                <a:gd name="connsiteY21" fmla="*/ 323850 h 2750587"/>
                <a:gd name="connsiteX22" fmla="*/ 1489710 w 2283258"/>
                <a:gd name="connsiteY22" fmla="*/ 312420 h 2750587"/>
                <a:gd name="connsiteX23" fmla="*/ 1520190 w 2283258"/>
                <a:gd name="connsiteY23" fmla="*/ 312420 h 2750587"/>
                <a:gd name="connsiteX24" fmla="*/ 1588770 w 2283258"/>
                <a:gd name="connsiteY24" fmla="*/ 304800 h 2750587"/>
                <a:gd name="connsiteX25" fmla="*/ 1607820 w 2283258"/>
                <a:gd name="connsiteY25" fmla="*/ 217170 h 2750587"/>
                <a:gd name="connsiteX26" fmla="*/ 1630680 w 2283258"/>
                <a:gd name="connsiteY26" fmla="*/ 121920 h 2750587"/>
                <a:gd name="connsiteX27" fmla="*/ 1645920 w 2283258"/>
                <a:gd name="connsiteY27" fmla="*/ 45720 h 2750587"/>
                <a:gd name="connsiteX28" fmla="*/ 1672590 w 2283258"/>
                <a:gd name="connsiteY28" fmla="*/ 19050 h 2750587"/>
                <a:gd name="connsiteX29" fmla="*/ 1687830 w 2283258"/>
                <a:gd name="connsiteY29" fmla="*/ 0 h 2750587"/>
                <a:gd name="connsiteX30" fmla="*/ 1764030 w 2283258"/>
                <a:gd name="connsiteY30" fmla="*/ 289560 h 2750587"/>
                <a:gd name="connsiteX31" fmla="*/ 1847850 w 2283258"/>
                <a:gd name="connsiteY31" fmla="*/ 731520 h 2750587"/>
                <a:gd name="connsiteX32" fmla="*/ 1943100 w 2283258"/>
                <a:gd name="connsiteY32" fmla="*/ 1070610 h 2750587"/>
                <a:gd name="connsiteX33" fmla="*/ 2065020 w 2283258"/>
                <a:gd name="connsiteY33" fmla="*/ 1493520 h 2750587"/>
                <a:gd name="connsiteX34" fmla="*/ 2186940 w 2283258"/>
                <a:gd name="connsiteY34" fmla="*/ 1775460 h 2750587"/>
                <a:gd name="connsiteX35" fmla="*/ 2277428 w 2283258"/>
                <a:gd name="connsiteY35" fmla="*/ 1914525 h 2750587"/>
                <a:gd name="connsiteX36" fmla="*/ 2281238 w 2283258"/>
                <a:gd name="connsiteY36" fmla="*/ 1991201 h 2750587"/>
                <a:gd name="connsiteX37" fmla="*/ 2244090 w 2283258"/>
                <a:gd name="connsiteY37" fmla="*/ 2179320 h 2750587"/>
                <a:gd name="connsiteX38" fmla="*/ 2156460 w 2283258"/>
                <a:gd name="connsiteY38" fmla="*/ 2335530 h 2750587"/>
                <a:gd name="connsiteX39" fmla="*/ 2093595 w 2283258"/>
                <a:gd name="connsiteY39" fmla="*/ 2288773 h 2750587"/>
                <a:gd name="connsiteX40" fmla="*/ 2040254 w 2283258"/>
                <a:gd name="connsiteY40" fmla="*/ 2386613 h 2750587"/>
                <a:gd name="connsiteX41" fmla="*/ 1957387 w 2283258"/>
                <a:gd name="connsiteY41" fmla="*/ 2428861 h 2750587"/>
                <a:gd name="connsiteX42" fmla="*/ 1885474 w 2283258"/>
                <a:gd name="connsiteY42" fmla="*/ 2414111 h 2750587"/>
                <a:gd name="connsiteX43" fmla="*/ 1836420 w 2283258"/>
                <a:gd name="connsiteY43" fmla="*/ 2385060 h 2750587"/>
                <a:gd name="connsiteX44" fmla="*/ 1779270 w 2283258"/>
                <a:gd name="connsiteY44" fmla="*/ 2411730 h 2750587"/>
                <a:gd name="connsiteX45" fmla="*/ 1859280 w 2283258"/>
                <a:gd name="connsiteY45" fmla="*/ 2480310 h 2750587"/>
                <a:gd name="connsiteX46" fmla="*/ 1862614 w 2283258"/>
                <a:gd name="connsiteY46" fmla="*/ 2569845 h 2750587"/>
                <a:gd name="connsiteX47" fmla="*/ 1806417 w 2283258"/>
                <a:gd name="connsiteY47" fmla="*/ 2612707 h 2750587"/>
                <a:gd name="connsiteX48" fmla="*/ 1744980 w 2283258"/>
                <a:gd name="connsiteY48" fmla="*/ 2640330 h 2750587"/>
                <a:gd name="connsiteX49" fmla="*/ 1652588 w 2283258"/>
                <a:gd name="connsiteY49" fmla="*/ 2672715 h 2750587"/>
                <a:gd name="connsiteX50" fmla="*/ 1558290 w 2283258"/>
                <a:gd name="connsiteY50" fmla="*/ 2651760 h 2750587"/>
                <a:gd name="connsiteX51" fmla="*/ 1470660 w 2283258"/>
                <a:gd name="connsiteY51" fmla="*/ 2606040 h 2750587"/>
                <a:gd name="connsiteX52" fmla="*/ 1402080 w 2283258"/>
                <a:gd name="connsiteY52" fmla="*/ 2560320 h 2750587"/>
                <a:gd name="connsiteX53" fmla="*/ 1360170 w 2283258"/>
                <a:gd name="connsiteY53" fmla="*/ 2537460 h 2750587"/>
                <a:gd name="connsiteX54" fmla="*/ 1322070 w 2283258"/>
                <a:gd name="connsiteY54" fmla="*/ 2522220 h 2750587"/>
                <a:gd name="connsiteX55" fmla="*/ 1291590 w 2283258"/>
                <a:gd name="connsiteY55" fmla="*/ 2514600 h 2750587"/>
                <a:gd name="connsiteX56" fmla="*/ 1291590 w 2283258"/>
                <a:gd name="connsiteY56" fmla="*/ 2514600 h 2750587"/>
                <a:gd name="connsiteX57" fmla="*/ 1275874 w 2283258"/>
                <a:gd name="connsiteY57" fmla="*/ 2528411 h 2750587"/>
                <a:gd name="connsiteX58" fmla="*/ 1268730 w 2283258"/>
                <a:gd name="connsiteY58" fmla="*/ 2602230 h 2750587"/>
                <a:gd name="connsiteX59" fmla="*/ 1348263 w 2283258"/>
                <a:gd name="connsiteY59" fmla="*/ 2679858 h 2750587"/>
                <a:gd name="connsiteX60" fmla="*/ 1348264 w 2283258"/>
                <a:gd name="connsiteY60" fmla="*/ 2709862 h 2750587"/>
                <a:gd name="connsiteX61" fmla="*/ 1325880 w 2283258"/>
                <a:gd name="connsiteY61" fmla="*/ 2743200 h 2750587"/>
                <a:gd name="connsiteX62" fmla="*/ 1239203 w 2283258"/>
                <a:gd name="connsiteY62" fmla="*/ 2750344 h 2750587"/>
                <a:gd name="connsiteX63" fmla="*/ 1132999 w 2283258"/>
                <a:gd name="connsiteY63" fmla="*/ 2737961 h 2750587"/>
                <a:gd name="connsiteX64" fmla="*/ 1032033 w 2283258"/>
                <a:gd name="connsiteY64" fmla="*/ 2724626 h 2750587"/>
                <a:gd name="connsiteX65" fmla="*/ 975360 w 2283258"/>
                <a:gd name="connsiteY65" fmla="*/ 2703671 h 2750587"/>
                <a:gd name="connsiteX66" fmla="*/ 892016 w 2283258"/>
                <a:gd name="connsiteY66" fmla="*/ 2653189 h 2750587"/>
                <a:gd name="connsiteX67" fmla="*/ 835819 w 2283258"/>
                <a:gd name="connsiteY67" fmla="*/ 2611755 h 2750587"/>
                <a:gd name="connsiteX68" fmla="*/ 754380 w 2283258"/>
                <a:gd name="connsiteY68" fmla="*/ 2556510 h 2750587"/>
                <a:gd name="connsiteX69" fmla="*/ 712470 w 2283258"/>
                <a:gd name="connsiteY69" fmla="*/ 2526030 h 2750587"/>
                <a:gd name="connsiteX70" fmla="*/ 670560 w 2283258"/>
                <a:gd name="connsiteY70" fmla="*/ 2522220 h 2750587"/>
                <a:gd name="connsiteX71" fmla="*/ 653891 w 2283258"/>
                <a:gd name="connsiteY71" fmla="*/ 2529364 h 2750587"/>
                <a:gd name="connsiteX72" fmla="*/ 742950 w 2283258"/>
                <a:gd name="connsiteY72" fmla="*/ 2640330 h 2750587"/>
                <a:gd name="connsiteX73" fmla="*/ 742950 w 2283258"/>
                <a:gd name="connsiteY73" fmla="*/ 2682240 h 2750587"/>
                <a:gd name="connsiteX74" fmla="*/ 701040 w 2283258"/>
                <a:gd name="connsiteY74" fmla="*/ 2712720 h 2750587"/>
                <a:gd name="connsiteX75" fmla="*/ 598170 w 2283258"/>
                <a:gd name="connsiteY75" fmla="*/ 2705100 h 2750587"/>
                <a:gd name="connsiteX76" fmla="*/ 536258 w 2283258"/>
                <a:gd name="connsiteY76" fmla="*/ 2682717 h 2750587"/>
                <a:gd name="connsiteX77" fmla="*/ 453390 w 2283258"/>
                <a:gd name="connsiteY77" fmla="*/ 2628900 h 2750587"/>
                <a:gd name="connsiteX78" fmla="*/ 323850 w 2283258"/>
                <a:gd name="connsiteY78" fmla="*/ 2545080 h 2750587"/>
                <a:gd name="connsiteX79" fmla="*/ 228600 w 2283258"/>
                <a:gd name="connsiteY79" fmla="*/ 2449830 h 2750587"/>
                <a:gd name="connsiteX80" fmla="*/ 156210 w 2283258"/>
                <a:gd name="connsiteY80" fmla="*/ 2385060 h 2750587"/>
                <a:gd name="connsiteX81" fmla="*/ 95250 w 2283258"/>
                <a:gd name="connsiteY81" fmla="*/ 2316480 h 2750587"/>
                <a:gd name="connsiteX82" fmla="*/ 0 w 2283258"/>
                <a:gd name="connsiteY82" fmla="*/ 2209800 h 2750587"/>
                <a:gd name="connsiteX83" fmla="*/ 7620 w 2283258"/>
                <a:gd name="connsiteY83" fmla="*/ 830580 h 2750587"/>
                <a:gd name="connsiteX0" fmla="*/ 7620 w 2283258"/>
                <a:gd name="connsiteY0" fmla="*/ 830580 h 2750587"/>
                <a:gd name="connsiteX1" fmla="*/ 773430 w 2283258"/>
                <a:gd name="connsiteY1" fmla="*/ 1645920 h 2750587"/>
                <a:gd name="connsiteX2" fmla="*/ 1272540 w 2283258"/>
                <a:gd name="connsiteY2" fmla="*/ 1638300 h 2750587"/>
                <a:gd name="connsiteX3" fmla="*/ 1314450 w 2283258"/>
                <a:gd name="connsiteY3" fmla="*/ 1154430 h 2750587"/>
                <a:gd name="connsiteX4" fmla="*/ 1139190 w 2283258"/>
                <a:gd name="connsiteY4" fmla="*/ 765810 h 2750587"/>
                <a:gd name="connsiteX5" fmla="*/ 1162050 w 2283258"/>
                <a:gd name="connsiteY5" fmla="*/ 670560 h 2750587"/>
                <a:gd name="connsiteX6" fmla="*/ 1173480 w 2283258"/>
                <a:gd name="connsiteY6" fmla="*/ 640080 h 2750587"/>
                <a:gd name="connsiteX7" fmla="*/ 1192530 w 2283258"/>
                <a:gd name="connsiteY7" fmla="*/ 609600 h 2750587"/>
                <a:gd name="connsiteX8" fmla="*/ 1215390 w 2283258"/>
                <a:gd name="connsiteY8" fmla="*/ 571500 h 2750587"/>
                <a:gd name="connsiteX9" fmla="*/ 1257300 w 2283258"/>
                <a:gd name="connsiteY9" fmla="*/ 541020 h 2750587"/>
                <a:gd name="connsiteX10" fmla="*/ 1272540 w 2283258"/>
                <a:gd name="connsiteY10" fmla="*/ 491490 h 2750587"/>
                <a:gd name="connsiteX11" fmla="*/ 1291590 w 2283258"/>
                <a:gd name="connsiteY11" fmla="*/ 434340 h 2750587"/>
                <a:gd name="connsiteX12" fmla="*/ 1299210 w 2283258"/>
                <a:gd name="connsiteY12" fmla="*/ 392430 h 2750587"/>
                <a:gd name="connsiteX13" fmla="*/ 1310640 w 2283258"/>
                <a:gd name="connsiteY13" fmla="*/ 358140 h 2750587"/>
                <a:gd name="connsiteX14" fmla="*/ 1322070 w 2283258"/>
                <a:gd name="connsiteY14" fmla="*/ 327660 h 2750587"/>
                <a:gd name="connsiteX15" fmla="*/ 1337310 w 2283258"/>
                <a:gd name="connsiteY15" fmla="*/ 327660 h 2750587"/>
                <a:gd name="connsiteX16" fmla="*/ 1356360 w 2283258"/>
                <a:gd name="connsiteY16" fmla="*/ 335280 h 2750587"/>
                <a:gd name="connsiteX17" fmla="*/ 1386840 w 2283258"/>
                <a:gd name="connsiteY17" fmla="*/ 335280 h 2750587"/>
                <a:gd name="connsiteX18" fmla="*/ 1402080 w 2283258"/>
                <a:gd name="connsiteY18" fmla="*/ 339090 h 2750587"/>
                <a:gd name="connsiteX19" fmla="*/ 1409700 w 2283258"/>
                <a:gd name="connsiteY19" fmla="*/ 358140 h 2750587"/>
                <a:gd name="connsiteX20" fmla="*/ 1463040 w 2283258"/>
                <a:gd name="connsiteY20" fmla="*/ 335280 h 2750587"/>
                <a:gd name="connsiteX21" fmla="*/ 1474470 w 2283258"/>
                <a:gd name="connsiteY21" fmla="*/ 323850 h 2750587"/>
                <a:gd name="connsiteX22" fmla="*/ 1489710 w 2283258"/>
                <a:gd name="connsiteY22" fmla="*/ 312420 h 2750587"/>
                <a:gd name="connsiteX23" fmla="*/ 1520190 w 2283258"/>
                <a:gd name="connsiteY23" fmla="*/ 312420 h 2750587"/>
                <a:gd name="connsiteX24" fmla="*/ 1588770 w 2283258"/>
                <a:gd name="connsiteY24" fmla="*/ 304800 h 2750587"/>
                <a:gd name="connsiteX25" fmla="*/ 1607820 w 2283258"/>
                <a:gd name="connsiteY25" fmla="*/ 217170 h 2750587"/>
                <a:gd name="connsiteX26" fmla="*/ 1630680 w 2283258"/>
                <a:gd name="connsiteY26" fmla="*/ 121920 h 2750587"/>
                <a:gd name="connsiteX27" fmla="*/ 1645920 w 2283258"/>
                <a:gd name="connsiteY27" fmla="*/ 45720 h 2750587"/>
                <a:gd name="connsiteX28" fmla="*/ 1672590 w 2283258"/>
                <a:gd name="connsiteY28" fmla="*/ 19050 h 2750587"/>
                <a:gd name="connsiteX29" fmla="*/ 1687830 w 2283258"/>
                <a:gd name="connsiteY29" fmla="*/ 0 h 2750587"/>
                <a:gd name="connsiteX30" fmla="*/ 1764030 w 2283258"/>
                <a:gd name="connsiteY30" fmla="*/ 289560 h 2750587"/>
                <a:gd name="connsiteX31" fmla="*/ 1847850 w 2283258"/>
                <a:gd name="connsiteY31" fmla="*/ 731520 h 2750587"/>
                <a:gd name="connsiteX32" fmla="*/ 1943100 w 2283258"/>
                <a:gd name="connsiteY32" fmla="*/ 1070610 h 2750587"/>
                <a:gd name="connsiteX33" fmla="*/ 2065020 w 2283258"/>
                <a:gd name="connsiteY33" fmla="*/ 1493520 h 2750587"/>
                <a:gd name="connsiteX34" fmla="*/ 2186940 w 2283258"/>
                <a:gd name="connsiteY34" fmla="*/ 1775460 h 2750587"/>
                <a:gd name="connsiteX35" fmla="*/ 2277428 w 2283258"/>
                <a:gd name="connsiteY35" fmla="*/ 1914525 h 2750587"/>
                <a:gd name="connsiteX36" fmla="*/ 2281238 w 2283258"/>
                <a:gd name="connsiteY36" fmla="*/ 1991201 h 2750587"/>
                <a:gd name="connsiteX37" fmla="*/ 2244090 w 2283258"/>
                <a:gd name="connsiteY37" fmla="*/ 2179320 h 2750587"/>
                <a:gd name="connsiteX38" fmla="*/ 2123122 w 2283258"/>
                <a:gd name="connsiteY38" fmla="*/ 2122331 h 2750587"/>
                <a:gd name="connsiteX39" fmla="*/ 2093595 w 2283258"/>
                <a:gd name="connsiteY39" fmla="*/ 2288773 h 2750587"/>
                <a:gd name="connsiteX40" fmla="*/ 2040254 w 2283258"/>
                <a:gd name="connsiteY40" fmla="*/ 2386613 h 2750587"/>
                <a:gd name="connsiteX41" fmla="*/ 1957387 w 2283258"/>
                <a:gd name="connsiteY41" fmla="*/ 2428861 h 2750587"/>
                <a:gd name="connsiteX42" fmla="*/ 1885474 w 2283258"/>
                <a:gd name="connsiteY42" fmla="*/ 2414111 h 2750587"/>
                <a:gd name="connsiteX43" fmla="*/ 1836420 w 2283258"/>
                <a:gd name="connsiteY43" fmla="*/ 2385060 h 2750587"/>
                <a:gd name="connsiteX44" fmla="*/ 1779270 w 2283258"/>
                <a:gd name="connsiteY44" fmla="*/ 2411730 h 2750587"/>
                <a:gd name="connsiteX45" fmla="*/ 1859280 w 2283258"/>
                <a:gd name="connsiteY45" fmla="*/ 2480310 h 2750587"/>
                <a:gd name="connsiteX46" fmla="*/ 1862614 w 2283258"/>
                <a:gd name="connsiteY46" fmla="*/ 2569845 h 2750587"/>
                <a:gd name="connsiteX47" fmla="*/ 1806417 w 2283258"/>
                <a:gd name="connsiteY47" fmla="*/ 2612707 h 2750587"/>
                <a:gd name="connsiteX48" fmla="*/ 1744980 w 2283258"/>
                <a:gd name="connsiteY48" fmla="*/ 2640330 h 2750587"/>
                <a:gd name="connsiteX49" fmla="*/ 1652588 w 2283258"/>
                <a:gd name="connsiteY49" fmla="*/ 2672715 h 2750587"/>
                <a:gd name="connsiteX50" fmla="*/ 1558290 w 2283258"/>
                <a:gd name="connsiteY50" fmla="*/ 2651760 h 2750587"/>
                <a:gd name="connsiteX51" fmla="*/ 1470660 w 2283258"/>
                <a:gd name="connsiteY51" fmla="*/ 2606040 h 2750587"/>
                <a:gd name="connsiteX52" fmla="*/ 1402080 w 2283258"/>
                <a:gd name="connsiteY52" fmla="*/ 2560320 h 2750587"/>
                <a:gd name="connsiteX53" fmla="*/ 1360170 w 2283258"/>
                <a:gd name="connsiteY53" fmla="*/ 2537460 h 2750587"/>
                <a:gd name="connsiteX54" fmla="*/ 1322070 w 2283258"/>
                <a:gd name="connsiteY54" fmla="*/ 2522220 h 2750587"/>
                <a:gd name="connsiteX55" fmla="*/ 1291590 w 2283258"/>
                <a:gd name="connsiteY55" fmla="*/ 2514600 h 2750587"/>
                <a:gd name="connsiteX56" fmla="*/ 1291590 w 2283258"/>
                <a:gd name="connsiteY56" fmla="*/ 2514600 h 2750587"/>
                <a:gd name="connsiteX57" fmla="*/ 1275874 w 2283258"/>
                <a:gd name="connsiteY57" fmla="*/ 2528411 h 2750587"/>
                <a:gd name="connsiteX58" fmla="*/ 1268730 w 2283258"/>
                <a:gd name="connsiteY58" fmla="*/ 2602230 h 2750587"/>
                <a:gd name="connsiteX59" fmla="*/ 1348263 w 2283258"/>
                <a:gd name="connsiteY59" fmla="*/ 2679858 h 2750587"/>
                <a:gd name="connsiteX60" fmla="*/ 1348264 w 2283258"/>
                <a:gd name="connsiteY60" fmla="*/ 2709862 h 2750587"/>
                <a:gd name="connsiteX61" fmla="*/ 1325880 w 2283258"/>
                <a:gd name="connsiteY61" fmla="*/ 2743200 h 2750587"/>
                <a:gd name="connsiteX62" fmla="*/ 1239203 w 2283258"/>
                <a:gd name="connsiteY62" fmla="*/ 2750344 h 2750587"/>
                <a:gd name="connsiteX63" fmla="*/ 1132999 w 2283258"/>
                <a:gd name="connsiteY63" fmla="*/ 2737961 h 2750587"/>
                <a:gd name="connsiteX64" fmla="*/ 1032033 w 2283258"/>
                <a:gd name="connsiteY64" fmla="*/ 2724626 h 2750587"/>
                <a:gd name="connsiteX65" fmla="*/ 975360 w 2283258"/>
                <a:gd name="connsiteY65" fmla="*/ 2703671 h 2750587"/>
                <a:gd name="connsiteX66" fmla="*/ 892016 w 2283258"/>
                <a:gd name="connsiteY66" fmla="*/ 2653189 h 2750587"/>
                <a:gd name="connsiteX67" fmla="*/ 835819 w 2283258"/>
                <a:gd name="connsiteY67" fmla="*/ 2611755 h 2750587"/>
                <a:gd name="connsiteX68" fmla="*/ 754380 w 2283258"/>
                <a:gd name="connsiteY68" fmla="*/ 2556510 h 2750587"/>
                <a:gd name="connsiteX69" fmla="*/ 712470 w 2283258"/>
                <a:gd name="connsiteY69" fmla="*/ 2526030 h 2750587"/>
                <a:gd name="connsiteX70" fmla="*/ 670560 w 2283258"/>
                <a:gd name="connsiteY70" fmla="*/ 2522220 h 2750587"/>
                <a:gd name="connsiteX71" fmla="*/ 653891 w 2283258"/>
                <a:gd name="connsiteY71" fmla="*/ 2529364 h 2750587"/>
                <a:gd name="connsiteX72" fmla="*/ 742950 w 2283258"/>
                <a:gd name="connsiteY72" fmla="*/ 2640330 h 2750587"/>
                <a:gd name="connsiteX73" fmla="*/ 742950 w 2283258"/>
                <a:gd name="connsiteY73" fmla="*/ 2682240 h 2750587"/>
                <a:gd name="connsiteX74" fmla="*/ 701040 w 2283258"/>
                <a:gd name="connsiteY74" fmla="*/ 2712720 h 2750587"/>
                <a:gd name="connsiteX75" fmla="*/ 598170 w 2283258"/>
                <a:gd name="connsiteY75" fmla="*/ 2705100 h 2750587"/>
                <a:gd name="connsiteX76" fmla="*/ 536258 w 2283258"/>
                <a:gd name="connsiteY76" fmla="*/ 2682717 h 2750587"/>
                <a:gd name="connsiteX77" fmla="*/ 453390 w 2283258"/>
                <a:gd name="connsiteY77" fmla="*/ 2628900 h 2750587"/>
                <a:gd name="connsiteX78" fmla="*/ 323850 w 2283258"/>
                <a:gd name="connsiteY78" fmla="*/ 2545080 h 2750587"/>
                <a:gd name="connsiteX79" fmla="*/ 228600 w 2283258"/>
                <a:gd name="connsiteY79" fmla="*/ 2449830 h 2750587"/>
                <a:gd name="connsiteX80" fmla="*/ 156210 w 2283258"/>
                <a:gd name="connsiteY80" fmla="*/ 2385060 h 2750587"/>
                <a:gd name="connsiteX81" fmla="*/ 95250 w 2283258"/>
                <a:gd name="connsiteY81" fmla="*/ 2316480 h 2750587"/>
                <a:gd name="connsiteX82" fmla="*/ 0 w 2283258"/>
                <a:gd name="connsiteY82" fmla="*/ 2209800 h 2750587"/>
                <a:gd name="connsiteX83" fmla="*/ 7620 w 2283258"/>
                <a:gd name="connsiteY83" fmla="*/ 830580 h 2750587"/>
                <a:gd name="connsiteX0" fmla="*/ 7620 w 2289180"/>
                <a:gd name="connsiteY0" fmla="*/ 830580 h 2750587"/>
                <a:gd name="connsiteX1" fmla="*/ 773430 w 2289180"/>
                <a:gd name="connsiteY1" fmla="*/ 1645920 h 2750587"/>
                <a:gd name="connsiteX2" fmla="*/ 1272540 w 2289180"/>
                <a:gd name="connsiteY2" fmla="*/ 1638300 h 2750587"/>
                <a:gd name="connsiteX3" fmla="*/ 1314450 w 2289180"/>
                <a:gd name="connsiteY3" fmla="*/ 1154430 h 2750587"/>
                <a:gd name="connsiteX4" fmla="*/ 1139190 w 2289180"/>
                <a:gd name="connsiteY4" fmla="*/ 765810 h 2750587"/>
                <a:gd name="connsiteX5" fmla="*/ 1162050 w 2289180"/>
                <a:gd name="connsiteY5" fmla="*/ 670560 h 2750587"/>
                <a:gd name="connsiteX6" fmla="*/ 1173480 w 2289180"/>
                <a:gd name="connsiteY6" fmla="*/ 640080 h 2750587"/>
                <a:gd name="connsiteX7" fmla="*/ 1192530 w 2289180"/>
                <a:gd name="connsiteY7" fmla="*/ 609600 h 2750587"/>
                <a:gd name="connsiteX8" fmla="*/ 1215390 w 2289180"/>
                <a:gd name="connsiteY8" fmla="*/ 571500 h 2750587"/>
                <a:gd name="connsiteX9" fmla="*/ 1257300 w 2289180"/>
                <a:gd name="connsiteY9" fmla="*/ 541020 h 2750587"/>
                <a:gd name="connsiteX10" fmla="*/ 1272540 w 2289180"/>
                <a:gd name="connsiteY10" fmla="*/ 491490 h 2750587"/>
                <a:gd name="connsiteX11" fmla="*/ 1291590 w 2289180"/>
                <a:gd name="connsiteY11" fmla="*/ 434340 h 2750587"/>
                <a:gd name="connsiteX12" fmla="*/ 1299210 w 2289180"/>
                <a:gd name="connsiteY12" fmla="*/ 392430 h 2750587"/>
                <a:gd name="connsiteX13" fmla="*/ 1310640 w 2289180"/>
                <a:gd name="connsiteY13" fmla="*/ 358140 h 2750587"/>
                <a:gd name="connsiteX14" fmla="*/ 1322070 w 2289180"/>
                <a:gd name="connsiteY14" fmla="*/ 327660 h 2750587"/>
                <a:gd name="connsiteX15" fmla="*/ 1337310 w 2289180"/>
                <a:gd name="connsiteY15" fmla="*/ 327660 h 2750587"/>
                <a:gd name="connsiteX16" fmla="*/ 1356360 w 2289180"/>
                <a:gd name="connsiteY16" fmla="*/ 335280 h 2750587"/>
                <a:gd name="connsiteX17" fmla="*/ 1386840 w 2289180"/>
                <a:gd name="connsiteY17" fmla="*/ 335280 h 2750587"/>
                <a:gd name="connsiteX18" fmla="*/ 1402080 w 2289180"/>
                <a:gd name="connsiteY18" fmla="*/ 339090 h 2750587"/>
                <a:gd name="connsiteX19" fmla="*/ 1409700 w 2289180"/>
                <a:gd name="connsiteY19" fmla="*/ 358140 h 2750587"/>
                <a:gd name="connsiteX20" fmla="*/ 1463040 w 2289180"/>
                <a:gd name="connsiteY20" fmla="*/ 335280 h 2750587"/>
                <a:gd name="connsiteX21" fmla="*/ 1474470 w 2289180"/>
                <a:gd name="connsiteY21" fmla="*/ 323850 h 2750587"/>
                <a:gd name="connsiteX22" fmla="*/ 1489710 w 2289180"/>
                <a:gd name="connsiteY22" fmla="*/ 312420 h 2750587"/>
                <a:gd name="connsiteX23" fmla="*/ 1520190 w 2289180"/>
                <a:gd name="connsiteY23" fmla="*/ 312420 h 2750587"/>
                <a:gd name="connsiteX24" fmla="*/ 1588770 w 2289180"/>
                <a:gd name="connsiteY24" fmla="*/ 304800 h 2750587"/>
                <a:gd name="connsiteX25" fmla="*/ 1607820 w 2289180"/>
                <a:gd name="connsiteY25" fmla="*/ 217170 h 2750587"/>
                <a:gd name="connsiteX26" fmla="*/ 1630680 w 2289180"/>
                <a:gd name="connsiteY26" fmla="*/ 121920 h 2750587"/>
                <a:gd name="connsiteX27" fmla="*/ 1645920 w 2289180"/>
                <a:gd name="connsiteY27" fmla="*/ 45720 h 2750587"/>
                <a:gd name="connsiteX28" fmla="*/ 1672590 w 2289180"/>
                <a:gd name="connsiteY28" fmla="*/ 19050 h 2750587"/>
                <a:gd name="connsiteX29" fmla="*/ 1687830 w 2289180"/>
                <a:gd name="connsiteY29" fmla="*/ 0 h 2750587"/>
                <a:gd name="connsiteX30" fmla="*/ 1764030 w 2289180"/>
                <a:gd name="connsiteY30" fmla="*/ 289560 h 2750587"/>
                <a:gd name="connsiteX31" fmla="*/ 1847850 w 2289180"/>
                <a:gd name="connsiteY31" fmla="*/ 731520 h 2750587"/>
                <a:gd name="connsiteX32" fmla="*/ 1943100 w 2289180"/>
                <a:gd name="connsiteY32" fmla="*/ 1070610 h 2750587"/>
                <a:gd name="connsiteX33" fmla="*/ 2065020 w 2289180"/>
                <a:gd name="connsiteY33" fmla="*/ 1493520 h 2750587"/>
                <a:gd name="connsiteX34" fmla="*/ 2186940 w 2289180"/>
                <a:gd name="connsiteY34" fmla="*/ 1775460 h 2750587"/>
                <a:gd name="connsiteX35" fmla="*/ 2277428 w 2289180"/>
                <a:gd name="connsiteY35" fmla="*/ 1914525 h 2750587"/>
                <a:gd name="connsiteX36" fmla="*/ 2281238 w 2289180"/>
                <a:gd name="connsiteY36" fmla="*/ 1991201 h 2750587"/>
                <a:gd name="connsiteX37" fmla="*/ 2163127 w 2289180"/>
                <a:gd name="connsiteY37" fmla="*/ 1952140 h 2750587"/>
                <a:gd name="connsiteX38" fmla="*/ 2123122 w 2289180"/>
                <a:gd name="connsiteY38" fmla="*/ 2122331 h 2750587"/>
                <a:gd name="connsiteX39" fmla="*/ 2093595 w 2289180"/>
                <a:gd name="connsiteY39" fmla="*/ 2288773 h 2750587"/>
                <a:gd name="connsiteX40" fmla="*/ 2040254 w 2289180"/>
                <a:gd name="connsiteY40" fmla="*/ 2386613 h 2750587"/>
                <a:gd name="connsiteX41" fmla="*/ 1957387 w 2289180"/>
                <a:gd name="connsiteY41" fmla="*/ 2428861 h 2750587"/>
                <a:gd name="connsiteX42" fmla="*/ 1885474 w 2289180"/>
                <a:gd name="connsiteY42" fmla="*/ 2414111 h 2750587"/>
                <a:gd name="connsiteX43" fmla="*/ 1836420 w 2289180"/>
                <a:gd name="connsiteY43" fmla="*/ 2385060 h 2750587"/>
                <a:gd name="connsiteX44" fmla="*/ 1779270 w 2289180"/>
                <a:gd name="connsiteY44" fmla="*/ 2411730 h 2750587"/>
                <a:gd name="connsiteX45" fmla="*/ 1859280 w 2289180"/>
                <a:gd name="connsiteY45" fmla="*/ 2480310 h 2750587"/>
                <a:gd name="connsiteX46" fmla="*/ 1862614 w 2289180"/>
                <a:gd name="connsiteY46" fmla="*/ 2569845 h 2750587"/>
                <a:gd name="connsiteX47" fmla="*/ 1806417 w 2289180"/>
                <a:gd name="connsiteY47" fmla="*/ 2612707 h 2750587"/>
                <a:gd name="connsiteX48" fmla="*/ 1744980 w 2289180"/>
                <a:gd name="connsiteY48" fmla="*/ 2640330 h 2750587"/>
                <a:gd name="connsiteX49" fmla="*/ 1652588 w 2289180"/>
                <a:gd name="connsiteY49" fmla="*/ 2672715 h 2750587"/>
                <a:gd name="connsiteX50" fmla="*/ 1558290 w 2289180"/>
                <a:gd name="connsiteY50" fmla="*/ 2651760 h 2750587"/>
                <a:gd name="connsiteX51" fmla="*/ 1470660 w 2289180"/>
                <a:gd name="connsiteY51" fmla="*/ 2606040 h 2750587"/>
                <a:gd name="connsiteX52" fmla="*/ 1402080 w 2289180"/>
                <a:gd name="connsiteY52" fmla="*/ 2560320 h 2750587"/>
                <a:gd name="connsiteX53" fmla="*/ 1360170 w 2289180"/>
                <a:gd name="connsiteY53" fmla="*/ 2537460 h 2750587"/>
                <a:gd name="connsiteX54" fmla="*/ 1322070 w 2289180"/>
                <a:gd name="connsiteY54" fmla="*/ 2522220 h 2750587"/>
                <a:gd name="connsiteX55" fmla="*/ 1291590 w 2289180"/>
                <a:gd name="connsiteY55" fmla="*/ 2514600 h 2750587"/>
                <a:gd name="connsiteX56" fmla="*/ 1291590 w 2289180"/>
                <a:gd name="connsiteY56" fmla="*/ 2514600 h 2750587"/>
                <a:gd name="connsiteX57" fmla="*/ 1275874 w 2289180"/>
                <a:gd name="connsiteY57" fmla="*/ 2528411 h 2750587"/>
                <a:gd name="connsiteX58" fmla="*/ 1268730 w 2289180"/>
                <a:gd name="connsiteY58" fmla="*/ 2602230 h 2750587"/>
                <a:gd name="connsiteX59" fmla="*/ 1348263 w 2289180"/>
                <a:gd name="connsiteY59" fmla="*/ 2679858 h 2750587"/>
                <a:gd name="connsiteX60" fmla="*/ 1348264 w 2289180"/>
                <a:gd name="connsiteY60" fmla="*/ 2709862 h 2750587"/>
                <a:gd name="connsiteX61" fmla="*/ 1325880 w 2289180"/>
                <a:gd name="connsiteY61" fmla="*/ 2743200 h 2750587"/>
                <a:gd name="connsiteX62" fmla="*/ 1239203 w 2289180"/>
                <a:gd name="connsiteY62" fmla="*/ 2750344 h 2750587"/>
                <a:gd name="connsiteX63" fmla="*/ 1132999 w 2289180"/>
                <a:gd name="connsiteY63" fmla="*/ 2737961 h 2750587"/>
                <a:gd name="connsiteX64" fmla="*/ 1032033 w 2289180"/>
                <a:gd name="connsiteY64" fmla="*/ 2724626 h 2750587"/>
                <a:gd name="connsiteX65" fmla="*/ 975360 w 2289180"/>
                <a:gd name="connsiteY65" fmla="*/ 2703671 h 2750587"/>
                <a:gd name="connsiteX66" fmla="*/ 892016 w 2289180"/>
                <a:gd name="connsiteY66" fmla="*/ 2653189 h 2750587"/>
                <a:gd name="connsiteX67" fmla="*/ 835819 w 2289180"/>
                <a:gd name="connsiteY67" fmla="*/ 2611755 h 2750587"/>
                <a:gd name="connsiteX68" fmla="*/ 754380 w 2289180"/>
                <a:gd name="connsiteY68" fmla="*/ 2556510 h 2750587"/>
                <a:gd name="connsiteX69" fmla="*/ 712470 w 2289180"/>
                <a:gd name="connsiteY69" fmla="*/ 2526030 h 2750587"/>
                <a:gd name="connsiteX70" fmla="*/ 670560 w 2289180"/>
                <a:gd name="connsiteY70" fmla="*/ 2522220 h 2750587"/>
                <a:gd name="connsiteX71" fmla="*/ 653891 w 2289180"/>
                <a:gd name="connsiteY71" fmla="*/ 2529364 h 2750587"/>
                <a:gd name="connsiteX72" fmla="*/ 742950 w 2289180"/>
                <a:gd name="connsiteY72" fmla="*/ 2640330 h 2750587"/>
                <a:gd name="connsiteX73" fmla="*/ 742950 w 2289180"/>
                <a:gd name="connsiteY73" fmla="*/ 2682240 h 2750587"/>
                <a:gd name="connsiteX74" fmla="*/ 701040 w 2289180"/>
                <a:gd name="connsiteY74" fmla="*/ 2712720 h 2750587"/>
                <a:gd name="connsiteX75" fmla="*/ 598170 w 2289180"/>
                <a:gd name="connsiteY75" fmla="*/ 2705100 h 2750587"/>
                <a:gd name="connsiteX76" fmla="*/ 536258 w 2289180"/>
                <a:gd name="connsiteY76" fmla="*/ 2682717 h 2750587"/>
                <a:gd name="connsiteX77" fmla="*/ 453390 w 2289180"/>
                <a:gd name="connsiteY77" fmla="*/ 2628900 h 2750587"/>
                <a:gd name="connsiteX78" fmla="*/ 323850 w 2289180"/>
                <a:gd name="connsiteY78" fmla="*/ 2545080 h 2750587"/>
                <a:gd name="connsiteX79" fmla="*/ 228600 w 2289180"/>
                <a:gd name="connsiteY79" fmla="*/ 2449830 h 2750587"/>
                <a:gd name="connsiteX80" fmla="*/ 156210 w 2289180"/>
                <a:gd name="connsiteY80" fmla="*/ 2385060 h 2750587"/>
                <a:gd name="connsiteX81" fmla="*/ 95250 w 2289180"/>
                <a:gd name="connsiteY81" fmla="*/ 2316480 h 2750587"/>
                <a:gd name="connsiteX82" fmla="*/ 0 w 2289180"/>
                <a:gd name="connsiteY82" fmla="*/ 2209800 h 2750587"/>
                <a:gd name="connsiteX83" fmla="*/ 7620 w 2289180"/>
                <a:gd name="connsiteY83" fmla="*/ 830580 h 2750587"/>
                <a:gd name="connsiteX0" fmla="*/ 7620 w 2282970"/>
                <a:gd name="connsiteY0" fmla="*/ 830580 h 2750587"/>
                <a:gd name="connsiteX1" fmla="*/ 773430 w 2282970"/>
                <a:gd name="connsiteY1" fmla="*/ 1645920 h 2750587"/>
                <a:gd name="connsiteX2" fmla="*/ 1272540 w 2282970"/>
                <a:gd name="connsiteY2" fmla="*/ 1638300 h 2750587"/>
                <a:gd name="connsiteX3" fmla="*/ 1314450 w 2282970"/>
                <a:gd name="connsiteY3" fmla="*/ 1154430 h 2750587"/>
                <a:gd name="connsiteX4" fmla="*/ 1139190 w 2282970"/>
                <a:gd name="connsiteY4" fmla="*/ 765810 h 2750587"/>
                <a:gd name="connsiteX5" fmla="*/ 1162050 w 2282970"/>
                <a:gd name="connsiteY5" fmla="*/ 670560 h 2750587"/>
                <a:gd name="connsiteX6" fmla="*/ 1173480 w 2282970"/>
                <a:gd name="connsiteY6" fmla="*/ 640080 h 2750587"/>
                <a:gd name="connsiteX7" fmla="*/ 1192530 w 2282970"/>
                <a:gd name="connsiteY7" fmla="*/ 609600 h 2750587"/>
                <a:gd name="connsiteX8" fmla="*/ 1215390 w 2282970"/>
                <a:gd name="connsiteY8" fmla="*/ 571500 h 2750587"/>
                <a:gd name="connsiteX9" fmla="*/ 1257300 w 2282970"/>
                <a:gd name="connsiteY9" fmla="*/ 541020 h 2750587"/>
                <a:gd name="connsiteX10" fmla="*/ 1272540 w 2282970"/>
                <a:gd name="connsiteY10" fmla="*/ 491490 h 2750587"/>
                <a:gd name="connsiteX11" fmla="*/ 1291590 w 2282970"/>
                <a:gd name="connsiteY11" fmla="*/ 434340 h 2750587"/>
                <a:gd name="connsiteX12" fmla="*/ 1299210 w 2282970"/>
                <a:gd name="connsiteY12" fmla="*/ 392430 h 2750587"/>
                <a:gd name="connsiteX13" fmla="*/ 1310640 w 2282970"/>
                <a:gd name="connsiteY13" fmla="*/ 358140 h 2750587"/>
                <a:gd name="connsiteX14" fmla="*/ 1322070 w 2282970"/>
                <a:gd name="connsiteY14" fmla="*/ 327660 h 2750587"/>
                <a:gd name="connsiteX15" fmla="*/ 1337310 w 2282970"/>
                <a:gd name="connsiteY15" fmla="*/ 327660 h 2750587"/>
                <a:gd name="connsiteX16" fmla="*/ 1356360 w 2282970"/>
                <a:gd name="connsiteY16" fmla="*/ 335280 h 2750587"/>
                <a:gd name="connsiteX17" fmla="*/ 1386840 w 2282970"/>
                <a:gd name="connsiteY17" fmla="*/ 335280 h 2750587"/>
                <a:gd name="connsiteX18" fmla="*/ 1402080 w 2282970"/>
                <a:gd name="connsiteY18" fmla="*/ 339090 h 2750587"/>
                <a:gd name="connsiteX19" fmla="*/ 1409700 w 2282970"/>
                <a:gd name="connsiteY19" fmla="*/ 358140 h 2750587"/>
                <a:gd name="connsiteX20" fmla="*/ 1463040 w 2282970"/>
                <a:gd name="connsiteY20" fmla="*/ 335280 h 2750587"/>
                <a:gd name="connsiteX21" fmla="*/ 1474470 w 2282970"/>
                <a:gd name="connsiteY21" fmla="*/ 323850 h 2750587"/>
                <a:gd name="connsiteX22" fmla="*/ 1489710 w 2282970"/>
                <a:gd name="connsiteY22" fmla="*/ 312420 h 2750587"/>
                <a:gd name="connsiteX23" fmla="*/ 1520190 w 2282970"/>
                <a:gd name="connsiteY23" fmla="*/ 312420 h 2750587"/>
                <a:gd name="connsiteX24" fmla="*/ 1588770 w 2282970"/>
                <a:gd name="connsiteY24" fmla="*/ 304800 h 2750587"/>
                <a:gd name="connsiteX25" fmla="*/ 1607820 w 2282970"/>
                <a:gd name="connsiteY25" fmla="*/ 217170 h 2750587"/>
                <a:gd name="connsiteX26" fmla="*/ 1630680 w 2282970"/>
                <a:gd name="connsiteY26" fmla="*/ 121920 h 2750587"/>
                <a:gd name="connsiteX27" fmla="*/ 1645920 w 2282970"/>
                <a:gd name="connsiteY27" fmla="*/ 45720 h 2750587"/>
                <a:gd name="connsiteX28" fmla="*/ 1672590 w 2282970"/>
                <a:gd name="connsiteY28" fmla="*/ 19050 h 2750587"/>
                <a:gd name="connsiteX29" fmla="*/ 1687830 w 2282970"/>
                <a:gd name="connsiteY29" fmla="*/ 0 h 2750587"/>
                <a:gd name="connsiteX30" fmla="*/ 1764030 w 2282970"/>
                <a:gd name="connsiteY30" fmla="*/ 289560 h 2750587"/>
                <a:gd name="connsiteX31" fmla="*/ 1847850 w 2282970"/>
                <a:gd name="connsiteY31" fmla="*/ 731520 h 2750587"/>
                <a:gd name="connsiteX32" fmla="*/ 1943100 w 2282970"/>
                <a:gd name="connsiteY32" fmla="*/ 1070610 h 2750587"/>
                <a:gd name="connsiteX33" fmla="*/ 2065020 w 2282970"/>
                <a:gd name="connsiteY33" fmla="*/ 1493520 h 2750587"/>
                <a:gd name="connsiteX34" fmla="*/ 2186940 w 2282970"/>
                <a:gd name="connsiteY34" fmla="*/ 1775460 h 2750587"/>
                <a:gd name="connsiteX35" fmla="*/ 2063115 w 2282970"/>
                <a:gd name="connsiteY35" fmla="*/ 1453175 h 2750587"/>
                <a:gd name="connsiteX36" fmla="*/ 2281238 w 2282970"/>
                <a:gd name="connsiteY36" fmla="*/ 1991201 h 2750587"/>
                <a:gd name="connsiteX37" fmla="*/ 2163127 w 2282970"/>
                <a:gd name="connsiteY37" fmla="*/ 1952140 h 2750587"/>
                <a:gd name="connsiteX38" fmla="*/ 2123122 w 2282970"/>
                <a:gd name="connsiteY38" fmla="*/ 2122331 h 2750587"/>
                <a:gd name="connsiteX39" fmla="*/ 2093595 w 2282970"/>
                <a:gd name="connsiteY39" fmla="*/ 2288773 h 2750587"/>
                <a:gd name="connsiteX40" fmla="*/ 2040254 w 2282970"/>
                <a:gd name="connsiteY40" fmla="*/ 2386613 h 2750587"/>
                <a:gd name="connsiteX41" fmla="*/ 1957387 w 2282970"/>
                <a:gd name="connsiteY41" fmla="*/ 2428861 h 2750587"/>
                <a:gd name="connsiteX42" fmla="*/ 1885474 w 2282970"/>
                <a:gd name="connsiteY42" fmla="*/ 2414111 h 2750587"/>
                <a:gd name="connsiteX43" fmla="*/ 1836420 w 2282970"/>
                <a:gd name="connsiteY43" fmla="*/ 2385060 h 2750587"/>
                <a:gd name="connsiteX44" fmla="*/ 1779270 w 2282970"/>
                <a:gd name="connsiteY44" fmla="*/ 2411730 h 2750587"/>
                <a:gd name="connsiteX45" fmla="*/ 1859280 w 2282970"/>
                <a:gd name="connsiteY45" fmla="*/ 2480310 h 2750587"/>
                <a:gd name="connsiteX46" fmla="*/ 1862614 w 2282970"/>
                <a:gd name="connsiteY46" fmla="*/ 2569845 h 2750587"/>
                <a:gd name="connsiteX47" fmla="*/ 1806417 w 2282970"/>
                <a:gd name="connsiteY47" fmla="*/ 2612707 h 2750587"/>
                <a:gd name="connsiteX48" fmla="*/ 1744980 w 2282970"/>
                <a:gd name="connsiteY48" fmla="*/ 2640330 h 2750587"/>
                <a:gd name="connsiteX49" fmla="*/ 1652588 w 2282970"/>
                <a:gd name="connsiteY49" fmla="*/ 2672715 h 2750587"/>
                <a:gd name="connsiteX50" fmla="*/ 1558290 w 2282970"/>
                <a:gd name="connsiteY50" fmla="*/ 2651760 h 2750587"/>
                <a:gd name="connsiteX51" fmla="*/ 1470660 w 2282970"/>
                <a:gd name="connsiteY51" fmla="*/ 2606040 h 2750587"/>
                <a:gd name="connsiteX52" fmla="*/ 1402080 w 2282970"/>
                <a:gd name="connsiteY52" fmla="*/ 2560320 h 2750587"/>
                <a:gd name="connsiteX53" fmla="*/ 1360170 w 2282970"/>
                <a:gd name="connsiteY53" fmla="*/ 2537460 h 2750587"/>
                <a:gd name="connsiteX54" fmla="*/ 1322070 w 2282970"/>
                <a:gd name="connsiteY54" fmla="*/ 2522220 h 2750587"/>
                <a:gd name="connsiteX55" fmla="*/ 1291590 w 2282970"/>
                <a:gd name="connsiteY55" fmla="*/ 2514600 h 2750587"/>
                <a:gd name="connsiteX56" fmla="*/ 1291590 w 2282970"/>
                <a:gd name="connsiteY56" fmla="*/ 2514600 h 2750587"/>
                <a:gd name="connsiteX57" fmla="*/ 1275874 w 2282970"/>
                <a:gd name="connsiteY57" fmla="*/ 2528411 h 2750587"/>
                <a:gd name="connsiteX58" fmla="*/ 1268730 w 2282970"/>
                <a:gd name="connsiteY58" fmla="*/ 2602230 h 2750587"/>
                <a:gd name="connsiteX59" fmla="*/ 1348263 w 2282970"/>
                <a:gd name="connsiteY59" fmla="*/ 2679858 h 2750587"/>
                <a:gd name="connsiteX60" fmla="*/ 1348264 w 2282970"/>
                <a:gd name="connsiteY60" fmla="*/ 2709862 h 2750587"/>
                <a:gd name="connsiteX61" fmla="*/ 1325880 w 2282970"/>
                <a:gd name="connsiteY61" fmla="*/ 2743200 h 2750587"/>
                <a:gd name="connsiteX62" fmla="*/ 1239203 w 2282970"/>
                <a:gd name="connsiteY62" fmla="*/ 2750344 h 2750587"/>
                <a:gd name="connsiteX63" fmla="*/ 1132999 w 2282970"/>
                <a:gd name="connsiteY63" fmla="*/ 2737961 h 2750587"/>
                <a:gd name="connsiteX64" fmla="*/ 1032033 w 2282970"/>
                <a:gd name="connsiteY64" fmla="*/ 2724626 h 2750587"/>
                <a:gd name="connsiteX65" fmla="*/ 975360 w 2282970"/>
                <a:gd name="connsiteY65" fmla="*/ 2703671 h 2750587"/>
                <a:gd name="connsiteX66" fmla="*/ 892016 w 2282970"/>
                <a:gd name="connsiteY66" fmla="*/ 2653189 h 2750587"/>
                <a:gd name="connsiteX67" fmla="*/ 835819 w 2282970"/>
                <a:gd name="connsiteY67" fmla="*/ 2611755 h 2750587"/>
                <a:gd name="connsiteX68" fmla="*/ 754380 w 2282970"/>
                <a:gd name="connsiteY68" fmla="*/ 2556510 h 2750587"/>
                <a:gd name="connsiteX69" fmla="*/ 712470 w 2282970"/>
                <a:gd name="connsiteY69" fmla="*/ 2526030 h 2750587"/>
                <a:gd name="connsiteX70" fmla="*/ 670560 w 2282970"/>
                <a:gd name="connsiteY70" fmla="*/ 2522220 h 2750587"/>
                <a:gd name="connsiteX71" fmla="*/ 653891 w 2282970"/>
                <a:gd name="connsiteY71" fmla="*/ 2529364 h 2750587"/>
                <a:gd name="connsiteX72" fmla="*/ 742950 w 2282970"/>
                <a:gd name="connsiteY72" fmla="*/ 2640330 h 2750587"/>
                <a:gd name="connsiteX73" fmla="*/ 742950 w 2282970"/>
                <a:gd name="connsiteY73" fmla="*/ 2682240 h 2750587"/>
                <a:gd name="connsiteX74" fmla="*/ 701040 w 2282970"/>
                <a:gd name="connsiteY74" fmla="*/ 2712720 h 2750587"/>
                <a:gd name="connsiteX75" fmla="*/ 598170 w 2282970"/>
                <a:gd name="connsiteY75" fmla="*/ 2705100 h 2750587"/>
                <a:gd name="connsiteX76" fmla="*/ 536258 w 2282970"/>
                <a:gd name="connsiteY76" fmla="*/ 2682717 h 2750587"/>
                <a:gd name="connsiteX77" fmla="*/ 453390 w 2282970"/>
                <a:gd name="connsiteY77" fmla="*/ 2628900 h 2750587"/>
                <a:gd name="connsiteX78" fmla="*/ 323850 w 2282970"/>
                <a:gd name="connsiteY78" fmla="*/ 2545080 h 2750587"/>
                <a:gd name="connsiteX79" fmla="*/ 228600 w 2282970"/>
                <a:gd name="connsiteY79" fmla="*/ 2449830 h 2750587"/>
                <a:gd name="connsiteX80" fmla="*/ 156210 w 2282970"/>
                <a:gd name="connsiteY80" fmla="*/ 2385060 h 2750587"/>
                <a:gd name="connsiteX81" fmla="*/ 95250 w 2282970"/>
                <a:gd name="connsiteY81" fmla="*/ 2316480 h 2750587"/>
                <a:gd name="connsiteX82" fmla="*/ 0 w 2282970"/>
                <a:gd name="connsiteY82" fmla="*/ 2209800 h 2750587"/>
                <a:gd name="connsiteX83" fmla="*/ 7620 w 2282970"/>
                <a:gd name="connsiteY83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23122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57387 w 2186940"/>
                <a:gd name="connsiteY41" fmla="*/ 2428861 h 2750587"/>
                <a:gd name="connsiteX42" fmla="*/ 1885474 w 2186940"/>
                <a:gd name="connsiteY42" fmla="*/ 2414111 h 2750587"/>
                <a:gd name="connsiteX43" fmla="*/ 1836420 w 2186940"/>
                <a:gd name="connsiteY43" fmla="*/ 2385060 h 2750587"/>
                <a:gd name="connsiteX44" fmla="*/ 1779270 w 2186940"/>
                <a:gd name="connsiteY44" fmla="*/ 2411730 h 2750587"/>
                <a:gd name="connsiteX45" fmla="*/ 1859280 w 2186940"/>
                <a:gd name="connsiteY45" fmla="*/ 2480310 h 2750587"/>
                <a:gd name="connsiteX46" fmla="*/ 1862614 w 2186940"/>
                <a:gd name="connsiteY46" fmla="*/ 2569845 h 2750587"/>
                <a:gd name="connsiteX47" fmla="*/ 1806417 w 2186940"/>
                <a:gd name="connsiteY47" fmla="*/ 2612707 h 2750587"/>
                <a:gd name="connsiteX48" fmla="*/ 1744980 w 2186940"/>
                <a:gd name="connsiteY48" fmla="*/ 2640330 h 2750587"/>
                <a:gd name="connsiteX49" fmla="*/ 1652588 w 2186940"/>
                <a:gd name="connsiteY49" fmla="*/ 2672715 h 2750587"/>
                <a:gd name="connsiteX50" fmla="*/ 1558290 w 2186940"/>
                <a:gd name="connsiteY50" fmla="*/ 2651760 h 2750587"/>
                <a:gd name="connsiteX51" fmla="*/ 1470660 w 2186940"/>
                <a:gd name="connsiteY51" fmla="*/ 2606040 h 2750587"/>
                <a:gd name="connsiteX52" fmla="*/ 1402080 w 2186940"/>
                <a:gd name="connsiteY52" fmla="*/ 2560320 h 2750587"/>
                <a:gd name="connsiteX53" fmla="*/ 1360170 w 2186940"/>
                <a:gd name="connsiteY53" fmla="*/ 2537460 h 2750587"/>
                <a:gd name="connsiteX54" fmla="*/ 1322070 w 2186940"/>
                <a:gd name="connsiteY54" fmla="*/ 2522220 h 2750587"/>
                <a:gd name="connsiteX55" fmla="*/ 1291590 w 2186940"/>
                <a:gd name="connsiteY55" fmla="*/ 2514600 h 2750587"/>
                <a:gd name="connsiteX56" fmla="*/ 1291590 w 2186940"/>
                <a:gd name="connsiteY56" fmla="*/ 2514600 h 2750587"/>
                <a:gd name="connsiteX57" fmla="*/ 1275874 w 2186940"/>
                <a:gd name="connsiteY57" fmla="*/ 2528411 h 2750587"/>
                <a:gd name="connsiteX58" fmla="*/ 1268730 w 2186940"/>
                <a:gd name="connsiteY58" fmla="*/ 2602230 h 2750587"/>
                <a:gd name="connsiteX59" fmla="*/ 1348263 w 2186940"/>
                <a:gd name="connsiteY59" fmla="*/ 2679858 h 2750587"/>
                <a:gd name="connsiteX60" fmla="*/ 1348264 w 2186940"/>
                <a:gd name="connsiteY60" fmla="*/ 2709862 h 2750587"/>
                <a:gd name="connsiteX61" fmla="*/ 1325880 w 2186940"/>
                <a:gd name="connsiteY61" fmla="*/ 2743200 h 2750587"/>
                <a:gd name="connsiteX62" fmla="*/ 1239203 w 2186940"/>
                <a:gd name="connsiteY62" fmla="*/ 2750344 h 2750587"/>
                <a:gd name="connsiteX63" fmla="*/ 1132999 w 2186940"/>
                <a:gd name="connsiteY63" fmla="*/ 2737961 h 2750587"/>
                <a:gd name="connsiteX64" fmla="*/ 1032033 w 2186940"/>
                <a:gd name="connsiteY64" fmla="*/ 2724626 h 2750587"/>
                <a:gd name="connsiteX65" fmla="*/ 975360 w 2186940"/>
                <a:gd name="connsiteY65" fmla="*/ 2703671 h 2750587"/>
                <a:gd name="connsiteX66" fmla="*/ 892016 w 2186940"/>
                <a:gd name="connsiteY66" fmla="*/ 2653189 h 2750587"/>
                <a:gd name="connsiteX67" fmla="*/ 835819 w 2186940"/>
                <a:gd name="connsiteY67" fmla="*/ 2611755 h 2750587"/>
                <a:gd name="connsiteX68" fmla="*/ 754380 w 2186940"/>
                <a:gd name="connsiteY68" fmla="*/ 2556510 h 2750587"/>
                <a:gd name="connsiteX69" fmla="*/ 712470 w 2186940"/>
                <a:gd name="connsiteY69" fmla="*/ 2526030 h 2750587"/>
                <a:gd name="connsiteX70" fmla="*/ 670560 w 2186940"/>
                <a:gd name="connsiteY70" fmla="*/ 2522220 h 2750587"/>
                <a:gd name="connsiteX71" fmla="*/ 653891 w 2186940"/>
                <a:gd name="connsiteY71" fmla="*/ 2529364 h 2750587"/>
                <a:gd name="connsiteX72" fmla="*/ 742950 w 2186940"/>
                <a:gd name="connsiteY72" fmla="*/ 2640330 h 2750587"/>
                <a:gd name="connsiteX73" fmla="*/ 742950 w 2186940"/>
                <a:gd name="connsiteY73" fmla="*/ 2682240 h 2750587"/>
                <a:gd name="connsiteX74" fmla="*/ 701040 w 2186940"/>
                <a:gd name="connsiteY74" fmla="*/ 2712720 h 2750587"/>
                <a:gd name="connsiteX75" fmla="*/ 598170 w 2186940"/>
                <a:gd name="connsiteY75" fmla="*/ 2705100 h 2750587"/>
                <a:gd name="connsiteX76" fmla="*/ 536258 w 2186940"/>
                <a:gd name="connsiteY76" fmla="*/ 2682717 h 2750587"/>
                <a:gd name="connsiteX77" fmla="*/ 453390 w 2186940"/>
                <a:gd name="connsiteY77" fmla="*/ 2628900 h 2750587"/>
                <a:gd name="connsiteX78" fmla="*/ 323850 w 2186940"/>
                <a:gd name="connsiteY78" fmla="*/ 2545080 h 2750587"/>
                <a:gd name="connsiteX79" fmla="*/ 228600 w 2186940"/>
                <a:gd name="connsiteY79" fmla="*/ 2449830 h 2750587"/>
                <a:gd name="connsiteX80" fmla="*/ 156210 w 2186940"/>
                <a:gd name="connsiteY80" fmla="*/ 2385060 h 2750587"/>
                <a:gd name="connsiteX81" fmla="*/ 95250 w 2186940"/>
                <a:gd name="connsiteY81" fmla="*/ 2316480 h 2750587"/>
                <a:gd name="connsiteX82" fmla="*/ 0 w 2186940"/>
                <a:gd name="connsiteY82" fmla="*/ 2209800 h 2750587"/>
                <a:gd name="connsiteX83" fmla="*/ 7620 w 2186940"/>
                <a:gd name="connsiteY83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23122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23122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23122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23122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39790 w 2186940"/>
                <a:gd name="connsiteY38" fmla="*/ 2122331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63127 w 2186940"/>
                <a:gd name="connsiteY37" fmla="*/ 1952140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57413 w 2186940"/>
                <a:gd name="connsiteY36" fmla="*/ 1757030 h 2750587"/>
                <a:gd name="connsiteX37" fmla="*/ 2139315 w 2186940"/>
                <a:gd name="connsiteY37" fmla="*/ 1868258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65020 w 2186940"/>
                <a:gd name="connsiteY33" fmla="*/ 1493520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24075 w 2186940"/>
                <a:gd name="connsiteY36" fmla="*/ 1683634 h 2750587"/>
                <a:gd name="connsiteX37" fmla="*/ 2139315 w 2186940"/>
                <a:gd name="connsiteY37" fmla="*/ 1868258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41208 w 2186940"/>
                <a:gd name="connsiteY33" fmla="*/ 1423619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24075 w 2186940"/>
                <a:gd name="connsiteY36" fmla="*/ 1683634 h 2750587"/>
                <a:gd name="connsiteX37" fmla="*/ 2139315 w 2186940"/>
                <a:gd name="connsiteY37" fmla="*/ 1868258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8224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41208 w 2186940"/>
                <a:gd name="connsiteY33" fmla="*/ 1423619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24075 w 2186940"/>
                <a:gd name="connsiteY36" fmla="*/ 1683634 h 2750587"/>
                <a:gd name="connsiteX37" fmla="*/ 2139315 w 2186940"/>
                <a:gd name="connsiteY37" fmla="*/ 1868258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96220 h 2750587"/>
                <a:gd name="connsiteX75" fmla="*/ 701040 w 2186940"/>
                <a:gd name="connsiteY75" fmla="*/ 2712720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  <a:gd name="connsiteX0" fmla="*/ 7620 w 2186940"/>
                <a:gd name="connsiteY0" fmla="*/ 830580 h 2750587"/>
                <a:gd name="connsiteX1" fmla="*/ 773430 w 2186940"/>
                <a:gd name="connsiteY1" fmla="*/ 1645920 h 2750587"/>
                <a:gd name="connsiteX2" fmla="*/ 1272540 w 2186940"/>
                <a:gd name="connsiteY2" fmla="*/ 1638300 h 2750587"/>
                <a:gd name="connsiteX3" fmla="*/ 1314450 w 2186940"/>
                <a:gd name="connsiteY3" fmla="*/ 1154430 h 2750587"/>
                <a:gd name="connsiteX4" fmla="*/ 1139190 w 2186940"/>
                <a:gd name="connsiteY4" fmla="*/ 765810 h 2750587"/>
                <a:gd name="connsiteX5" fmla="*/ 1162050 w 2186940"/>
                <a:gd name="connsiteY5" fmla="*/ 670560 h 2750587"/>
                <a:gd name="connsiteX6" fmla="*/ 1173480 w 2186940"/>
                <a:gd name="connsiteY6" fmla="*/ 640080 h 2750587"/>
                <a:gd name="connsiteX7" fmla="*/ 1192530 w 2186940"/>
                <a:gd name="connsiteY7" fmla="*/ 609600 h 2750587"/>
                <a:gd name="connsiteX8" fmla="*/ 1215390 w 2186940"/>
                <a:gd name="connsiteY8" fmla="*/ 571500 h 2750587"/>
                <a:gd name="connsiteX9" fmla="*/ 1257300 w 2186940"/>
                <a:gd name="connsiteY9" fmla="*/ 541020 h 2750587"/>
                <a:gd name="connsiteX10" fmla="*/ 1272540 w 2186940"/>
                <a:gd name="connsiteY10" fmla="*/ 491490 h 2750587"/>
                <a:gd name="connsiteX11" fmla="*/ 1291590 w 2186940"/>
                <a:gd name="connsiteY11" fmla="*/ 434340 h 2750587"/>
                <a:gd name="connsiteX12" fmla="*/ 1299210 w 2186940"/>
                <a:gd name="connsiteY12" fmla="*/ 392430 h 2750587"/>
                <a:gd name="connsiteX13" fmla="*/ 1310640 w 2186940"/>
                <a:gd name="connsiteY13" fmla="*/ 358140 h 2750587"/>
                <a:gd name="connsiteX14" fmla="*/ 1322070 w 2186940"/>
                <a:gd name="connsiteY14" fmla="*/ 327660 h 2750587"/>
                <a:gd name="connsiteX15" fmla="*/ 1337310 w 2186940"/>
                <a:gd name="connsiteY15" fmla="*/ 327660 h 2750587"/>
                <a:gd name="connsiteX16" fmla="*/ 1356360 w 2186940"/>
                <a:gd name="connsiteY16" fmla="*/ 335280 h 2750587"/>
                <a:gd name="connsiteX17" fmla="*/ 1386840 w 2186940"/>
                <a:gd name="connsiteY17" fmla="*/ 335280 h 2750587"/>
                <a:gd name="connsiteX18" fmla="*/ 1402080 w 2186940"/>
                <a:gd name="connsiteY18" fmla="*/ 339090 h 2750587"/>
                <a:gd name="connsiteX19" fmla="*/ 1409700 w 2186940"/>
                <a:gd name="connsiteY19" fmla="*/ 358140 h 2750587"/>
                <a:gd name="connsiteX20" fmla="*/ 1463040 w 2186940"/>
                <a:gd name="connsiteY20" fmla="*/ 335280 h 2750587"/>
                <a:gd name="connsiteX21" fmla="*/ 1474470 w 2186940"/>
                <a:gd name="connsiteY21" fmla="*/ 323850 h 2750587"/>
                <a:gd name="connsiteX22" fmla="*/ 1489710 w 2186940"/>
                <a:gd name="connsiteY22" fmla="*/ 312420 h 2750587"/>
                <a:gd name="connsiteX23" fmla="*/ 1520190 w 2186940"/>
                <a:gd name="connsiteY23" fmla="*/ 312420 h 2750587"/>
                <a:gd name="connsiteX24" fmla="*/ 1588770 w 2186940"/>
                <a:gd name="connsiteY24" fmla="*/ 304800 h 2750587"/>
                <a:gd name="connsiteX25" fmla="*/ 1607820 w 2186940"/>
                <a:gd name="connsiteY25" fmla="*/ 217170 h 2750587"/>
                <a:gd name="connsiteX26" fmla="*/ 1630680 w 2186940"/>
                <a:gd name="connsiteY26" fmla="*/ 121920 h 2750587"/>
                <a:gd name="connsiteX27" fmla="*/ 1645920 w 2186940"/>
                <a:gd name="connsiteY27" fmla="*/ 45720 h 2750587"/>
                <a:gd name="connsiteX28" fmla="*/ 1672590 w 2186940"/>
                <a:gd name="connsiteY28" fmla="*/ 19050 h 2750587"/>
                <a:gd name="connsiteX29" fmla="*/ 1687830 w 2186940"/>
                <a:gd name="connsiteY29" fmla="*/ 0 h 2750587"/>
                <a:gd name="connsiteX30" fmla="*/ 1764030 w 2186940"/>
                <a:gd name="connsiteY30" fmla="*/ 289560 h 2750587"/>
                <a:gd name="connsiteX31" fmla="*/ 1847850 w 2186940"/>
                <a:gd name="connsiteY31" fmla="*/ 731520 h 2750587"/>
                <a:gd name="connsiteX32" fmla="*/ 1943100 w 2186940"/>
                <a:gd name="connsiteY32" fmla="*/ 1070610 h 2750587"/>
                <a:gd name="connsiteX33" fmla="*/ 2041208 w 2186940"/>
                <a:gd name="connsiteY33" fmla="*/ 1423619 h 2750587"/>
                <a:gd name="connsiteX34" fmla="*/ 2186940 w 2186940"/>
                <a:gd name="connsiteY34" fmla="*/ 1775460 h 2750587"/>
                <a:gd name="connsiteX35" fmla="*/ 2063115 w 2186940"/>
                <a:gd name="connsiteY35" fmla="*/ 1453175 h 2750587"/>
                <a:gd name="connsiteX36" fmla="*/ 2124075 w 2186940"/>
                <a:gd name="connsiteY36" fmla="*/ 1683634 h 2750587"/>
                <a:gd name="connsiteX37" fmla="*/ 2139315 w 2186940"/>
                <a:gd name="connsiteY37" fmla="*/ 1868258 h 2750587"/>
                <a:gd name="connsiteX38" fmla="*/ 2130265 w 2186940"/>
                <a:gd name="connsiteY38" fmla="*/ 2041946 h 2750587"/>
                <a:gd name="connsiteX39" fmla="*/ 2093595 w 2186940"/>
                <a:gd name="connsiteY39" fmla="*/ 2288773 h 2750587"/>
                <a:gd name="connsiteX40" fmla="*/ 2040254 w 2186940"/>
                <a:gd name="connsiteY40" fmla="*/ 2386613 h 2750587"/>
                <a:gd name="connsiteX41" fmla="*/ 1977237 w 2186940"/>
                <a:gd name="connsiteY41" fmla="*/ 2425728 h 2750587"/>
                <a:gd name="connsiteX42" fmla="*/ 1957387 w 2186940"/>
                <a:gd name="connsiteY42" fmla="*/ 2428861 h 2750587"/>
                <a:gd name="connsiteX43" fmla="*/ 1885474 w 2186940"/>
                <a:gd name="connsiteY43" fmla="*/ 2414111 h 2750587"/>
                <a:gd name="connsiteX44" fmla="*/ 1836420 w 2186940"/>
                <a:gd name="connsiteY44" fmla="*/ 2385060 h 2750587"/>
                <a:gd name="connsiteX45" fmla="*/ 1779270 w 2186940"/>
                <a:gd name="connsiteY45" fmla="*/ 2411730 h 2750587"/>
                <a:gd name="connsiteX46" fmla="*/ 1859280 w 2186940"/>
                <a:gd name="connsiteY46" fmla="*/ 2480310 h 2750587"/>
                <a:gd name="connsiteX47" fmla="*/ 1862614 w 2186940"/>
                <a:gd name="connsiteY47" fmla="*/ 2569845 h 2750587"/>
                <a:gd name="connsiteX48" fmla="*/ 1806417 w 2186940"/>
                <a:gd name="connsiteY48" fmla="*/ 2612707 h 2750587"/>
                <a:gd name="connsiteX49" fmla="*/ 1744980 w 2186940"/>
                <a:gd name="connsiteY49" fmla="*/ 2640330 h 2750587"/>
                <a:gd name="connsiteX50" fmla="*/ 1652588 w 2186940"/>
                <a:gd name="connsiteY50" fmla="*/ 2672715 h 2750587"/>
                <a:gd name="connsiteX51" fmla="*/ 1558290 w 2186940"/>
                <a:gd name="connsiteY51" fmla="*/ 2651760 h 2750587"/>
                <a:gd name="connsiteX52" fmla="*/ 1470660 w 2186940"/>
                <a:gd name="connsiteY52" fmla="*/ 2606040 h 2750587"/>
                <a:gd name="connsiteX53" fmla="*/ 1402080 w 2186940"/>
                <a:gd name="connsiteY53" fmla="*/ 2560320 h 2750587"/>
                <a:gd name="connsiteX54" fmla="*/ 1360170 w 2186940"/>
                <a:gd name="connsiteY54" fmla="*/ 2537460 h 2750587"/>
                <a:gd name="connsiteX55" fmla="*/ 1322070 w 2186940"/>
                <a:gd name="connsiteY55" fmla="*/ 2522220 h 2750587"/>
                <a:gd name="connsiteX56" fmla="*/ 1291590 w 2186940"/>
                <a:gd name="connsiteY56" fmla="*/ 2514600 h 2750587"/>
                <a:gd name="connsiteX57" fmla="*/ 1291590 w 2186940"/>
                <a:gd name="connsiteY57" fmla="*/ 2514600 h 2750587"/>
                <a:gd name="connsiteX58" fmla="*/ 1275874 w 2186940"/>
                <a:gd name="connsiteY58" fmla="*/ 2528411 h 2750587"/>
                <a:gd name="connsiteX59" fmla="*/ 1268730 w 2186940"/>
                <a:gd name="connsiteY59" fmla="*/ 2602230 h 2750587"/>
                <a:gd name="connsiteX60" fmla="*/ 1348263 w 2186940"/>
                <a:gd name="connsiteY60" fmla="*/ 2679858 h 2750587"/>
                <a:gd name="connsiteX61" fmla="*/ 1348264 w 2186940"/>
                <a:gd name="connsiteY61" fmla="*/ 2709862 h 2750587"/>
                <a:gd name="connsiteX62" fmla="*/ 1325880 w 2186940"/>
                <a:gd name="connsiteY62" fmla="*/ 2743200 h 2750587"/>
                <a:gd name="connsiteX63" fmla="*/ 1239203 w 2186940"/>
                <a:gd name="connsiteY63" fmla="*/ 2750344 h 2750587"/>
                <a:gd name="connsiteX64" fmla="*/ 1132999 w 2186940"/>
                <a:gd name="connsiteY64" fmla="*/ 2737961 h 2750587"/>
                <a:gd name="connsiteX65" fmla="*/ 1032033 w 2186940"/>
                <a:gd name="connsiteY65" fmla="*/ 2724626 h 2750587"/>
                <a:gd name="connsiteX66" fmla="*/ 975360 w 2186940"/>
                <a:gd name="connsiteY66" fmla="*/ 2703671 h 2750587"/>
                <a:gd name="connsiteX67" fmla="*/ 892016 w 2186940"/>
                <a:gd name="connsiteY67" fmla="*/ 2653189 h 2750587"/>
                <a:gd name="connsiteX68" fmla="*/ 835819 w 2186940"/>
                <a:gd name="connsiteY68" fmla="*/ 2611755 h 2750587"/>
                <a:gd name="connsiteX69" fmla="*/ 754380 w 2186940"/>
                <a:gd name="connsiteY69" fmla="*/ 2556510 h 2750587"/>
                <a:gd name="connsiteX70" fmla="*/ 712470 w 2186940"/>
                <a:gd name="connsiteY70" fmla="*/ 2526030 h 2750587"/>
                <a:gd name="connsiteX71" fmla="*/ 670560 w 2186940"/>
                <a:gd name="connsiteY71" fmla="*/ 2522220 h 2750587"/>
                <a:gd name="connsiteX72" fmla="*/ 653891 w 2186940"/>
                <a:gd name="connsiteY72" fmla="*/ 2529364 h 2750587"/>
                <a:gd name="connsiteX73" fmla="*/ 742950 w 2186940"/>
                <a:gd name="connsiteY73" fmla="*/ 2640330 h 2750587"/>
                <a:gd name="connsiteX74" fmla="*/ 742950 w 2186940"/>
                <a:gd name="connsiteY74" fmla="*/ 2696220 h 2750587"/>
                <a:gd name="connsiteX75" fmla="*/ 691515 w 2186940"/>
                <a:gd name="connsiteY75" fmla="*/ 2705731 h 2750587"/>
                <a:gd name="connsiteX76" fmla="*/ 598170 w 2186940"/>
                <a:gd name="connsiteY76" fmla="*/ 2705100 h 2750587"/>
                <a:gd name="connsiteX77" fmla="*/ 536258 w 2186940"/>
                <a:gd name="connsiteY77" fmla="*/ 2682717 h 2750587"/>
                <a:gd name="connsiteX78" fmla="*/ 453390 w 2186940"/>
                <a:gd name="connsiteY78" fmla="*/ 2628900 h 2750587"/>
                <a:gd name="connsiteX79" fmla="*/ 323850 w 2186940"/>
                <a:gd name="connsiteY79" fmla="*/ 2545080 h 2750587"/>
                <a:gd name="connsiteX80" fmla="*/ 228600 w 2186940"/>
                <a:gd name="connsiteY80" fmla="*/ 2449830 h 2750587"/>
                <a:gd name="connsiteX81" fmla="*/ 156210 w 2186940"/>
                <a:gd name="connsiteY81" fmla="*/ 2385060 h 2750587"/>
                <a:gd name="connsiteX82" fmla="*/ 95250 w 2186940"/>
                <a:gd name="connsiteY82" fmla="*/ 2316480 h 2750587"/>
                <a:gd name="connsiteX83" fmla="*/ 0 w 2186940"/>
                <a:gd name="connsiteY83" fmla="*/ 2209800 h 2750587"/>
                <a:gd name="connsiteX84" fmla="*/ 7620 w 2186940"/>
                <a:gd name="connsiteY84" fmla="*/ 830580 h 275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186940" h="2750587">
                  <a:moveTo>
                    <a:pt x="7620" y="830580"/>
                  </a:moveTo>
                  <a:lnTo>
                    <a:pt x="773430" y="1645920"/>
                  </a:lnTo>
                  <a:lnTo>
                    <a:pt x="1272540" y="1638300"/>
                  </a:lnTo>
                  <a:lnTo>
                    <a:pt x="1314450" y="1154430"/>
                  </a:lnTo>
                  <a:lnTo>
                    <a:pt x="1139190" y="765810"/>
                  </a:lnTo>
                  <a:lnTo>
                    <a:pt x="1162050" y="670560"/>
                  </a:lnTo>
                  <a:lnTo>
                    <a:pt x="1173480" y="640080"/>
                  </a:lnTo>
                  <a:lnTo>
                    <a:pt x="1192530" y="609600"/>
                  </a:lnTo>
                  <a:lnTo>
                    <a:pt x="1215390" y="571500"/>
                  </a:lnTo>
                  <a:lnTo>
                    <a:pt x="1257300" y="541020"/>
                  </a:lnTo>
                  <a:lnTo>
                    <a:pt x="1272540" y="491490"/>
                  </a:lnTo>
                  <a:lnTo>
                    <a:pt x="1291590" y="434340"/>
                  </a:lnTo>
                  <a:lnTo>
                    <a:pt x="1299210" y="392430"/>
                  </a:lnTo>
                  <a:lnTo>
                    <a:pt x="1310640" y="358140"/>
                  </a:lnTo>
                  <a:lnTo>
                    <a:pt x="1322070" y="327660"/>
                  </a:lnTo>
                  <a:lnTo>
                    <a:pt x="1337310" y="327660"/>
                  </a:lnTo>
                  <a:lnTo>
                    <a:pt x="1356360" y="335280"/>
                  </a:lnTo>
                  <a:lnTo>
                    <a:pt x="1386840" y="335280"/>
                  </a:lnTo>
                  <a:lnTo>
                    <a:pt x="1402080" y="339090"/>
                  </a:lnTo>
                  <a:lnTo>
                    <a:pt x="1409700" y="358140"/>
                  </a:lnTo>
                  <a:lnTo>
                    <a:pt x="1463040" y="335280"/>
                  </a:lnTo>
                  <a:lnTo>
                    <a:pt x="1474470" y="323850"/>
                  </a:lnTo>
                  <a:lnTo>
                    <a:pt x="1489710" y="312420"/>
                  </a:lnTo>
                  <a:lnTo>
                    <a:pt x="1520190" y="312420"/>
                  </a:lnTo>
                  <a:lnTo>
                    <a:pt x="1588770" y="304800"/>
                  </a:lnTo>
                  <a:lnTo>
                    <a:pt x="1607820" y="217170"/>
                  </a:lnTo>
                  <a:lnTo>
                    <a:pt x="1630680" y="121920"/>
                  </a:lnTo>
                  <a:lnTo>
                    <a:pt x="1645920" y="45720"/>
                  </a:lnTo>
                  <a:lnTo>
                    <a:pt x="1672590" y="19050"/>
                  </a:lnTo>
                  <a:lnTo>
                    <a:pt x="1687830" y="0"/>
                  </a:lnTo>
                  <a:lnTo>
                    <a:pt x="1764030" y="289560"/>
                  </a:lnTo>
                  <a:lnTo>
                    <a:pt x="1847850" y="731520"/>
                  </a:lnTo>
                  <a:lnTo>
                    <a:pt x="1943100" y="1070610"/>
                  </a:lnTo>
                  <a:lnTo>
                    <a:pt x="2041208" y="1423619"/>
                  </a:lnTo>
                  <a:lnTo>
                    <a:pt x="2186940" y="1775460"/>
                  </a:lnTo>
                  <a:lnTo>
                    <a:pt x="2063115" y="1453175"/>
                  </a:lnTo>
                  <a:cubicBezTo>
                    <a:pt x="2065020" y="1491513"/>
                    <a:pt x="2111375" y="1614454"/>
                    <a:pt x="2124075" y="1683634"/>
                  </a:cubicBezTo>
                  <a:cubicBezTo>
                    <a:pt x="2136775" y="1752814"/>
                    <a:pt x="2138283" y="1808539"/>
                    <a:pt x="2139315" y="1868258"/>
                  </a:cubicBezTo>
                  <a:cubicBezTo>
                    <a:pt x="2140347" y="1927977"/>
                    <a:pt x="2137885" y="1971860"/>
                    <a:pt x="2130265" y="2041946"/>
                  </a:cubicBezTo>
                  <a:cubicBezTo>
                    <a:pt x="2122645" y="2112032"/>
                    <a:pt x="2108597" y="2231329"/>
                    <a:pt x="2093595" y="2288773"/>
                  </a:cubicBezTo>
                  <a:cubicBezTo>
                    <a:pt x="2078593" y="2346218"/>
                    <a:pt x="2061631" y="2363787"/>
                    <a:pt x="2040254" y="2386613"/>
                  </a:cubicBezTo>
                  <a:cubicBezTo>
                    <a:pt x="2018877" y="2409439"/>
                    <a:pt x="1991048" y="2418687"/>
                    <a:pt x="1977237" y="2425728"/>
                  </a:cubicBezTo>
                  <a:cubicBezTo>
                    <a:pt x="1963426" y="2432769"/>
                    <a:pt x="1972681" y="2430797"/>
                    <a:pt x="1957387" y="2428861"/>
                  </a:cubicBezTo>
                  <a:cubicBezTo>
                    <a:pt x="1942093" y="2426925"/>
                    <a:pt x="1905635" y="2421411"/>
                    <a:pt x="1885474" y="2414111"/>
                  </a:cubicBezTo>
                  <a:cubicBezTo>
                    <a:pt x="1865313" y="2406811"/>
                    <a:pt x="1854121" y="2385457"/>
                    <a:pt x="1836420" y="2385060"/>
                  </a:cubicBezTo>
                  <a:cubicBezTo>
                    <a:pt x="1822450" y="2383790"/>
                    <a:pt x="1775460" y="2395855"/>
                    <a:pt x="1779270" y="2411730"/>
                  </a:cubicBezTo>
                  <a:lnTo>
                    <a:pt x="1859280" y="2480310"/>
                  </a:lnTo>
                  <a:cubicBezTo>
                    <a:pt x="1875155" y="2501900"/>
                    <a:pt x="1871425" y="2547779"/>
                    <a:pt x="1862614" y="2569845"/>
                  </a:cubicBezTo>
                  <a:cubicBezTo>
                    <a:pt x="1853804" y="2591911"/>
                    <a:pt x="1826023" y="2603341"/>
                    <a:pt x="1806417" y="2612707"/>
                  </a:cubicBezTo>
                  <a:cubicBezTo>
                    <a:pt x="1786811" y="2622073"/>
                    <a:pt x="1772999" y="2631916"/>
                    <a:pt x="1744980" y="2640330"/>
                  </a:cubicBezTo>
                  <a:cubicBezTo>
                    <a:pt x="1716961" y="2648744"/>
                    <a:pt x="1683703" y="2670810"/>
                    <a:pt x="1652588" y="2672715"/>
                  </a:cubicBezTo>
                  <a:cubicBezTo>
                    <a:pt x="1621473" y="2674620"/>
                    <a:pt x="1588611" y="2662872"/>
                    <a:pt x="1558290" y="2651760"/>
                  </a:cubicBezTo>
                  <a:cubicBezTo>
                    <a:pt x="1527969" y="2640648"/>
                    <a:pt x="1496695" y="2621280"/>
                    <a:pt x="1470660" y="2606040"/>
                  </a:cubicBezTo>
                  <a:lnTo>
                    <a:pt x="1402080" y="2560320"/>
                  </a:lnTo>
                  <a:lnTo>
                    <a:pt x="1360170" y="2537460"/>
                  </a:lnTo>
                  <a:lnTo>
                    <a:pt x="1322070" y="2522220"/>
                  </a:lnTo>
                  <a:lnTo>
                    <a:pt x="1291590" y="2514600"/>
                  </a:lnTo>
                  <a:lnTo>
                    <a:pt x="1291590" y="2514600"/>
                  </a:lnTo>
                  <a:cubicBezTo>
                    <a:pt x="1288971" y="2516902"/>
                    <a:pt x="1279684" y="2513806"/>
                    <a:pt x="1275874" y="2528411"/>
                  </a:cubicBezTo>
                  <a:cubicBezTo>
                    <a:pt x="1272064" y="2543016"/>
                    <a:pt x="1258650" y="2576592"/>
                    <a:pt x="1268730" y="2602230"/>
                  </a:cubicBezTo>
                  <a:lnTo>
                    <a:pt x="1348263" y="2679858"/>
                  </a:lnTo>
                  <a:cubicBezTo>
                    <a:pt x="1348263" y="2689859"/>
                    <a:pt x="1348264" y="2699861"/>
                    <a:pt x="1348264" y="2709862"/>
                  </a:cubicBezTo>
                  <a:cubicBezTo>
                    <a:pt x="1340803" y="2720975"/>
                    <a:pt x="1344057" y="2736453"/>
                    <a:pt x="1325880" y="2743200"/>
                  </a:cubicBezTo>
                  <a:cubicBezTo>
                    <a:pt x="1307703" y="2749947"/>
                    <a:pt x="1271350" y="2751217"/>
                    <a:pt x="1239203" y="2750344"/>
                  </a:cubicBezTo>
                  <a:cubicBezTo>
                    <a:pt x="1207056" y="2749471"/>
                    <a:pt x="1166733" y="2740263"/>
                    <a:pt x="1132999" y="2737961"/>
                  </a:cubicBezTo>
                  <a:cubicBezTo>
                    <a:pt x="1099265" y="2735659"/>
                    <a:pt x="1058306" y="2730341"/>
                    <a:pt x="1032033" y="2724626"/>
                  </a:cubicBezTo>
                  <a:cubicBezTo>
                    <a:pt x="1005760" y="2718911"/>
                    <a:pt x="998696" y="2715577"/>
                    <a:pt x="975360" y="2703671"/>
                  </a:cubicBezTo>
                  <a:cubicBezTo>
                    <a:pt x="952024" y="2691765"/>
                    <a:pt x="915273" y="2668508"/>
                    <a:pt x="892016" y="2653189"/>
                  </a:cubicBezTo>
                  <a:cubicBezTo>
                    <a:pt x="868759" y="2637870"/>
                    <a:pt x="858758" y="2627868"/>
                    <a:pt x="835819" y="2611755"/>
                  </a:cubicBezTo>
                  <a:cubicBezTo>
                    <a:pt x="812880" y="2595642"/>
                    <a:pt x="774938" y="2570798"/>
                    <a:pt x="754380" y="2556510"/>
                  </a:cubicBezTo>
                  <a:cubicBezTo>
                    <a:pt x="733822" y="2542223"/>
                    <a:pt x="726440" y="2531745"/>
                    <a:pt x="712470" y="2526030"/>
                  </a:cubicBezTo>
                  <a:cubicBezTo>
                    <a:pt x="698500" y="2520315"/>
                    <a:pt x="680323" y="2521664"/>
                    <a:pt x="670560" y="2522220"/>
                  </a:cubicBezTo>
                  <a:cubicBezTo>
                    <a:pt x="660797" y="2522776"/>
                    <a:pt x="641826" y="2509679"/>
                    <a:pt x="653891" y="2529364"/>
                  </a:cubicBezTo>
                  <a:lnTo>
                    <a:pt x="742950" y="2640330"/>
                  </a:lnTo>
                  <a:lnTo>
                    <a:pt x="742950" y="2696220"/>
                  </a:lnTo>
                  <a:cubicBezTo>
                    <a:pt x="735965" y="2708285"/>
                    <a:pt x="715645" y="2704251"/>
                    <a:pt x="691515" y="2705731"/>
                  </a:cubicBezTo>
                  <a:cubicBezTo>
                    <a:pt x="667385" y="2707211"/>
                    <a:pt x="624046" y="2708936"/>
                    <a:pt x="598170" y="2705100"/>
                  </a:cubicBezTo>
                  <a:cubicBezTo>
                    <a:pt x="572294" y="2701264"/>
                    <a:pt x="563881" y="2700656"/>
                    <a:pt x="536258" y="2682717"/>
                  </a:cubicBezTo>
                  <a:lnTo>
                    <a:pt x="453390" y="2628900"/>
                  </a:lnTo>
                  <a:cubicBezTo>
                    <a:pt x="417989" y="2605961"/>
                    <a:pt x="361315" y="2574925"/>
                    <a:pt x="323850" y="2545080"/>
                  </a:cubicBezTo>
                  <a:cubicBezTo>
                    <a:pt x="286385" y="2515235"/>
                    <a:pt x="252730" y="2471420"/>
                    <a:pt x="228600" y="2449830"/>
                  </a:cubicBezTo>
                  <a:lnTo>
                    <a:pt x="156210" y="2385060"/>
                  </a:lnTo>
                  <a:lnTo>
                    <a:pt x="95250" y="2316480"/>
                  </a:lnTo>
                  <a:lnTo>
                    <a:pt x="0" y="2209800"/>
                  </a:lnTo>
                  <a:lnTo>
                    <a:pt x="7620" y="830580"/>
                  </a:lnTo>
                  <a:close/>
                </a:path>
              </a:pathLst>
            </a:custGeom>
            <a:solidFill>
              <a:srgbClr val="D5C1C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779902" y="2880581"/>
              <a:ext cx="1126372" cy="588725"/>
            </a:xfrm>
            <a:custGeom>
              <a:avLst/>
              <a:gdLst>
                <a:gd name="connsiteX0" fmla="*/ 0 w 1126331"/>
                <a:gd name="connsiteY0" fmla="*/ 266700 h 862012"/>
                <a:gd name="connsiteX1" fmla="*/ 23812 w 1126331"/>
                <a:gd name="connsiteY1" fmla="*/ 333375 h 862012"/>
                <a:gd name="connsiteX2" fmla="*/ 154781 w 1126331"/>
                <a:gd name="connsiteY2" fmla="*/ 473869 h 862012"/>
                <a:gd name="connsiteX3" fmla="*/ 283368 w 1126331"/>
                <a:gd name="connsiteY3" fmla="*/ 595312 h 862012"/>
                <a:gd name="connsiteX4" fmla="*/ 390525 w 1126331"/>
                <a:gd name="connsiteY4" fmla="*/ 676275 h 862012"/>
                <a:gd name="connsiteX5" fmla="*/ 521493 w 1126331"/>
                <a:gd name="connsiteY5" fmla="*/ 735806 h 862012"/>
                <a:gd name="connsiteX6" fmla="*/ 695325 w 1126331"/>
                <a:gd name="connsiteY6" fmla="*/ 790575 h 862012"/>
                <a:gd name="connsiteX7" fmla="*/ 890587 w 1126331"/>
                <a:gd name="connsiteY7" fmla="*/ 847725 h 862012"/>
                <a:gd name="connsiteX8" fmla="*/ 947737 w 1126331"/>
                <a:gd name="connsiteY8" fmla="*/ 862012 h 862012"/>
                <a:gd name="connsiteX9" fmla="*/ 1000125 w 1126331"/>
                <a:gd name="connsiteY9" fmla="*/ 857250 h 862012"/>
                <a:gd name="connsiteX10" fmla="*/ 1052512 w 1126331"/>
                <a:gd name="connsiteY10" fmla="*/ 826294 h 862012"/>
                <a:gd name="connsiteX11" fmla="*/ 1100137 w 1126331"/>
                <a:gd name="connsiteY11" fmla="*/ 771525 h 862012"/>
                <a:gd name="connsiteX12" fmla="*/ 1121568 w 1126331"/>
                <a:gd name="connsiteY12" fmla="*/ 681037 h 862012"/>
                <a:gd name="connsiteX13" fmla="*/ 1126331 w 1126331"/>
                <a:gd name="connsiteY13" fmla="*/ 566737 h 862012"/>
                <a:gd name="connsiteX14" fmla="*/ 1126331 w 1126331"/>
                <a:gd name="connsiteY14" fmla="*/ 500062 h 862012"/>
                <a:gd name="connsiteX15" fmla="*/ 1095375 w 1126331"/>
                <a:gd name="connsiteY15" fmla="*/ 400050 h 862012"/>
                <a:gd name="connsiteX16" fmla="*/ 1047750 w 1126331"/>
                <a:gd name="connsiteY16" fmla="*/ 176212 h 862012"/>
                <a:gd name="connsiteX17" fmla="*/ 1004887 w 1126331"/>
                <a:gd name="connsiteY17" fmla="*/ 0 h 862012"/>
                <a:gd name="connsiteX18" fmla="*/ 938212 w 1126331"/>
                <a:gd name="connsiteY18" fmla="*/ 554831 h 862012"/>
                <a:gd name="connsiteX19" fmla="*/ 288131 w 1126331"/>
                <a:gd name="connsiteY19" fmla="*/ 371475 h 862012"/>
                <a:gd name="connsiteX20" fmla="*/ 0 w 1126331"/>
                <a:gd name="connsiteY20" fmla="*/ 266700 h 862012"/>
                <a:gd name="connsiteX0" fmla="*/ 0 w 1126331"/>
                <a:gd name="connsiteY0" fmla="*/ 266700 h 862810"/>
                <a:gd name="connsiteX1" fmla="*/ 23812 w 1126331"/>
                <a:gd name="connsiteY1" fmla="*/ 333375 h 862810"/>
                <a:gd name="connsiteX2" fmla="*/ 154781 w 1126331"/>
                <a:gd name="connsiteY2" fmla="*/ 473869 h 862810"/>
                <a:gd name="connsiteX3" fmla="*/ 283368 w 1126331"/>
                <a:gd name="connsiteY3" fmla="*/ 595312 h 862810"/>
                <a:gd name="connsiteX4" fmla="*/ 390525 w 1126331"/>
                <a:gd name="connsiteY4" fmla="*/ 676275 h 862810"/>
                <a:gd name="connsiteX5" fmla="*/ 521493 w 1126331"/>
                <a:gd name="connsiteY5" fmla="*/ 735806 h 862810"/>
                <a:gd name="connsiteX6" fmla="*/ 695325 w 1126331"/>
                <a:gd name="connsiteY6" fmla="*/ 790575 h 862810"/>
                <a:gd name="connsiteX7" fmla="*/ 890587 w 1126331"/>
                <a:gd name="connsiteY7" fmla="*/ 847725 h 862810"/>
                <a:gd name="connsiteX8" fmla="*/ 947737 w 1126331"/>
                <a:gd name="connsiteY8" fmla="*/ 862012 h 862810"/>
                <a:gd name="connsiteX9" fmla="*/ 1000125 w 1126331"/>
                <a:gd name="connsiteY9" fmla="*/ 857250 h 862810"/>
                <a:gd name="connsiteX10" fmla="*/ 1052512 w 1126331"/>
                <a:gd name="connsiteY10" fmla="*/ 826294 h 862810"/>
                <a:gd name="connsiteX11" fmla="*/ 1100137 w 1126331"/>
                <a:gd name="connsiteY11" fmla="*/ 771525 h 862810"/>
                <a:gd name="connsiteX12" fmla="*/ 1121568 w 1126331"/>
                <a:gd name="connsiteY12" fmla="*/ 681037 h 862810"/>
                <a:gd name="connsiteX13" fmla="*/ 1126331 w 1126331"/>
                <a:gd name="connsiteY13" fmla="*/ 566737 h 862810"/>
                <a:gd name="connsiteX14" fmla="*/ 1126331 w 1126331"/>
                <a:gd name="connsiteY14" fmla="*/ 500062 h 862810"/>
                <a:gd name="connsiteX15" fmla="*/ 1095375 w 1126331"/>
                <a:gd name="connsiteY15" fmla="*/ 400050 h 862810"/>
                <a:gd name="connsiteX16" fmla="*/ 1047750 w 1126331"/>
                <a:gd name="connsiteY16" fmla="*/ 176212 h 862810"/>
                <a:gd name="connsiteX17" fmla="*/ 1004887 w 1126331"/>
                <a:gd name="connsiteY17" fmla="*/ 0 h 862810"/>
                <a:gd name="connsiteX18" fmla="*/ 938212 w 1126331"/>
                <a:gd name="connsiteY18" fmla="*/ 554831 h 862810"/>
                <a:gd name="connsiteX19" fmla="*/ 288131 w 1126331"/>
                <a:gd name="connsiteY19" fmla="*/ 371475 h 862810"/>
                <a:gd name="connsiteX20" fmla="*/ 0 w 1126331"/>
                <a:gd name="connsiteY20" fmla="*/ 266700 h 862810"/>
                <a:gd name="connsiteX0" fmla="*/ 0 w 1126331"/>
                <a:gd name="connsiteY0" fmla="*/ 266700 h 864101"/>
                <a:gd name="connsiteX1" fmla="*/ 23812 w 1126331"/>
                <a:gd name="connsiteY1" fmla="*/ 333375 h 864101"/>
                <a:gd name="connsiteX2" fmla="*/ 154781 w 1126331"/>
                <a:gd name="connsiteY2" fmla="*/ 473869 h 864101"/>
                <a:gd name="connsiteX3" fmla="*/ 283368 w 1126331"/>
                <a:gd name="connsiteY3" fmla="*/ 595312 h 864101"/>
                <a:gd name="connsiteX4" fmla="*/ 390525 w 1126331"/>
                <a:gd name="connsiteY4" fmla="*/ 676275 h 864101"/>
                <a:gd name="connsiteX5" fmla="*/ 521493 w 1126331"/>
                <a:gd name="connsiteY5" fmla="*/ 735806 h 864101"/>
                <a:gd name="connsiteX6" fmla="*/ 695325 w 1126331"/>
                <a:gd name="connsiteY6" fmla="*/ 790575 h 864101"/>
                <a:gd name="connsiteX7" fmla="*/ 890587 w 1126331"/>
                <a:gd name="connsiteY7" fmla="*/ 847725 h 864101"/>
                <a:gd name="connsiteX8" fmla="*/ 947737 w 1126331"/>
                <a:gd name="connsiteY8" fmla="*/ 862012 h 864101"/>
                <a:gd name="connsiteX9" fmla="*/ 1000125 w 1126331"/>
                <a:gd name="connsiteY9" fmla="*/ 857250 h 864101"/>
                <a:gd name="connsiteX10" fmla="*/ 1052512 w 1126331"/>
                <a:gd name="connsiteY10" fmla="*/ 826294 h 864101"/>
                <a:gd name="connsiteX11" fmla="*/ 1100137 w 1126331"/>
                <a:gd name="connsiteY11" fmla="*/ 771525 h 864101"/>
                <a:gd name="connsiteX12" fmla="*/ 1121568 w 1126331"/>
                <a:gd name="connsiteY12" fmla="*/ 681037 h 864101"/>
                <a:gd name="connsiteX13" fmla="*/ 1126331 w 1126331"/>
                <a:gd name="connsiteY13" fmla="*/ 566737 h 864101"/>
                <a:gd name="connsiteX14" fmla="*/ 1126331 w 1126331"/>
                <a:gd name="connsiteY14" fmla="*/ 500062 h 864101"/>
                <a:gd name="connsiteX15" fmla="*/ 1095375 w 1126331"/>
                <a:gd name="connsiteY15" fmla="*/ 400050 h 864101"/>
                <a:gd name="connsiteX16" fmla="*/ 1047750 w 1126331"/>
                <a:gd name="connsiteY16" fmla="*/ 176212 h 864101"/>
                <a:gd name="connsiteX17" fmla="*/ 1004887 w 1126331"/>
                <a:gd name="connsiteY17" fmla="*/ 0 h 864101"/>
                <a:gd name="connsiteX18" fmla="*/ 938212 w 1126331"/>
                <a:gd name="connsiteY18" fmla="*/ 554831 h 864101"/>
                <a:gd name="connsiteX19" fmla="*/ 288131 w 1126331"/>
                <a:gd name="connsiteY19" fmla="*/ 371475 h 864101"/>
                <a:gd name="connsiteX20" fmla="*/ 0 w 1126331"/>
                <a:gd name="connsiteY20" fmla="*/ 266700 h 864101"/>
                <a:gd name="connsiteX0" fmla="*/ 0 w 1126331"/>
                <a:gd name="connsiteY0" fmla="*/ 266700 h 864101"/>
                <a:gd name="connsiteX1" fmla="*/ 23812 w 1126331"/>
                <a:gd name="connsiteY1" fmla="*/ 333375 h 864101"/>
                <a:gd name="connsiteX2" fmla="*/ 154781 w 1126331"/>
                <a:gd name="connsiteY2" fmla="*/ 473869 h 864101"/>
                <a:gd name="connsiteX3" fmla="*/ 283368 w 1126331"/>
                <a:gd name="connsiteY3" fmla="*/ 595312 h 864101"/>
                <a:gd name="connsiteX4" fmla="*/ 390525 w 1126331"/>
                <a:gd name="connsiteY4" fmla="*/ 676275 h 864101"/>
                <a:gd name="connsiteX5" fmla="*/ 521493 w 1126331"/>
                <a:gd name="connsiteY5" fmla="*/ 735806 h 864101"/>
                <a:gd name="connsiteX6" fmla="*/ 695325 w 1126331"/>
                <a:gd name="connsiteY6" fmla="*/ 790575 h 864101"/>
                <a:gd name="connsiteX7" fmla="*/ 890587 w 1126331"/>
                <a:gd name="connsiteY7" fmla="*/ 847725 h 864101"/>
                <a:gd name="connsiteX8" fmla="*/ 947737 w 1126331"/>
                <a:gd name="connsiteY8" fmla="*/ 862012 h 864101"/>
                <a:gd name="connsiteX9" fmla="*/ 1000125 w 1126331"/>
                <a:gd name="connsiteY9" fmla="*/ 857250 h 864101"/>
                <a:gd name="connsiteX10" fmla="*/ 1052512 w 1126331"/>
                <a:gd name="connsiteY10" fmla="*/ 826294 h 864101"/>
                <a:gd name="connsiteX11" fmla="*/ 1100137 w 1126331"/>
                <a:gd name="connsiteY11" fmla="*/ 771525 h 864101"/>
                <a:gd name="connsiteX12" fmla="*/ 1121568 w 1126331"/>
                <a:gd name="connsiteY12" fmla="*/ 681037 h 864101"/>
                <a:gd name="connsiteX13" fmla="*/ 1126331 w 1126331"/>
                <a:gd name="connsiteY13" fmla="*/ 566737 h 864101"/>
                <a:gd name="connsiteX14" fmla="*/ 1126331 w 1126331"/>
                <a:gd name="connsiteY14" fmla="*/ 500062 h 864101"/>
                <a:gd name="connsiteX15" fmla="*/ 1095375 w 1126331"/>
                <a:gd name="connsiteY15" fmla="*/ 400050 h 864101"/>
                <a:gd name="connsiteX16" fmla="*/ 1047750 w 1126331"/>
                <a:gd name="connsiteY16" fmla="*/ 176212 h 864101"/>
                <a:gd name="connsiteX17" fmla="*/ 1004887 w 1126331"/>
                <a:gd name="connsiteY17" fmla="*/ 0 h 864101"/>
                <a:gd name="connsiteX18" fmla="*/ 938212 w 1126331"/>
                <a:gd name="connsiteY18" fmla="*/ 554831 h 864101"/>
                <a:gd name="connsiteX19" fmla="*/ 288131 w 1126331"/>
                <a:gd name="connsiteY19" fmla="*/ 371475 h 864101"/>
                <a:gd name="connsiteX20" fmla="*/ 0 w 1126331"/>
                <a:gd name="connsiteY20" fmla="*/ 266700 h 864101"/>
                <a:gd name="connsiteX0" fmla="*/ 0 w 1126331"/>
                <a:gd name="connsiteY0" fmla="*/ 266700 h 864101"/>
                <a:gd name="connsiteX1" fmla="*/ 23812 w 1126331"/>
                <a:gd name="connsiteY1" fmla="*/ 333375 h 864101"/>
                <a:gd name="connsiteX2" fmla="*/ 154781 w 1126331"/>
                <a:gd name="connsiteY2" fmla="*/ 473869 h 864101"/>
                <a:gd name="connsiteX3" fmla="*/ 283368 w 1126331"/>
                <a:gd name="connsiteY3" fmla="*/ 595312 h 864101"/>
                <a:gd name="connsiteX4" fmla="*/ 390525 w 1126331"/>
                <a:gd name="connsiteY4" fmla="*/ 676275 h 864101"/>
                <a:gd name="connsiteX5" fmla="*/ 521493 w 1126331"/>
                <a:gd name="connsiteY5" fmla="*/ 735806 h 864101"/>
                <a:gd name="connsiteX6" fmla="*/ 695325 w 1126331"/>
                <a:gd name="connsiteY6" fmla="*/ 790575 h 864101"/>
                <a:gd name="connsiteX7" fmla="*/ 890587 w 1126331"/>
                <a:gd name="connsiteY7" fmla="*/ 847725 h 864101"/>
                <a:gd name="connsiteX8" fmla="*/ 947737 w 1126331"/>
                <a:gd name="connsiteY8" fmla="*/ 862012 h 864101"/>
                <a:gd name="connsiteX9" fmla="*/ 1000125 w 1126331"/>
                <a:gd name="connsiteY9" fmla="*/ 857250 h 864101"/>
                <a:gd name="connsiteX10" fmla="*/ 1052512 w 1126331"/>
                <a:gd name="connsiteY10" fmla="*/ 826294 h 864101"/>
                <a:gd name="connsiteX11" fmla="*/ 1100137 w 1126331"/>
                <a:gd name="connsiteY11" fmla="*/ 771525 h 864101"/>
                <a:gd name="connsiteX12" fmla="*/ 1121568 w 1126331"/>
                <a:gd name="connsiteY12" fmla="*/ 681037 h 864101"/>
                <a:gd name="connsiteX13" fmla="*/ 1126331 w 1126331"/>
                <a:gd name="connsiteY13" fmla="*/ 566737 h 864101"/>
                <a:gd name="connsiteX14" fmla="*/ 1126331 w 1126331"/>
                <a:gd name="connsiteY14" fmla="*/ 500062 h 864101"/>
                <a:gd name="connsiteX15" fmla="*/ 1095375 w 1126331"/>
                <a:gd name="connsiteY15" fmla="*/ 400050 h 864101"/>
                <a:gd name="connsiteX16" fmla="*/ 1047750 w 1126331"/>
                <a:gd name="connsiteY16" fmla="*/ 176212 h 864101"/>
                <a:gd name="connsiteX17" fmla="*/ 1004887 w 1126331"/>
                <a:gd name="connsiteY17" fmla="*/ 0 h 864101"/>
                <a:gd name="connsiteX18" fmla="*/ 938212 w 1126331"/>
                <a:gd name="connsiteY18" fmla="*/ 554831 h 864101"/>
                <a:gd name="connsiteX19" fmla="*/ 288131 w 1126331"/>
                <a:gd name="connsiteY19" fmla="*/ 371475 h 864101"/>
                <a:gd name="connsiteX20" fmla="*/ 0 w 1126331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  <a:gd name="connsiteX0" fmla="*/ 19194 w 1145566"/>
                <a:gd name="connsiteY0" fmla="*/ 266700 h 864101"/>
                <a:gd name="connsiteX1" fmla="*/ 43006 w 1145566"/>
                <a:gd name="connsiteY1" fmla="*/ 333375 h 864101"/>
                <a:gd name="connsiteX2" fmla="*/ 173975 w 1145566"/>
                <a:gd name="connsiteY2" fmla="*/ 473869 h 864101"/>
                <a:gd name="connsiteX3" fmla="*/ 302562 w 1145566"/>
                <a:gd name="connsiteY3" fmla="*/ 595312 h 864101"/>
                <a:gd name="connsiteX4" fmla="*/ 409719 w 1145566"/>
                <a:gd name="connsiteY4" fmla="*/ 676275 h 864101"/>
                <a:gd name="connsiteX5" fmla="*/ 540687 w 1145566"/>
                <a:gd name="connsiteY5" fmla="*/ 735806 h 864101"/>
                <a:gd name="connsiteX6" fmla="*/ 714519 w 1145566"/>
                <a:gd name="connsiteY6" fmla="*/ 790575 h 864101"/>
                <a:gd name="connsiteX7" fmla="*/ 909781 w 1145566"/>
                <a:gd name="connsiteY7" fmla="*/ 847725 h 864101"/>
                <a:gd name="connsiteX8" fmla="*/ 966931 w 1145566"/>
                <a:gd name="connsiteY8" fmla="*/ 862012 h 864101"/>
                <a:gd name="connsiteX9" fmla="*/ 1019319 w 1145566"/>
                <a:gd name="connsiteY9" fmla="*/ 857250 h 864101"/>
                <a:gd name="connsiteX10" fmla="*/ 1071706 w 1145566"/>
                <a:gd name="connsiteY10" fmla="*/ 826294 h 864101"/>
                <a:gd name="connsiteX11" fmla="*/ 1119331 w 1145566"/>
                <a:gd name="connsiteY11" fmla="*/ 771525 h 864101"/>
                <a:gd name="connsiteX12" fmla="*/ 1140762 w 1145566"/>
                <a:gd name="connsiteY12" fmla="*/ 681037 h 864101"/>
                <a:gd name="connsiteX13" fmla="*/ 1145525 w 1145566"/>
                <a:gd name="connsiteY13" fmla="*/ 566737 h 864101"/>
                <a:gd name="connsiteX14" fmla="*/ 1145525 w 1145566"/>
                <a:gd name="connsiteY14" fmla="*/ 500062 h 864101"/>
                <a:gd name="connsiteX15" fmla="*/ 1114569 w 1145566"/>
                <a:gd name="connsiteY15" fmla="*/ 400050 h 864101"/>
                <a:gd name="connsiteX16" fmla="*/ 1066944 w 1145566"/>
                <a:gd name="connsiteY16" fmla="*/ 176212 h 864101"/>
                <a:gd name="connsiteX17" fmla="*/ 1024081 w 1145566"/>
                <a:gd name="connsiteY17" fmla="*/ 0 h 864101"/>
                <a:gd name="connsiteX18" fmla="*/ 957406 w 1145566"/>
                <a:gd name="connsiteY18" fmla="*/ 554831 h 864101"/>
                <a:gd name="connsiteX19" fmla="*/ 307325 w 1145566"/>
                <a:gd name="connsiteY19" fmla="*/ 371475 h 864101"/>
                <a:gd name="connsiteX20" fmla="*/ 19194 w 1145566"/>
                <a:gd name="connsiteY20" fmla="*/ 266700 h 864101"/>
                <a:gd name="connsiteX0" fmla="*/ 0 w 1126372"/>
                <a:gd name="connsiteY0" fmla="*/ 266700 h 864101"/>
                <a:gd name="connsiteX1" fmla="*/ 23812 w 1126372"/>
                <a:gd name="connsiteY1" fmla="*/ 333375 h 864101"/>
                <a:gd name="connsiteX2" fmla="*/ 154781 w 1126372"/>
                <a:gd name="connsiteY2" fmla="*/ 473869 h 864101"/>
                <a:gd name="connsiteX3" fmla="*/ 283368 w 1126372"/>
                <a:gd name="connsiteY3" fmla="*/ 595312 h 864101"/>
                <a:gd name="connsiteX4" fmla="*/ 390525 w 1126372"/>
                <a:gd name="connsiteY4" fmla="*/ 676275 h 864101"/>
                <a:gd name="connsiteX5" fmla="*/ 521493 w 1126372"/>
                <a:gd name="connsiteY5" fmla="*/ 735806 h 864101"/>
                <a:gd name="connsiteX6" fmla="*/ 695325 w 1126372"/>
                <a:gd name="connsiteY6" fmla="*/ 790575 h 864101"/>
                <a:gd name="connsiteX7" fmla="*/ 890587 w 1126372"/>
                <a:gd name="connsiteY7" fmla="*/ 847725 h 864101"/>
                <a:gd name="connsiteX8" fmla="*/ 947737 w 1126372"/>
                <a:gd name="connsiteY8" fmla="*/ 862012 h 864101"/>
                <a:gd name="connsiteX9" fmla="*/ 1000125 w 1126372"/>
                <a:gd name="connsiteY9" fmla="*/ 857250 h 864101"/>
                <a:gd name="connsiteX10" fmla="*/ 1052512 w 1126372"/>
                <a:gd name="connsiteY10" fmla="*/ 826294 h 864101"/>
                <a:gd name="connsiteX11" fmla="*/ 1100137 w 1126372"/>
                <a:gd name="connsiteY11" fmla="*/ 771525 h 864101"/>
                <a:gd name="connsiteX12" fmla="*/ 1121568 w 1126372"/>
                <a:gd name="connsiteY12" fmla="*/ 681037 h 864101"/>
                <a:gd name="connsiteX13" fmla="*/ 1126331 w 1126372"/>
                <a:gd name="connsiteY13" fmla="*/ 566737 h 864101"/>
                <a:gd name="connsiteX14" fmla="*/ 1126331 w 1126372"/>
                <a:gd name="connsiteY14" fmla="*/ 500062 h 864101"/>
                <a:gd name="connsiteX15" fmla="*/ 1095375 w 1126372"/>
                <a:gd name="connsiteY15" fmla="*/ 400050 h 864101"/>
                <a:gd name="connsiteX16" fmla="*/ 1047750 w 1126372"/>
                <a:gd name="connsiteY16" fmla="*/ 176212 h 864101"/>
                <a:gd name="connsiteX17" fmla="*/ 1004887 w 1126372"/>
                <a:gd name="connsiteY17" fmla="*/ 0 h 864101"/>
                <a:gd name="connsiteX18" fmla="*/ 938212 w 1126372"/>
                <a:gd name="connsiteY18" fmla="*/ 554831 h 864101"/>
                <a:gd name="connsiteX19" fmla="*/ 288131 w 1126372"/>
                <a:gd name="connsiteY19" fmla="*/ 371475 h 864101"/>
                <a:gd name="connsiteX20" fmla="*/ 0 w 1126372"/>
                <a:gd name="connsiteY20" fmla="*/ 266700 h 86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26372" h="864101">
                  <a:moveTo>
                    <a:pt x="0" y="266700"/>
                  </a:moveTo>
                  <a:cubicBezTo>
                    <a:pt x="11906" y="300037"/>
                    <a:pt x="-1985" y="298847"/>
                    <a:pt x="23812" y="333375"/>
                  </a:cubicBezTo>
                  <a:cubicBezTo>
                    <a:pt x="49609" y="367903"/>
                    <a:pt x="111522" y="430213"/>
                    <a:pt x="154781" y="473869"/>
                  </a:cubicBezTo>
                  <a:lnTo>
                    <a:pt x="283368" y="595312"/>
                  </a:lnTo>
                  <a:cubicBezTo>
                    <a:pt x="322659" y="629046"/>
                    <a:pt x="350838" y="652859"/>
                    <a:pt x="390525" y="676275"/>
                  </a:cubicBezTo>
                  <a:cubicBezTo>
                    <a:pt x="430213" y="699691"/>
                    <a:pt x="470693" y="716756"/>
                    <a:pt x="521493" y="735806"/>
                  </a:cubicBezTo>
                  <a:cubicBezTo>
                    <a:pt x="572293" y="754856"/>
                    <a:pt x="633809" y="771922"/>
                    <a:pt x="695325" y="790575"/>
                  </a:cubicBezTo>
                  <a:cubicBezTo>
                    <a:pt x="756841" y="809228"/>
                    <a:pt x="848518" y="835819"/>
                    <a:pt x="890587" y="847725"/>
                  </a:cubicBezTo>
                  <a:cubicBezTo>
                    <a:pt x="932656" y="859631"/>
                    <a:pt x="929481" y="860425"/>
                    <a:pt x="947737" y="862012"/>
                  </a:cubicBezTo>
                  <a:cubicBezTo>
                    <a:pt x="965993" y="863600"/>
                    <a:pt x="982663" y="867569"/>
                    <a:pt x="1000125" y="857250"/>
                  </a:cubicBezTo>
                  <a:lnTo>
                    <a:pt x="1052512" y="826294"/>
                  </a:lnTo>
                  <a:cubicBezTo>
                    <a:pt x="1069181" y="812007"/>
                    <a:pt x="1092993" y="801688"/>
                    <a:pt x="1100137" y="771525"/>
                  </a:cubicBezTo>
                  <a:lnTo>
                    <a:pt x="1121568" y="681037"/>
                  </a:lnTo>
                  <a:cubicBezTo>
                    <a:pt x="1128712" y="650874"/>
                    <a:pt x="1125537" y="596899"/>
                    <a:pt x="1126331" y="566737"/>
                  </a:cubicBezTo>
                  <a:lnTo>
                    <a:pt x="1126331" y="500062"/>
                  </a:lnTo>
                  <a:lnTo>
                    <a:pt x="1095375" y="400050"/>
                  </a:lnTo>
                  <a:lnTo>
                    <a:pt x="1047750" y="176212"/>
                  </a:lnTo>
                  <a:lnTo>
                    <a:pt x="1004887" y="0"/>
                  </a:lnTo>
                  <a:lnTo>
                    <a:pt x="938212" y="554831"/>
                  </a:lnTo>
                  <a:lnTo>
                    <a:pt x="288131" y="371475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5C1C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>
              <a:off x="475100" y="2416580"/>
              <a:ext cx="1422782" cy="1020546"/>
            </a:xfrm>
            <a:custGeom>
              <a:avLst/>
              <a:gdLst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25"/>
                <a:gd name="connsiteX1" fmla="*/ 0 w 1452562"/>
                <a:gd name="connsiteY1" fmla="*/ 571500 h 1495425"/>
                <a:gd name="connsiteX2" fmla="*/ 114300 w 1452562"/>
                <a:gd name="connsiteY2" fmla="*/ 731044 h 1495425"/>
                <a:gd name="connsiteX3" fmla="*/ 269081 w 1452562"/>
                <a:gd name="connsiteY3" fmla="*/ 916782 h 1495425"/>
                <a:gd name="connsiteX4" fmla="*/ 464343 w 1452562"/>
                <a:gd name="connsiteY4" fmla="*/ 1126332 h 1495425"/>
                <a:gd name="connsiteX5" fmla="*/ 645318 w 1452562"/>
                <a:gd name="connsiteY5" fmla="*/ 1316832 h 1495425"/>
                <a:gd name="connsiteX6" fmla="*/ 764381 w 1452562"/>
                <a:gd name="connsiteY6" fmla="*/ 1402557 h 1495425"/>
                <a:gd name="connsiteX7" fmla="*/ 914400 w 1452562"/>
                <a:gd name="connsiteY7" fmla="*/ 1452563 h 1495425"/>
                <a:gd name="connsiteX8" fmla="*/ 1135856 w 1452562"/>
                <a:gd name="connsiteY8" fmla="*/ 1495425 h 1495425"/>
                <a:gd name="connsiteX9" fmla="*/ 1328737 w 1452562"/>
                <a:gd name="connsiteY9" fmla="*/ 1493044 h 1495425"/>
                <a:gd name="connsiteX10" fmla="*/ 1404937 w 1452562"/>
                <a:gd name="connsiteY10" fmla="*/ 1459707 h 1495425"/>
                <a:gd name="connsiteX11" fmla="*/ 1452562 w 1452562"/>
                <a:gd name="connsiteY11" fmla="*/ 1335882 h 1495425"/>
                <a:gd name="connsiteX12" fmla="*/ 1419225 w 1452562"/>
                <a:gd name="connsiteY12" fmla="*/ 1114425 h 1495425"/>
                <a:gd name="connsiteX13" fmla="*/ 1383506 w 1452562"/>
                <a:gd name="connsiteY13" fmla="*/ 890588 h 1495425"/>
                <a:gd name="connsiteX14" fmla="*/ 1331118 w 1452562"/>
                <a:gd name="connsiteY14" fmla="*/ 678657 h 1495425"/>
                <a:gd name="connsiteX15" fmla="*/ 1264443 w 1452562"/>
                <a:gd name="connsiteY15" fmla="*/ 497682 h 1495425"/>
                <a:gd name="connsiteX16" fmla="*/ 1183481 w 1452562"/>
                <a:gd name="connsiteY16" fmla="*/ 369094 h 1495425"/>
                <a:gd name="connsiteX17" fmla="*/ 1140618 w 1452562"/>
                <a:gd name="connsiteY17" fmla="*/ 297657 h 1495425"/>
                <a:gd name="connsiteX18" fmla="*/ 1092993 w 1452562"/>
                <a:gd name="connsiteY18" fmla="*/ 266700 h 1495425"/>
                <a:gd name="connsiteX19" fmla="*/ 1064418 w 1452562"/>
                <a:gd name="connsiteY19" fmla="*/ 283369 h 1495425"/>
                <a:gd name="connsiteX20" fmla="*/ 1045368 w 1452562"/>
                <a:gd name="connsiteY20" fmla="*/ 321469 h 1495425"/>
                <a:gd name="connsiteX21" fmla="*/ 1023937 w 1452562"/>
                <a:gd name="connsiteY21" fmla="*/ 357188 h 1495425"/>
                <a:gd name="connsiteX22" fmla="*/ 445293 w 1452562"/>
                <a:gd name="connsiteY22" fmla="*/ 573882 h 1495425"/>
                <a:gd name="connsiteX23" fmla="*/ 83343 w 1452562"/>
                <a:gd name="connsiteY23" fmla="*/ 0 h 1495425"/>
                <a:gd name="connsiteX24" fmla="*/ 0 w 1452562"/>
                <a:gd name="connsiteY24" fmla="*/ 23813 h 1495425"/>
                <a:gd name="connsiteX0" fmla="*/ 0 w 1452562"/>
                <a:gd name="connsiteY0" fmla="*/ 23813 h 1495441"/>
                <a:gd name="connsiteX1" fmla="*/ 0 w 1452562"/>
                <a:gd name="connsiteY1" fmla="*/ 571500 h 1495441"/>
                <a:gd name="connsiteX2" fmla="*/ 114300 w 1452562"/>
                <a:gd name="connsiteY2" fmla="*/ 731044 h 1495441"/>
                <a:gd name="connsiteX3" fmla="*/ 269081 w 1452562"/>
                <a:gd name="connsiteY3" fmla="*/ 916782 h 1495441"/>
                <a:gd name="connsiteX4" fmla="*/ 464343 w 1452562"/>
                <a:gd name="connsiteY4" fmla="*/ 1126332 h 1495441"/>
                <a:gd name="connsiteX5" fmla="*/ 645318 w 1452562"/>
                <a:gd name="connsiteY5" fmla="*/ 1316832 h 1495441"/>
                <a:gd name="connsiteX6" fmla="*/ 764381 w 1452562"/>
                <a:gd name="connsiteY6" fmla="*/ 1402557 h 1495441"/>
                <a:gd name="connsiteX7" fmla="*/ 914400 w 1452562"/>
                <a:gd name="connsiteY7" fmla="*/ 1452563 h 1495441"/>
                <a:gd name="connsiteX8" fmla="*/ 1135856 w 1452562"/>
                <a:gd name="connsiteY8" fmla="*/ 1495425 h 1495441"/>
                <a:gd name="connsiteX9" fmla="*/ 1328737 w 1452562"/>
                <a:gd name="connsiteY9" fmla="*/ 1493044 h 1495441"/>
                <a:gd name="connsiteX10" fmla="*/ 1404937 w 1452562"/>
                <a:gd name="connsiteY10" fmla="*/ 1459707 h 1495441"/>
                <a:gd name="connsiteX11" fmla="*/ 1452562 w 1452562"/>
                <a:gd name="connsiteY11" fmla="*/ 1335882 h 1495441"/>
                <a:gd name="connsiteX12" fmla="*/ 1419225 w 1452562"/>
                <a:gd name="connsiteY12" fmla="*/ 1114425 h 1495441"/>
                <a:gd name="connsiteX13" fmla="*/ 1383506 w 1452562"/>
                <a:gd name="connsiteY13" fmla="*/ 890588 h 1495441"/>
                <a:gd name="connsiteX14" fmla="*/ 1331118 w 1452562"/>
                <a:gd name="connsiteY14" fmla="*/ 678657 h 1495441"/>
                <a:gd name="connsiteX15" fmla="*/ 1264443 w 1452562"/>
                <a:gd name="connsiteY15" fmla="*/ 497682 h 1495441"/>
                <a:gd name="connsiteX16" fmla="*/ 1183481 w 1452562"/>
                <a:gd name="connsiteY16" fmla="*/ 369094 h 1495441"/>
                <a:gd name="connsiteX17" fmla="*/ 1140618 w 1452562"/>
                <a:gd name="connsiteY17" fmla="*/ 297657 h 1495441"/>
                <a:gd name="connsiteX18" fmla="*/ 1092993 w 1452562"/>
                <a:gd name="connsiteY18" fmla="*/ 266700 h 1495441"/>
                <a:gd name="connsiteX19" fmla="*/ 1064418 w 1452562"/>
                <a:gd name="connsiteY19" fmla="*/ 283369 h 1495441"/>
                <a:gd name="connsiteX20" fmla="*/ 1045368 w 1452562"/>
                <a:gd name="connsiteY20" fmla="*/ 321469 h 1495441"/>
                <a:gd name="connsiteX21" fmla="*/ 1023937 w 1452562"/>
                <a:gd name="connsiteY21" fmla="*/ 357188 h 1495441"/>
                <a:gd name="connsiteX22" fmla="*/ 445293 w 1452562"/>
                <a:gd name="connsiteY22" fmla="*/ 573882 h 1495441"/>
                <a:gd name="connsiteX23" fmla="*/ 83343 w 1452562"/>
                <a:gd name="connsiteY23" fmla="*/ 0 h 1495441"/>
                <a:gd name="connsiteX24" fmla="*/ 0 w 1452562"/>
                <a:gd name="connsiteY24" fmla="*/ 23813 h 1495441"/>
                <a:gd name="connsiteX0" fmla="*/ 0 w 1452562"/>
                <a:gd name="connsiteY0" fmla="*/ 23813 h 1495441"/>
                <a:gd name="connsiteX1" fmla="*/ 0 w 1452562"/>
                <a:gd name="connsiteY1" fmla="*/ 571500 h 1495441"/>
                <a:gd name="connsiteX2" fmla="*/ 114300 w 1452562"/>
                <a:gd name="connsiteY2" fmla="*/ 731044 h 1495441"/>
                <a:gd name="connsiteX3" fmla="*/ 269081 w 1452562"/>
                <a:gd name="connsiteY3" fmla="*/ 916782 h 1495441"/>
                <a:gd name="connsiteX4" fmla="*/ 464343 w 1452562"/>
                <a:gd name="connsiteY4" fmla="*/ 1126332 h 1495441"/>
                <a:gd name="connsiteX5" fmla="*/ 645318 w 1452562"/>
                <a:gd name="connsiteY5" fmla="*/ 1316832 h 1495441"/>
                <a:gd name="connsiteX6" fmla="*/ 764381 w 1452562"/>
                <a:gd name="connsiteY6" fmla="*/ 1402557 h 1495441"/>
                <a:gd name="connsiteX7" fmla="*/ 914400 w 1452562"/>
                <a:gd name="connsiteY7" fmla="*/ 1452563 h 1495441"/>
                <a:gd name="connsiteX8" fmla="*/ 1135856 w 1452562"/>
                <a:gd name="connsiteY8" fmla="*/ 1495425 h 1495441"/>
                <a:gd name="connsiteX9" fmla="*/ 1328737 w 1452562"/>
                <a:gd name="connsiteY9" fmla="*/ 1493044 h 1495441"/>
                <a:gd name="connsiteX10" fmla="*/ 1404937 w 1452562"/>
                <a:gd name="connsiteY10" fmla="*/ 1459707 h 1495441"/>
                <a:gd name="connsiteX11" fmla="*/ 1452562 w 1452562"/>
                <a:gd name="connsiteY11" fmla="*/ 1335882 h 1495441"/>
                <a:gd name="connsiteX12" fmla="*/ 1419225 w 1452562"/>
                <a:gd name="connsiteY12" fmla="*/ 1114425 h 1495441"/>
                <a:gd name="connsiteX13" fmla="*/ 1383506 w 1452562"/>
                <a:gd name="connsiteY13" fmla="*/ 890588 h 1495441"/>
                <a:gd name="connsiteX14" fmla="*/ 1331118 w 1452562"/>
                <a:gd name="connsiteY14" fmla="*/ 678657 h 1495441"/>
                <a:gd name="connsiteX15" fmla="*/ 1264443 w 1452562"/>
                <a:gd name="connsiteY15" fmla="*/ 497682 h 1495441"/>
                <a:gd name="connsiteX16" fmla="*/ 1183481 w 1452562"/>
                <a:gd name="connsiteY16" fmla="*/ 369094 h 1495441"/>
                <a:gd name="connsiteX17" fmla="*/ 1140618 w 1452562"/>
                <a:gd name="connsiteY17" fmla="*/ 297657 h 1495441"/>
                <a:gd name="connsiteX18" fmla="*/ 1092993 w 1452562"/>
                <a:gd name="connsiteY18" fmla="*/ 266700 h 1495441"/>
                <a:gd name="connsiteX19" fmla="*/ 1064418 w 1452562"/>
                <a:gd name="connsiteY19" fmla="*/ 283369 h 1495441"/>
                <a:gd name="connsiteX20" fmla="*/ 1045368 w 1452562"/>
                <a:gd name="connsiteY20" fmla="*/ 321469 h 1495441"/>
                <a:gd name="connsiteX21" fmla="*/ 1023937 w 1452562"/>
                <a:gd name="connsiteY21" fmla="*/ 357188 h 1495441"/>
                <a:gd name="connsiteX22" fmla="*/ 445293 w 1452562"/>
                <a:gd name="connsiteY22" fmla="*/ 573882 h 1495441"/>
                <a:gd name="connsiteX23" fmla="*/ 83343 w 1452562"/>
                <a:gd name="connsiteY23" fmla="*/ 0 h 1495441"/>
                <a:gd name="connsiteX24" fmla="*/ 0 w 1452562"/>
                <a:gd name="connsiteY24" fmla="*/ 23813 h 1495441"/>
                <a:gd name="connsiteX0" fmla="*/ 0 w 1452562"/>
                <a:gd name="connsiteY0" fmla="*/ 23813 h 1495441"/>
                <a:gd name="connsiteX1" fmla="*/ 0 w 1452562"/>
                <a:gd name="connsiteY1" fmla="*/ 571500 h 1495441"/>
                <a:gd name="connsiteX2" fmla="*/ 114300 w 1452562"/>
                <a:gd name="connsiteY2" fmla="*/ 731044 h 1495441"/>
                <a:gd name="connsiteX3" fmla="*/ 269081 w 1452562"/>
                <a:gd name="connsiteY3" fmla="*/ 916782 h 1495441"/>
                <a:gd name="connsiteX4" fmla="*/ 464343 w 1452562"/>
                <a:gd name="connsiteY4" fmla="*/ 1126332 h 1495441"/>
                <a:gd name="connsiteX5" fmla="*/ 645318 w 1452562"/>
                <a:gd name="connsiteY5" fmla="*/ 1316832 h 1495441"/>
                <a:gd name="connsiteX6" fmla="*/ 764381 w 1452562"/>
                <a:gd name="connsiteY6" fmla="*/ 1402557 h 1495441"/>
                <a:gd name="connsiteX7" fmla="*/ 914400 w 1452562"/>
                <a:gd name="connsiteY7" fmla="*/ 1452563 h 1495441"/>
                <a:gd name="connsiteX8" fmla="*/ 1135856 w 1452562"/>
                <a:gd name="connsiteY8" fmla="*/ 1495425 h 1495441"/>
                <a:gd name="connsiteX9" fmla="*/ 1328737 w 1452562"/>
                <a:gd name="connsiteY9" fmla="*/ 1493044 h 1495441"/>
                <a:gd name="connsiteX10" fmla="*/ 1404937 w 1452562"/>
                <a:gd name="connsiteY10" fmla="*/ 1459707 h 1495441"/>
                <a:gd name="connsiteX11" fmla="*/ 1452562 w 1452562"/>
                <a:gd name="connsiteY11" fmla="*/ 1335882 h 1495441"/>
                <a:gd name="connsiteX12" fmla="*/ 1419225 w 1452562"/>
                <a:gd name="connsiteY12" fmla="*/ 1114425 h 1495441"/>
                <a:gd name="connsiteX13" fmla="*/ 1383506 w 1452562"/>
                <a:gd name="connsiteY13" fmla="*/ 890588 h 1495441"/>
                <a:gd name="connsiteX14" fmla="*/ 1331118 w 1452562"/>
                <a:gd name="connsiteY14" fmla="*/ 678657 h 1495441"/>
                <a:gd name="connsiteX15" fmla="*/ 1264443 w 1452562"/>
                <a:gd name="connsiteY15" fmla="*/ 497682 h 1495441"/>
                <a:gd name="connsiteX16" fmla="*/ 1183481 w 1452562"/>
                <a:gd name="connsiteY16" fmla="*/ 369094 h 1495441"/>
                <a:gd name="connsiteX17" fmla="*/ 1140618 w 1452562"/>
                <a:gd name="connsiteY17" fmla="*/ 297657 h 1495441"/>
                <a:gd name="connsiteX18" fmla="*/ 1092993 w 1452562"/>
                <a:gd name="connsiteY18" fmla="*/ 266700 h 1495441"/>
                <a:gd name="connsiteX19" fmla="*/ 1064418 w 1452562"/>
                <a:gd name="connsiteY19" fmla="*/ 283369 h 1495441"/>
                <a:gd name="connsiteX20" fmla="*/ 1045368 w 1452562"/>
                <a:gd name="connsiteY20" fmla="*/ 321469 h 1495441"/>
                <a:gd name="connsiteX21" fmla="*/ 1023937 w 1452562"/>
                <a:gd name="connsiteY21" fmla="*/ 357188 h 1495441"/>
                <a:gd name="connsiteX22" fmla="*/ 445293 w 1452562"/>
                <a:gd name="connsiteY22" fmla="*/ 573882 h 1495441"/>
                <a:gd name="connsiteX23" fmla="*/ 83343 w 1452562"/>
                <a:gd name="connsiteY23" fmla="*/ 0 h 1495441"/>
                <a:gd name="connsiteX24" fmla="*/ 0 w 1452562"/>
                <a:gd name="connsiteY24" fmla="*/ 23813 h 1495441"/>
                <a:gd name="connsiteX0" fmla="*/ 0 w 1456404"/>
                <a:gd name="connsiteY0" fmla="*/ 23813 h 1495441"/>
                <a:gd name="connsiteX1" fmla="*/ 0 w 1456404"/>
                <a:gd name="connsiteY1" fmla="*/ 571500 h 1495441"/>
                <a:gd name="connsiteX2" fmla="*/ 114300 w 1456404"/>
                <a:gd name="connsiteY2" fmla="*/ 731044 h 1495441"/>
                <a:gd name="connsiteX3" fmla="*/ 269081 w 1456404"/>
                <a:gd name="connsiteY3" fmla="*/ 916782 h 1495441"/>
                <a:gd name="connsiteX4" fmla="*/ 464343 w 1456404"/>
                <a:gd name="connsiteY4" fmla="*/ 1126332 h 1495441"/>
                <a:gd name="connsiteX5" fmla="*/ 645318 w 1456404"/>
                <a:gd name="connsiteY5" fmla="*/ 1316832 h 1495441"/>
                <a:gd name="connsiteX6" fmla="*/ 764381 w 1456404"/>
                <a:gd name="connsiteY6" fmla="*/ 1402557 h 1495441"/>
                <a:gd name="connsiteX7" fmla="*/ 914400 w 1456404"/>
                <a:gd name="connsiteY7" fmla="*/ 1452563 h 1495441"/>
                <a:gd name="connsiteX8" fmla="*/ 1135856 w 1456404"/>
                <a:gd name="connsiteY8" fmla="*/ 1495425 h 1495441"/>
                <a:gd name="connsiteX9" fmla="*/ 1328737 w 1456404"/>
                <a:gd name="connsiteY9" fmla="*/ 1493044 h 1495441"/>
                <a:gd name="connsiteX10" fmla="*/ 1404937 w 1456404"/>
                <a:gd name="connsiteY10" fmla="*/ 1459707 h 1495441"/>
                <a:gd name="connsiteX11" fmla="*/ 1452562 w 1456404"/>
                <a:gd name="connsiteY11" fmla="*/ 1335882 h 1495441"/>
                <a:gd name="connsiteX12" fmla="*/ 1419225 w 1456404"/>
                <a:gd name="connsiteY12" fmla="*/ 1114425 h 1495441"/>
                <a:gd name="connsiteX13" fmla="*/ 1383506 w 1456404"/>
                <a:gd name="connsiteY13" fmla="*/ 890588 h 1495441"/>
                <a:gd name="connsiteX14" fmla="*/ 1331118 w 1456404"/>
                <a:gd name="connsiteY14" fmla="*/ 678657 h 1495441"/>
                <a:gd name="connsiteX15" fmla="*/ 1264443 w 1456404"/>
                <a:gd name="connsiteY15" fmla="*/ 497682 h 1495441"/>
                <a:gd name="connsiteX16" fmla="*/ 1183481 w 1456404"/>
                <a:gd name="connsiteY16" fmla="*/ 369094 h 1495441"/>
                <a:gd name="connsiteX17" fmla="*/ 1140618 w 1456404"/>
                <a:gd name="connsiteY17" fmla="*/ 297657 h 1495441"/>
                <a:gd name="connsiteX18" fmla="*/ 1092993 w 1456404"/>
                <a:gd name="connsiteY18" fmla="*/ 266700 h 1495441"/>
                <a:gd name="connsiteX19" fmla="*/ 1064418 w 1456404"/>
                <a:gd name="connsiteY19" fmla="*/ 283369 h 1495441"/>
                <a:gd name="connsiteX20" fmla="*/ 1045368 w 1456404"/>
                <a:gd name="connsiteY20" fmla="*/ 321469 h 1495441"/>
                <a:gd name="connsiteX21" fmla="*/ 1023937 w 1456404"/>
                <a:gd name="connsiteY21" fmla="*/ 357188 h 1495441"/>
                <a:gd name="connsiteX22" fmla="*/ 445293 w 1456404"/>
                <a:gd name="connsiteY22" fmla="*/ 573882 h 1495441"/>
                <a:gd name="connsiteX23" fmla="*/ 83343 w 1456404"/>
                <a:gd name="connsiteY23" fmla="*/ 0 h 1495441"/>
                <a:gd name="connsiteX24" fmla="*/ 0 w 1456404"/>
                <a:gd name="connsiteY24" fmla="*/ 23813 h 1495441"/>
                <a:gd name="connsiteX0" fmla="*/ 0 w 1452663"/>
                <a:gd name="connsiteY0" fmla="*/ 23813 h 1497948"/>
                <a:gd name="connsiteX1" fmla="*/ 0 w 1452663"/>
                <a:gd name="connsiteY1" fmla="*/ 571500 h 1497948"/>
                <a:gd name="connsiteX2" fmla="*/ 114300 w 1452663"/>
                <a:gd name="connsiteY2" fmla="*/ 731044 h 1497948"/>
                <a:gd name="connsiteX3" fmla="*/ 269081 w 1452663"/>
                <a:gd name="connsiteY3" fmla="*/ 916782 h 1497948"/>
                <a:gd name="connsiteX4" fmla="*/ 464343 w 1452663"/>
                <a:gd name="connsiteY4" fmla="*/ 1126332 h 1497948"/>
                <a:gd name="connsiteX5" fmla="*/ 645318 w 1452663"/>
                <a:gd name="connsiteY5" fmla="*/ 1316832 h 1497948"/>
                <a:gd name="connsiteX6" fmla="*/ 764381 w 1452663"/>
                <a:gd name="connsiteY6" fmla="*/ 1402557 h 1497948"/>
                <a:gd name="connsiteX7" fmla="*/ 914400 w 1452663"/>
                <a:gd name="connsiteY7" fmla="*/ 1452563 h 1497948"/>
                <a:gd name="connsiteX8" fmla="*/ 1135856 w 1452663"/>
                <a:gd name="connsiteY8" fmla="*/ 1495425 h 1497948"/>
                <a:gd name="connsiteX9" fmla="*/ 1328737 w 1452663"/>
                <a:gd name="connsiteY9" fmla="*/ 1493044 h 1497948"/>
                <a:gd name="connsiteX10" fmla="*/ 1428749 w 1452663"/>
                <a:gd name="connsiteY10" fmla="*/ 1435895 h 1497948"/>
                <a:gd name="connsiteX11" fmla="*/ 1452562 w 1452663"/>
                <a:gd name="connsiteY11" fmla="*/ 1335882 h 1497948"/>
                <a:gd name="connsiteX12" fmla="*/ 1419225 w 1452663"/>
                <a:gd name="connsiteY12" fmla="*/ 1114425 h 1497948"/>
                <a:gd name="connsiteX13" fmla="*/ 1383506 w 1452663"/>
                <a:gd name="connsiteY13" fmla="*/ 890588 h 1497948"/>
                <a:gd name="connsiteX14" fmla="*/ 1331118 w 1452663"/>
                <a:gd name="connsiteY14" fmla="*/ 678657 h 1497948"/>
                <a:gd name="connsiteX15" fmla="*/ 1264443 w 1452663"/>
                <a:gd name="connsiteY15" fmla="*/ 497682 h 1497948"/>
                <a:gd name="connsiteX16" fmla="*/ 1183481 w 1452663"/>
                <a:gd name="connsiteY16" fmla="*/ 369094 h 1497948"/>
                <a:gd name="connsiteX17" fmla="*/ 1140618 w 1452663"/>
                <a:gd name="connsiteY17" fmla="*/ 297657 h 1497948"/>
                <a:gd name="connsiteX18" fmla="*/ 1092993 w 1452663"/>
                <a:gd name="connsiteY18" fmla="*/ 266700 h 1497948"/>
                <a:gd name="connsiteX19" fmla="*/ 1064418 w 1452663"/>
                <a:gd name="connsiteY19" fmla="*/ 283369 h 1497948"/>
                <a:gd name="connsiteX20" fmla="*/ 1045368 w 1452663"/>
                <a:gd name="connsiteY20" fmla="*/ 321469 h 1497948"/>
                <a:gd name="connsiteX21" fmla="*/ 1023937 w 1452663"/>
                <a:gd name="connsiteY21" fmla="*/ 357188 h 1497948"/>
                <a:gd name="connsiteX22" fmla="*/ 445293 w 1452663"/>
                <a:gd name="connsiteY22" fmla="*/ 573882 h 1497948"/>
                <a:gd name="connsiteX23" fmla="*/ 83343 w 1452663"/>
                <a:gd name="connsiteY23" fmla="*/ 0 h 1497948"/>
                <a:gd name="connsiteX24" fmla="*/ 0 w 1452663"/>
                <a:gd name="connsiteY24" fmla="*/ 23813 h 1497948"/>
                <a:gd name="connsiteX0" fmla="*/ 0 w 1452663"/>
                <a:gd name="connsiteY0" fmla="*/ 23813 h 1497948"/>
                <a:gd name="connsiteX1" fmla="*/ 0 w 1452663"/>
                <a:gd name="connsiteY1" fmla="*/ 571500 h 1497948"/>
                <a:gd name="connsiteX2" fmla="*/ 114300 w 1452663"/>
                <a:gd name="connsiteY2" fmla="*/ 731044 h 1497948"/>
                <a:gd name="connsiteX3" fmla="*/ 269081 w 1452663"/>
                <a:gd name="connsiteY3" fmla="*/ 916782 h 1497948"/>
                <a:gd name="connsiteX4" fmla="*/ 464343 w 1452663"/>
                <a:gd name="connsiteY4" fmla="*/ 1126332 h 1497948"/>
                <a:gd name="connsiteX5" fmla="*/ 645318 w 1452663"/>
                <a:gd name="connsiteY5" fmla="*/ 1316832 h 1497948"/>
                <a:gd name="connsiteX6" fmla="*/ 764381 w 1452663"/>
                <a:gd name="connsiteY6" fmla="*/ 1402557 h 1497948"/>
                <a:gd name="connsiteX7" fmla="*/ 914400 w 1452663"/>
                <a:gd name="connsiteY7" fmla="*/ 1452563 h 1497948"/>
                <a:gd name="connsiteX8" fmla="*/ 1135856 w 1452663"/>
                <a:gd name="connsiteY8" fmla="*/ 1495425 h 1497948"/>
                <a:gd name="connsiteX9" fmla="*/ 1328737 w 1452663"/>
                <a:gd name="connsiteY9" fmla="*/ 1493044 h 1497948"/>
                <a:gd name="connsiteX10" fmla="*/ 1428749 w 1452663"/>
                <a:gd name="connsiteY10" fmla="*/ 1435895 h 1497948"/>
                <a:gd name="connsiteX11" fmla="*/ 1452562 w 1452663"/>
                <a:gd name="connsiteY11" fmla="*/ 1335882 h 1497948"/>
                <a:gd name="connsiteX12" fmla="*/ 1419225 w 1452663"/>
                <a:gd name="connsiteY12" fmla="*/ 1114425 h 1497948"/>
                <a:gd name="connsiteX13" fmla="*/ 1383506 w 1452663"/>
                <a:gd name="connsiteY13" fmla="*/ 890588 h 1497948"/>
                <a:gd name="connsiteX14" fmla="*/ 1331118 w 1452663"/>
                <a:gd name="connsiteY14" fmla="*/ 678657 h 1497948"/>
                <a:gd name="connsiteX15" fmla="*/ 1264443 w 1452663"/>
                <a:gd name="connsiteY15" fmla="*/ 497682 h 1497948"/>
                <a:gd name="connsiteX16" fmla="*/ 1183481 w 1452663"/>
                <a:gd name="connsiteY16" fmla="*/ 369094 h 1497948"/>
                <a:gd name="connsiteX17" fmla="*/ 1140618 w 1452663"/>
                <a:gd name="connsiteY17" fmla="*/ 297657 h 1497948"/>
                <a:gd name="connsiteX18" fmla="*/ 1092993 w 1452663"/>
                <a:gd name="connsiteY18" fmla="*/ 266700 h 1497948"/>
                <a:gd name="connsiteX19" fmla="*/ 1064418 w 1452663"/>
                <a:gd name="connsiteY19" fmla="*/ 283369 h 1497948"/>
                <a:gd name="connsiteX20" fmla="*/ 1045368 w 1452663"/>
                <a:gd name="connsiteY20" fmla="*/ 321469 h 1497948"/>
                <a:gd name="connsiteX21" fmla="*/ 1023937 w 1452663"/>
                <a:gd name="connsiteY21" fmla="*/ 357188 h 1497948"/>
                <a:gd name="connsiteX22" fmla="*/ 445293 w 1452663"/>
                <a:gd name="connsiteY22" fmla="*/ 573882 h 1497948"/>
                <a:gd name="connsiteX23" fmla="*/ 83343 w 1452663"/>
                <a:gd name="connsiteY23" fmla="*/ 0 h 1497948"/>
                <a:gd name="connsiteX24" fmla="*/ 0 w 1452663"/>
                <a:gd name="connsiteY24" fmla="*/ 23813 h 1497948"/>
                <a:gd name="connsiteX0" fmla="*/ 0 w 1452663"/>
                <a:gd name="connsiteY0" fmla="*/ 23813 h 1497948"/>
                <a:gd name="connsiteX1" fmla="*/ 0 w 1452663"/>
                <a:gd name="connsiteY1" fmla="*/ 571500 h 1497948"/>
                <a:gd name="connsiteX2" fmla="*/ 114300 w 1452663"/>
                <a:gd name="connsiteY2" fmla="*/ 731044 h 1497948"/>
                <a:gd name="connsiteX3" fmla="*/ 269081 w 1452663"/>
                <a:gd name="connsiteY3" fmla="*/ 916782 h 1497948"/>
                <a:gd name="connsiteX4" fmla="*/ 464343 w 1452663"/>
                <a:gd name="connsiteY4" fmla="*/ 1126332 h 1497948"/>
                <a:gd name="connsiteX5" fmla="*/ 669131 w 1452663"/>
                <a:gd name="connsiteY5" fmla="*/ 1309688 h 1497948"/>
                <a:gd name="connsiteX6" fmla="*/ 764381 w 1452663"/>
                <a:gd name="connsiteY6" fmla="*/ 1402557 h 1497948"/>
                <a:gd name="connsiteX7" fmla="*/ 914400 w 1452663"/>
                <a:gd name="connsiteY7" fmla="*/ 1452563 h 1497948"/>
                <a:gd name="connsiteX8" fmla="*/ 1135856 w 1452663"/>
                <a:gd name="connsiteY8" fmla="*/ 1495425 h 1497948"/>
                <a:gd name="connsiteX9" fmla="*/ 1328737 w 1452663"/>
                <a:gd name="connsiteY9" fmla="*/ 1493044 h 1497948"/>
                <a:gd name="connsiteX10" fmla="*/ 1428749 w 1452663"/>
                <a:gd name="connsiteY10" fmla="*/ 1435895 h 1497948"/>
                <a:gd name="connsiteX11" fmla="*/ 1452562 w 1452663"/>
                <a:gd name="connsiteY11" fmla="*/ 1335882 h 1497948"/>
                <a:gd name="connsiteX12" fmla="*/ 1419225 w 1452663"/>
                <a:gd name="connsiteY12" fmla="*/ 1114425 h 1497948"/>
                <a:gd name="connsiteX13" fmla="*/ 1383506 w 1452663"/>
                <a:gd name="connsiteY13" fmla="*/ 890588 h 1497948"/>
                <a:gd name="connsiteX14" fmla="*/ 1331118 w 1452663"/>
                <a:gd name="connsiteY14" fmla="*/ 678657 h 1497948"/>
                <a:gd name="connsiteX15" fmla="*/ 1264443 w 1452663"/>
                <a:gd name="connsiteY15" fmla="*/ 497682 h 1497948"/>
                <a:gd name="connsiteX16" fmla="*/ 1183481 w 1452663"/>
                <a:gd name="connsiteY16" fmla="*/ 369094 h 1497948"/>
                <a:gd name="connsiteX17" fmla="*/ 1140618 w 1452663"/>
                <a:gd name="connsiteY17" fmla="*/ 297657 h 1497948"/>
                <a:gd name="connsiteX18" fmla="*/ 1092993 w 1452663"/>
                <a:gd name="connsiteY18" fmla="*/ 266700 h 1497948"/>
                <a:gd name="connsiteX19" fmla="*/ 1064418 w 1452663"/>
                <a:gd name="connsiteY19" fmla="*/ 283369 h 1497948"/>
                <a:gd name="connsiteX20" fmla="*/ 1045368 w 1452663"/>
                <a:gd name="connsiteY20" fmla="*/ 321469 h 1497948"/>
                <a:gd name="connsiteX21" fmla="*/ 1023937 w 1452663"/>
                <a:gd name="connsiteY21" fmla="*/ 357188 h 1497948"/>
                <a:gd name="connsiteX22" fmla="*/ 445293 w 1452663"/>
                <a:gd name="connsiteY22" fmla="*/ 573882 h 1497948"/>
                <a:gd name="connsiteX23" fmla="*/ 83343 w 1452663"/>
                <a:gd name="connsiteY23" fmla="*/ 0 h 1497948"/>
                <a:gd name="connsiteX24" fmla="*/ 0 w 1452663"/>
                <a:gd name="connsiteY24" fmla="*/ 23813 h 1497948"/>
                <a:gd name="connsiteX0" fmla="*/ 0 w 1452663"/>
                <a:gd name="connsiteY0" fmla="*/ 23813 h 1497948"/>
                <a:gd name="connsiteX1" fmla="*/ 0 w 1452663"/>
                <a:gd name="connsiteY1" fmla="*/ 571500 h 1497948"/>
                <a:gd name="connsiteX2" fmla="*/ 114300 w 1452663"/>
                <a:gd name="connsiteY2" fmla="*/ 731044 h 1497948"/>
                <a:gd name="connsiteX3" fmla="*/ 269081 w 1452663"/>
                <a:gd name="connsiteY3" fmla="*/ 916782 h 1497948"/>
                <a:gd name="connsiteX4" fmla="*/ 464343 w 1452663"/>
                <a:gd name="connsiteY4" fmla="*/ 1126332 h 1497948"/>
                <a:gd name="connsiteX5" fmla="*/ 669131 w 1452663"/>
                <a:gd name="connsiteY5" fmla="*/ 1309688 h 1497948"/>
                <a:gd name="connsiteX6" fmla="*/ 819150 w 1452663"/>
                <a:gd name="connsiteY6" fmla="*/ 1383507 h 1497948"/>
                <a:gd name="connsiteX7" fmla="*/ 914400 w 1452663"/>
                <a:gd name="connsiteY7" fmla="*/ 1452563 h 1497948"/>
                <a:gd name="connsiteX8" fmla="*/ 1135856 w 1452663"/>
                <a:gd name="connsiteY8" fmla="*/ 1495425 h 1497948"/>
                <a:gd name="connsiteX9" fmla="*/ 1328737 w 1452663"/>
                <a:gd name="connsiteY9" fmla="*/ 1493044 h 1497948"/>
                <a:gd name="connsiteX10" fmla="*/ 1428749 w 1452663"/>
                <a:gd name="connsiteY10" fmla="*/ 1435895 h 1497948"/>
                <a:gd name="connsiteX11" fmla="*/ 1452562 w 1452663"/>
                <a:gd name="connsiteY11" fmla="*/ 1335882 h 1497948"/>
                <a:gd name="connsiteX12" fmla="*/ 1419225 w 1452663"/>
                <a:gd name="connsiteY12" fmla="*/ 1114425 h 1497948"/>
                <a:gd name="connsiteX13" fmla="*/ 1383506 w 1452663"/>
                <a:gd name="connsiteY13" fmla="*/ 890588 h 1497948"/>
                <a:gd name="connsiteX14" fmla="*/ 1331118 w 1452663"/>
                <a:gd name="connsiteY14" fmla="*/ 678657 h 1497948"/>
                <a:gd name="connsiteX15" fmla="*/ 1264443 w 1452663"/>
                <a:gd name="connsiteY15" fmla="*/ 497682 h 1497948"/>
                <a:gd name="connsiteX16" fmla="*/ 1183481 w 1452663"/>
                <a:gd name="connsiteY16" fmla="*/ 369094 h 1497948"/>
                <a:gd name="connsiteX17" fmla="*/ 1140618 w 1452663"/>
                <a:gd name="connsiteY17" fmla="*/ 297657 h 1497948"/>
                <a:gd name="connsiteX18" fmla="*/ 1092993 w 1452663"/>
                <a:gd name="connsiteY18" fmla="*/ 266700 h 1497948"/>
                <a:gd name="connsiteX19" fmla="*/ 1064418 w 1452663"/>
                <a:gd name="connsiteY19" fmla="*/ 283369 h 1497948"/>
                <a:gd name="connsiteX20" fmla="*/ 1045368 w 1452663"/>
                <a:gd name="connsiteY20" fmla="*/ 321469 h 1497948"/>
                <a:gd name="connsiteX21" fmla="*/ 1023937 w 1452663"/>
                <a:gd name="connsiteY21" fmla="*/ 357188 h 1497948"/>
                <a:gd name="connsiteX22" fmla="*/ 445293 w 1452663"/>
                <a:gd name="connsiteY22" fmla="*/ 573882 h 1497948"/>
                <a:gd name="connsiteX23" fmla="*/ 83343 w 1452663"/>
                <a:gd name="connsiteY23" fmla="*/ 0 h 1497948"/>
                <a:gd name="connsiteX24" fmla="*/ 0 w 1452663"/>
                <a:gd name="connsiteY24" fmla="*/ 23813 h 1497948"/>
                <a:gd name="connsiteX0" fmla="*/ 0 w 1452663"/>
                <a:gd name="connsiteY0" fmla="*/ 23813 h 1501293"/>
                <a:gd name="connsiteX1" fmla="*/ 0 w 1452663"/>
                <a:gd name="connsiteY1" fmla="*/ 571500 h 1501293"/>
                <a:gd name="connsiteX2" fmla="*/ 114300 w 1452663"/>
                <a:gd name="connsiteY2" fmla="*/ 731044 h 1501293"/>
                <a:gd name="connsiteX3" fmla="*/ 269081 w 1452663"/>
                <a:gd name="connsiteY3" fmla="*/ 916782 h 1501293"/>
                <a:gd name="connsiteX4" fmla="*/ 464343 w 1452663"/>
                <a:gd name="connsiteY4" fmla="*/ 1126332 h 1501293"/>
                <a:gd name="connsiteX5" fmla="*/ 669131 w 1452663"/>
                <a:gd name="connsiteY5" fmla="*/ 1309688 h 1501293"/>
                <a:gd name="connsiteX6" fmla="*/ 819150 w 1452663"/>
                <a:gd name="connsiteY6" fmla="*/ 1383507 h 1501293"/>
                <a:gd name="connsiteX7" fmla="*/ 983456 w 1452663"/>
                <a:gd name="connsiteY7" fmla="*/ 1440657 h 1501293"/>
                <a:gd name="connsiteX8" fmla="*/ 1135856 w 1452663"/>
                <a:gd name="connsiteY8" fmla="*/ 1495425 h 1501293"/>
                <a:gd name="connsiteX9" fmla="*/ 1328737 w 1452663"/>
                <a:gd name="connsiteY9" fmla="*/ 1493044 h 1501293"/>
                <a:gd name="connsiteX10" fmla="*/ 1428749 w 1452663"/>
                <a:gd name="connsiteY10" fmla="*/ 1435895 h 1501293"/>
                <a:gd name="connsiteX11" fmla="*/ 1452562 w 1452663"/>
                <a:gd name="connsiteY11" fmla="*/ 1335882 h 1501293"/>
                <a:gd name="connsiteX12" fmla="*/ 1419225 w 1452663"/>
                <a:gd name="connsiteY12" fmla="*/ 1114425 h 1501293"/>
                <a:gd name="connsiteX13" fmla="*/ 1383506 w 1452663"/>
                <a:gd name="connsiteY13" fmla="*/ 890588 h 1501293"/>
                <a:gd name="connsiteX14" fmla="*/ 1331118 w 1452663"/>
                <a:gd name="connsiteY14" fmla="*/ 678657 h 1501293"/>
                <a:gd name="connsiteX15" fmla="*/ 1264443 w 1452663"/>
                <a:gd name="connsiteY15" fmla="*/ 497682 h 1501293"/>
                <a:gd name="connsiteX16" fmla="*/ 1183481 w 1452663"/>
                <a:gd name="connsiteY16" fmla="*/ 369094 h 1501293"/>
                <a:gd name="connsiteX17" fmla="*/ 1140618 w 1452663"/>
                <a:gd name="connsiteY17" fmla="*/ 297657 h 1501293"/>
                <a:gd name="connsiteX18" fmla="*/ 1092993 w 1452663"/>
                <a:gd name="connsiteY18" fmla="*/ 266700 h 1501293"/>
                <a:gd name="connsiteX19" fmla="*/ 1064418 w 1452663"/>
                <a:gd name="connsiteY19" fmla="*/ 283369 h 1501293"/>
                <a:gd name="connsiteX20" fmla="*/ 1045368 w 1452663"/>
                <a:gd name="connsiteY20" fmla="*/ 321469 h 1501293"/>
                <a:gd name="connsiteX21" fmla="*/ 1023937 w 1452663"/>
                <a:gd name="connsiteY21" fmla="*/ 357188 h 1501293"/>
                <a:gd name="connsiteX22" fmla="*/ 445293 w 1452663"/>
                <a:gd name="connsiteY22" fmla="*/ 573882 h 1501293"/>
                <a:gd name="connsiteX23" fmla="*/ 83343 w 1452663"/>
                <a:gd name="connsiteY23" fmla="*/ 0 h 1501293"/>
                <a:gd name="connsiteX24" fmla="*/ 0 w 1452663"/>
                <a:gd name="connsiteY24" fmla="*/ 23813 h 1501293"/>
                <a:gd name="connsiteX0" fmla="*/ 0 w 1452663"/>
                <a:gd name="connsiteY0" fmla="*/ 23813 h 1500493"/>
                <a:gd name="connsiteX1" fmla="*/ 0 w 1452663"/>
                <a:gd name="connsiteY1" fmla="*/ 571500 h 1500493"/>
                <a:gd name="connsiteX2" fmla="*/ 114300 w 1452663"/>
                <a:gd name="connsiteY2" fmla="*/ 731044 h 1500493"/>
                <a:gd name="connsiteX3" fmla="*/ 269081 w 1452663"/>
                <a:gd name="connsiteY3" fmla="*/ 916782 h 1500493"/>
                <a:gd name="connsiteX4" fmla="*/ 464343 w 1452663"/>
                <a:gd name="connsiteY4" fmla="*/ 1126332 h 1500493"/>
                <a:gd name="connsiteX5" fmla="*/ 669131 w 1452663"/>
                <a:gd name="connsiteY5" fmla="*/ 1309688 h 1500493"/>
                <a:gd name="connsiteX6" fmla="*/ 819150 w 1452663"/>
                <a:gd name="connsiteY6" fmla="*/ 1383507 h 1500493"/>
                <a:gd name="connsiteX7" fmla="*/ 983456 w 1452663"/>
                <a:gd name="connsiteY7" fmla="*/ 1440657 h 1500493"/>
                <a:gd name="connsiteX8" fmla="*/ 1135856 w 1452663"/>
                <a:gd name="connsiteY8" fmla="*/ 1495425 h 1500493"/>
                <a:gd name="connsiteX9" fmla="*/ 1228726 w 1452663"/>
                <a:gd name="connsiteY9" fmla="*/ 1497806 h 1500493"/>
                <a:gd name="connsiteX10" fmla="*/ 1328737 w 1452663"/>
                <a:gd name="connsiteY10" fmla="*/ 1493044 h 1500493"/>
                <a:gd name="connsiteX11" fmla="*/ 1428749 w 1452663"/>
                <a:gd name="connsiteY11" fmla="*/ 1435895 h 1500493"/>
                <a:gd name="connsiteX12" fmla="*/ 1452562 w 1452663"/>
                <a:gd name="connsiteY12" fmla="*/ 1335882 h 1500493"/>
                <a:gd name="connsiteX13" fmla="*/ 1419225 w 1452663"/>
                <a:gd name="connsiteY13" fmla="*/ 1114425 h 1500493"/>
                <a:gd name="connsiteX14" fmla="*/ 1383506 w 1452663"/>
                <a:gd name="connsiteY14" fmla="*/ 890588 h 1500493"/>
                <a:gd name="connsiteX15" fmla="*/ 1331118 w 1452663"/>
                <a:gd name="connsiteY15" fmla="*/ 678657 h 1500493"/>
                <a:gd name="connsiteX16" fmla="*/ 1264443 w 1452663"/>
                <a:gd name="connsiteY16" fmla="*/ 497682 h 1500493"/>
                <a:gd name="connsiteX17" fmla="*/ 1183481 w 1452663"/>
                <a:gd name="connsiteY17" fmla="*/ 369094 h 1500493"/>
                <a:gd name="connsiteX18" fmla="*/ 1140618 w 1452663"/>
                <a:gd name="connsiteY18" fmla="*/ 297657 h 1500493"/>
                <a:gd name="connsiteX19" fmla="*/ 1092993 w 1452663"/>
                <a:gd name="connsiteY19" fmla="*/ 266700 h 1500493"/>
                <a:gd name="connsiteX20" fmla="*/ 1064418 w 1452663"/>
                <a:gd name="connsiteY20" fmla="*/ 283369 h 1500493"/>
                <a:gd name="connsiteX21" fmla="*/ 1045368 w 1452663"/>
                <a:gd name="connsiteY21" fmla="*/ 321469 h 1500493"/>
                <a:gd name="connsiteX22" fmla="*/ 1023937 w 1452663"/>
                <a:gd name="connsiteY22" fmla="*/ 357188 h 1500493"/>
                <a:gd name="connsiteX23" fmla="*/ 445293 w 1452663"/>
                <a:gd name="connsiteY23" fmla="*/ 573882 h 1500493"/>
                <a:gd name="connsiteX24" fmla="*/ 83343 w 1452663"/>
                <a:gd name="connsiteY24" fmla="*/ 0 h 1500493"/>
                <a:gd name="connsiteX25" fmla="*/ 0 w 1452663"/>
                <a:gd name="connsiteY25" fmla="*/ 23813 h 1500493"/>
                <a:gd name="connsiteX0" fmla="*/ 0 w 1452663"/>
                <a:gd name="connsiteY0" fmla="*/ 23813 h 1499158"/>
                <a:gd name="connsiteX1" fmla="*/ 0 w 1452663"/>
                <a:gd name="connsiteY1" fmla="*/ 571500 h 1499158"/>
                <a:gd name="connsiteX2" fmla="*/ 114300 w 1452663"/>
                <a:gd name="connsiteY2" fmla="*/ 731044 h 1499158"/>
                <a:gd name="connsiteX3" fmla="*/ 269081 w 1452663"/>
                <a:gd name="connsiteY3" fmla="*/ 916782 h 1499158"/>
                <a:gd name="connsiteX4" fmla="*/ 464343 w 1452663"/>
                <a:gd name="connsiteY4" fmla="*/ 1126332 h 1499158"/>
                <a:gd name="connsiteX5" fmla="*/ 669131 w 1452663"/>
                <a:gd name="connsiteY5" fmla="*/ 1309688 h 1499158"/>
                <a:gd name="connsiteX6" fmla="*/ 819150 w 1452663"/>
                <a:gd name="connsiteY6" fmla="*/ 1383507 h 1499158"/>
                <a:gd name="connsiteX7" fmla="*/ 983456 w 1452663"/>
                <a:gd name="connsiteY7" fmla="*/ 1440657 h 1499158"/>
                <a:gd name="connsiteX8" fmla="*/ 1145381 w 1452663"/>
                <a:gd name="connsiteY8" fmla="*/ 1464469 h 1499158"/>
                <a:gd name="connsiteX9" fmla="*/ 1228726 w 1452663"/>
                <a:gd name="connsiteY9" fmla="*/ 1497806 h 1499158"/>
                <a:gd name="connsiteX10" fmla="*/ 1328737 w 1452663"/>
                <a:gd name="connsiteY10" fmla="*/ 1493044 h 1499158"/>
                <a:gd name="connsiteX11" fmla="*/ 1428749 w 1452663"/>
                <a:gd name="connsiteY11" fmla="*/ 1435895 h 1499158"/>
                <a:gd name="connsiteX12" fmla="*/ 1452562 w 1452663"/>
                <a:gd name="connsiteY12" fmla="*/ 1335882 h 1499158"/>
                <a:gd name="connsiteX13" fmla="*/ 1419225 w 1452663"/>
                <a:gd name="connsiteY13" fmla="*/ 1114425 h 1499158"/>
                <a:gd name="connsiteX14" fmla="*/ 1383506 w 1452663"/>
                <a:gd name="connsiteY14" fmla="*/ 890588 h 1499158"/>
                <a:gd name="connsiteX15" fmla="*/ 1331118 w 1452663"/>
                <a:gd name="connsiteY15" fmla="*/ 678657 h 1499158"/>
                <a:gd name="connsiteX16" fmla="*/ 1264443 w 1452663"/>
                <a:gd name="connsiteY16" fmla="*/ 497682 h 1499158"/>
                <a:gd name="connsiteX17" fmla="*/ 1183481 w 1452663"/>
                <a:gd name="connsiteY17" fmla="*/ 369094 h 1499158"/>
                <a:gd name="connsiteX18" fmla="*/ 1140618 w 1452663"/>
                <a:gd name="connsiteY18" fmla="*/ 297657 h 1499158"/>
                <a:gd name="connsiteX19" fmla="*/ 1092993 w 1452663"/>
                <a:gd name="connsiteY19" fmla="*/ 266700 h 1499158"/>
                <a:gd name="connsiteX20" fmla="*/ 1064418 w 1452663"/>
                <a:gd name="connsiteY20" fmla="*/ 283369 h 1499158"/>
                <a:gd name="connsiteX21" fmla="*/ 1045368 w 1452663"/>
                <a:gd name="connsiteY21" fmla="*/ 321469 h 1499158"/>
                <a:gd name="connsiteX22" fmla="*/ 1023937 w 1452663"/>
                <a:gd name="connsiteY22" fmla="*/ 357188 h 1499158"/>
                <a:gd name="connsiteX23" fmla="*/ 445293 w 1452663"/>
                <a:gd name="connsiteY23" fmla="*/ 573882 h 1499158"/>
                <a:gd name="connsiteX24" fmla="*/ 83343 w 1452663"/>
                <a:gd name="connsiteY24" fmla="*/ 0 h 1499158"/>
                <a:gd name="connsiteX25" fmla="*/ 0 w 1452663"/>
                <a:gd name="connsiteY25" fmla="*/ 23813 h 1499158"/>
                <a:gd name="connsiteX0" fmla="*/ 0 w 1452663"/>
                <a:gd name="connsiteY0" fmla="*/ 23813 h 1499732"/>
                <a:gd name="connsiteX1" fmla="*/ 0 w 1452663"/>
                <a:gd name="connsiteY1" fmla="*/ 571500 h 1499732"/>
                <a:gd name="connsiteX2" fmla="*/ 114300 w 1452663"/>
                <a:gd name="connsiteY2" fmla="*/ 731044 h 1499732"/>
                <a:gd name="connsiteX3" fmla="*/ 269081 w 1452663"/>
                <a:gd name="connsiteY3" fmla="*/ 916782 h 1499732"/>
                <a:gd name="connsiteX4" fmla="*/ 464343 w 1452663"/>
                <a:gd name="connsiteY4" fmla="*/ 1126332 h 1499732"/>
                <a:gd name="connsiteX5" fmla="*/ 669131 w 1452663"/>
                <a:gd name="connsiteY5" fmla="*/ 1309688 h 1499732"/>
                <a:gd name="connsiteX6" fmla="*/ 819150 w 1452663"/>
                <a:gd name="connsiteY6" fmla="*/ 1383507 h 1499732"/>
                <a:gd name="connsiteX7" fmla="*/ 983456 w 1452663"/>
                <a:gd name="connsiteY7" fmla="*/ 1440657 h 1499732"/>
                <a:gd name="connsiteX8" fmla="*/ 1145381 w 1452663"/>
                <a:gd name="connsiteY8" fmla="*/ 1464469 h 1499732"/>
                <a:gd name="connsiteX9" fmla="*/ 1228726 w 1452663"/>
                <a:gd name="connsiteY9" fmla="*/ 1497806 h 1499732"/>
                <a:gd name="connsiteX10" fmla="*/ 1226344 w 1452663"/>
                <a:gd name="connsiteY10" fmla="*/ 1495424 h 1499732"/>
                <a:gd name="connsiteX11" fmla="*/ 1328737 w 1452663"/>
                <a:gd name="connsiteY11" fmla="*/ 1493044 h 1499732"/>
                <a:gd name="connsiteX12" fmla="*/ 1428749 w 1452663"/>
                <a:gd name="connsiteY12" fmla="*/ 1435895 h 1499732"/>
                <a:gd name="connsiteX13" fmla="*/ 1452562 w 1452663"/>
                <a:gd name="connsiteY13" fmla="*/ 1335882 h 1499732"/>
                <a:gd name="connsiteX14" fmla="*/ 1419225 w 1452663"/>
                <a:gd name="connsiteY14" fmla="*/ 1114425 h 1499732"/>
                <a:gd name="connsiteX15" fmla="*/ 1383506 w 1452663"/>
                <a:gd name="connsiteY15" fmla="*/ 890588 h 1499732"/>
                <a:gd name="connsiteX16" fmla="*/ 1331118 w 1452663"/>
                <a:gd name="connsiteY16" fmla="*/ 678657 h 1499732"/>
                <a:gd name="connsiteX17" fmla="*/ 1264443 w 1452663"/>
                <a:gd name="connsiteY17" fmla="*/ 497682 h 1499732"/>
                <a:gd name="connsiteX18" fmla="*/ 1183481 w 1452663"/>
                <a:gd name="connsiteY18" fmla="*/ 369094 h 1499732"/>
                <a:gd name="connsiteX19" fmla="*/ 1140618 w 1452663"/>
                <a:gd name="connsiteY19" fmla="*/ 297657 h 1499732"/>
                <a:gd name="connsiteX20" fmla="*/ 1092993 w 1452663"/>
                <a:gd name="connsiteY20" fmla="*/ 266700 h 1499732"/>
                <a:gd name="connsiteX21" fmla="*/ 1064418 w 1452663"/>
                <a:gd name="connsiteY21" fmla="*/ 283369 h 1499732"/>
                <a:gd name="connsiteX22" fmla="*/ 1045368 w 1452663"/>
                <a:gd name="connsiteY22" fmla="*/ 321469 h 1499732"/>
                <a:gd name="connsiteX23" fmla="*/ 1023937 w 1452663"/>
                <a:gd name="connsiteY23" fmla="*/ 357188 h 1499732"/>
                <a:gd name="connsiteX24" fmla="*/ 445293 w 1452663"/>
                <a:gd name="connsiteY24" fmla="*/ 573882 h 1499732"/>
                <a:gd name="connsiteX25" fmla="*/ 83343 w 1452663"/>
                <a:gd name="connsiteY25" fmla="*/ 0 h 1499732"/>
                <a:gd name="connsiteX26" fmla="*/ 0 w 1452663"/>
                <a:gd name="connsiteY26" fmla="*/ 23813 h 1499732"/>
                <a:gd name="connsiteX0" fmla="*/ 0 w 1452663"/>
                <a:gd name="connsiteY0" fmla="*/ 23813 h 1499798"/>
                <a:gd name="connsiteX1" fmla="*/ 0 w 1452663"/>
                <a:gd name="connsiteY1" fmla="*/ 571500 h 1499798"/>
                <a:gd name="connsiteX2" fmla="*/ 114300 w 1452663"/>
                <a:gd name="connsiteY2" fmla="*/ 731044 h 1499798"/>
                <a:gd name="connsiteX3" fmla="*/ 269081 w 1452663"/>
                <a:gd name="connsiteY3" fmla="*/ 916782 h 1499798"/>
                <a:gd name="connsiteX4" fmla="*/ 464343 w 1452663"/>
                <a:gd name="connsiteY4" fmla="*/ 1126332 h 1499798"/>
                <a:gd name="connsiteX5" fmla="*/ 669131 w 1452663"/>
                <a:gd name="connsiteY5" fmla="*/ 1309688 h 1499798"/>
                <a:gd name="connsiteX6" fmla="*/ 819150 w 1452663"/>
                <a:gd name="connsiteY6" fmla="*/ 1383507 h 1499798"/>
                <a:gd name="connsiteX7" fmla="*/ 983456 w 1452663"/>
                <a:gd name="connsiteY7" fmla="*/ 1440657 h 1499798"/>
                <a:gd name="connsiteX8" fmla="*/ 1145381 w 1452663"/>
                <a:gd name="connsiteY8" fmla="*/ 1464469 h 1499798"/>
                <a:gd name="connsiteX9" fmla="*/ 1228726 w 1452663"/>
                <a:gd name="connsiteY9" fmla="*/ 1497806 h 1499798"/>
                <a:gd name="connsiteX10" fmla="*/ 1226344 w 1452663"/>
                <a:gd name="connsiteY10" fmla="*/ 1495424 h 1499798"/>
                <a:gd name="connsiteX11" fmla="*/ 1226344 w 1452663"/>
                <a:gd name="connsiteY11" fmla="*/ 1490662 h 1499798"/>
                <a:gd name="connsiteX12" fmla="*/ 1328737 w 1452663"/>
                <a:gd name="connsiteY12" fmla="*/ 1493044 h 1499798"/>
                <a:gd name="connsiteX13" fmla="*/ 1428749 w 1452663"/>
                <a:gd name="connsiteY13" fmla="*/ 1435895 h 1499798"/>
                <a:gd name="connsiteX14" fmla="*/ 1452562 w 1452663"/>
                <a:gd name="connsiteY14" fmla="*/ 1335882 h 1499798"/>
                <a:gd name="connsiteX15" fmla="*/ 1419225 w 1452663"/>
                <a:gd name="connsiteY15" fmla="*/ 1114425 h 1499798"/>
                <a:gd name="connsiteX16" fmla="*/ 1383506 w 1452663"/>
                <a:gd name="connsiteY16" fmla="*/ 890588 h 1499798"/>
                <a:gd name="connsiteX17" fmla="*/ 1331118 w 1452663"/>
                <a:gd name="connsiteY17" fmla="*/ 678657 h 1499798"/>
                <a:gd name="connsiteX18" fmla="*/ 1264443 w 1452663"/>
                <a:gd name="connsiteY18" fmla="*/ 497682 h 1499798"/>
                <a:gd name="connsiteX19" fmla="*/ 1183481 w 1452663"/>
                <a:gd name="connsiteY19" fmla="*/ 369094 h 1499798"/>
                <a:gd name="connsiteX20" fmla="*/ 1140618 w 1452663"/>
                <a:gd name="connsiteY20" fmla="*/ 297657 h 1499798"/>
                <a:gd name="connsiteX21" fmla="*/ 1092993 w 1452663"/>
                <a:gd name="connsiteY21" fmla="*/ 266700 h 1499798"/>
                <a:gd name="connsiteX22" fmla="*/ 1064418 w 1452663"/>
                <a:gd name="connsiteY22" fmla="*/ 283369 h 1499798"/>
                <a:gd name="connsiteX23" fmla="*/ 1045368 w 1452663"/>
                <a:gd name="connsiteY23" fmla="*/ 321469 h 1499798"/>
                <a:gd name="connsiteX24" fmla="*/ 1023937 w 1452663"/>
                <a:gd name="connsiteY24" fmla="*/ 357188 h 1499798"/>
                <a:gd name="connsiteX25" fmla="*/ 445293 w 1452663"/>
                <a:gd name="connsiteY25" fmla="*/ 573882 h 1499798"/>
                <a:gd name="connsiteX26" fmla="*/ 83343 w 1452663"/>
                <a:gd name="connsiteY26" fmla="*/ 0 h 1499798"/>
                <a:gd name="connsiteX27" fmla="*/ 0 w 1452663"/>
                <a:gd name="connsiteY27" fmla="*/ 23813 h 1499798"/>
                <a:gd name="connsiteX0" fmla="*/ 0 w 1452663"/>
                <a:gd name="connsiteY0" fmla="*/ 23813 h 1499732"/>
                <a:gd name="connsiteX1" fmla="*/ 0 w 1452663"/>
                <a:gd name="connsiteY1" fmla="*/ 571500 h 1499732"/>
                <a:gd name="connsiteX2" fmla="*/ 114300 w 1452663"/>
                <a:gd name="connsiteY2" fmla="*/ 731044 h 1499732"/>
                <a:gd name="connsiteX3" fmla="*/ 269081 w 1452663"/>
                <a:gd name="connsiteY3" fmla="*/ 916782 h 1499732"/>
                <a:gd name="connsiteX4" fmla="*/ 464343 w 1452663"/>
                <a:gd name="connsiteY4" fmla="*/ 1126332 h 1499732"/>
                <a:gd name="connsiteX5" fmla="*/ 669131 w 1452663"/>
                <a:gd name="connsiteY5" fmla="*/ 1309688 h 1499732"/>
                <a:gd name="connsiteX6" fmla="*/ 819150 w 1452663"/>
                <a:gd name="connsiteY6" fmla="*/ 1383507 h 1499732"/>
                <a:gd name="connsiteX7" fmla="*/ 983456 w 1452663"/>
                <a:gd name="connsiteY7" fmla="*/ 1440657 h 1499732"/>
                <a:gd name="connsiteX8" fmla="*/ 1145381 w 1452663"/>
                <a:gd name="connsiteY8" fmla="*/ 1464469 h 1499732"/>
                <a:gd name="connsiteX9" fmla="*/ 1228726 w 1452663"/>
                <a:gd name="connsiteY9" fmla="*/ 1497806 h 1499732"/>
                <a:gd name="connsiteX10" fmla="*/ 1226344 w 1452663"/>
                <a:gd name="connsiteY10" fmla="*/ 1495424 h 1499732"/>
                <a:gd name="connsiteX11" fmla="*/ 1328737 w 1452663"/>
                <a:gd name="connsiteY11" fmla="*/ 1493044 h 1499732"/>
                <a:gd name="connsiteX12" fmla="*/ 1428749 w 1452663"/>
                <a:gd name="connsiteY12" fmla="*/ 1435895 h 1499732"/>
                <a:gd name="connsiteX13" fmla="*/ 1452562 w 1452663"/>
                <a:gd name="connsiteY13" fmla="*/ 1335882 h 1499732"/>
                <a:gd name="connsiteX14" fmla="*/ 1419225 w 1452663"/>
                <a:gd name="connsiteY14" fmla="*/ 1114425 h 1499732"/>
                <a:gd name="connsiteX15" fmla="*/ 1383506 w 1452663"/>
                <a:gd name="connsiteY15" fmla="*/ 890588 h 1499732"/>
                <a:gd name="connsiteX16" fmla="*/ 1331118 w 1452663"/>
                <a:gd name="connsiteY16" fmla="*/ 678657 h 1499732"/>
                <a:gd name="connsiteX17" fmla="*/ 1264443 w 1452663"/>
                <a:gd name="connsiteY17" fmla="*/ 497682 h 1499732"/>
                <a:gd name="connsiteX18" fmla="*/ 1183481 w 1452663"/>
                <a:gd name="connsiteY18" fmla="*/ 369094 h 1499732"/>
                <a:gd name="connsiteX19" fmla="*/ 1140618 w 1452663"/>
                <a:gd name="connsiteY19" fmla="*/ 297657 h 1499732"/>
                <a:gd name="connsiteX20" fmla="*/ 1092993 w 1452663"/>
                <a:gd name="connsiteY20" fmla="*/ 266700 h 1499732"/>
                <a:gd name="connsiteX21" fmla="*/ 1064418 w 1452663"/>
                <a:gd name="connsiteY21" fmla="*/ 283369 h 1499732"/>
                <a:gd name="connsiteX22" fmla="*/ 1045368 w 1452663"/>
                <a:gd name="connsiteY22" fmla="*/ 321469 h 1499732"/>
                <a:gd name="connsiteX23" fmla="*/ 1023937 w 1452663"/>
                <a:gd name="connsiteY23" fmla="*/ 357188 h 1499732"/>
                <a:gd name="connsiteX24" fmla="*/ 445293 w 1452663"/>
                <a:gd name="connsiteY24" fmla="*/ 573882 h 1499732"/>
                <a:gd name="connsiteX25" fmla="*/ 83343 w 1452663"/>
                <a:gd name="connsiteY25" fmla="*/ 0 h 1499732"/>
                <a:gd name="connsiteX26" fmla="*/ 0 w 1452663"/>
                <a:gd name="connsiteY26" fmla="*/ 23813 h 1499732"/>
                <a:gd name="connsiteX0" fmla="*/ 0 w 1452689"/>
                <a:gd name="connsiteY0" fmla="*/ 23813 h 1499732"/>
                <a:gd name="connsiteX1" fmla="*/ 0 w 1452689"/>
                <a:gd name="connsiteY1" fmla="*/ 571500 h 1499732"/>
                <a:gd name="connsiteX2" fmla="*/ 114300 w 1452689"/>
                <a:gd name="connsiteY2" fmla="*/ 731044 h 1499732"/>
                <a:gd name="connsiteX3" fmla="*/ 269081 w 1452689"/>
                <a:gd name="connsiteY3" fmla="*/ 916782 h 1499732"/>
                <a:gd name="connsiteX4" fmla="*/ 464343 w 1452689"/>
                <a:gd name="connsiteY4" fmla="*/ 1126332 h 1499732"/>
                <a:gd name="connsiteX5" fmla="*/ 669131 w 1452689"/>
                <a:gd name="connsiteY5" fmla="*/ 1309688 h 1499732"/>
                <a:gd name="connsiteX6" fmla="*/ 819150 w 1452689"/>
                <a:gd name="connsiteY6" fmla="*/ 1383507 h 1499732"/>
                <a:gd name="connsiteX7" fmla="*/ 983456 w 1452689"/>
                <a:gd name="connsiteY7" fmla="*/ 1440657 h 1499732"/>
                <a:gd name="connsiteX8" fmla="*/ 1145381 w 1452689"/>
                <a:gd name="connsiteY8" fmla="*/ 1464469 h 1499732"/>
                <a:gd name="connsiteX9" fmla="*/ 1228726 w 1452689"/>
                <a:gd name="connsiteY9" fmla="*/ 1497806 h 1499732"/>
                <a:gd name="connsiteX10" fmla="*/ 1226344 w 1452689"/>
                <a:gd name="connsiteY10" fmla="*/ 1495424 h 1499732"/>
                <a:gd name="connsiteX11" fmla="*/ 1381125 w 1452689"/>
                <a:gd name="connsiteY11" fmla="*/ 1426369 h 1499732"/>
                <a:gd name="connsiteX12" fmla="*/ 1428749 w 1452689"/>
                <a:gd name="connsiteY12" fmla="*/ 1435895 h 1499732"/>
                <a:gd name="connsiteX13" fmla="*/ 1452562 w 1452689"/>
                <a:gd name="connsiteY13" fmla="*/ 1335882 h 1499732"/>
                <a:gd name="connsiteX14" fmla="*/ 1419225 w 1452689"/>
                <a:gd name="connsiteY14" fmla="*/ 1114425 h 1499732"/>
                <a:gd name="connsiteX15" fmla="*/ 1383506 w 1452689"/>
                <a:gd name="connsiteY15" fmla="*/ 890588 h 1499732"/>
                <a:gd name="connsiteX16" fmla="*/ 1331118 w 1452689"/>
                <a:gd name="connsiteY16" fmla="*/ 678657 h 1499732"/>
                <a:gd name="connsiteX17" fmla="*/ 1264443 w 1452689"/>
                <a:gd name="connsiteY17" fmla="*/ 497682 h 1499732"/>
                <a:gd name="connsiteX18" fmla="*/ 1183481 w 1452689"/>
                <a:gd name="connsiteY18" fmla="*/ 369094 h 1499732"/>
                <a:gd name="connsiteX19" fmla="*/ 1140618 w 1452689"/>
                <a:gd name="connsiteY19" fmla="*/ 297657 h 1499732"/>
                <a:gd name="connsiteX20" fmla="*/ 1092993 w 1452689"/>
                <a:gd name="connsiteY20" fmla="*/ 266700 h 1499732"/>
                <a:gd name="connsiteX21" fmla="*/ 1064418 w 1452689"/>
                <a:gd name="connsiteY21" fmla="*/ 283369 h 1499732"/>
                <a:gd name="connsiteX22" fmla="*/ 1045368 w 1452689"/>
                <a:gd name="connsiteY22" fmla="*/ 321469 h 1499732"/>
                <a:gd name="connsiteX23" fmla="*/ 1023937 w 1452689"/>
                <a:gd name="connsiteY23" fmla="*/ 357188 h 1499732"/>
                <a:gd name="connsiteX24" fmla="*/ 445293 w 1452689"/>
                <a:gd name="connsiteY24" fmla="*/ 573882 h 1499732"/>
                <a:gd name="connsiteX25" fmla="*/ 83343 w 1452689"/>
                <a:gd name="connsiteY25" fmla="*/ 0 h 1499732"/>
                <a:gd name="connsiteX26" fmla="*/ 0 w 1452689"/>
                <a:gd name="connsiteY26" fmla="*/ 23813 h 1499732"/>
                <a:gd name="connsiteX0" fmla="*/ 0 w 1452562"/>
                <a:gd name="connsiteY0" fmla="*/ 23813 h 1499732"/>
                <a:gd name="connsiteX1" fmla="*/ 0 w 1452562"/>
                <a:gd name="connsiteY1" fmla="*/ 571500 h 1499732"/>
                <a:gd name="connsiteX2" fmla="*/ 114300 w 1452562"/>
                <a:gd name="connsiteY2" fmla="*/ 731044 h 1499732"/>
                <a:gd name="connsiteX3" fmla="*/ 269081 w 1452562"/>
                <a:gd name="connsiteY3" fmla="*/ 916782 h 1499732"/>
                <a:gd name="connsiteX4" fmla="*/ 464343 w 1452562"/>
                <a:gd name="connsiteY4" fmla="*/ 1126332 h 1499732"/>
                <a:gd name="connsiteX5" fmla="*/ 669131 w 1452562"/>
                <a:gd name="connsiteY5" fmla="*/ 1309688 h 1499732"/>
                <a:gd name="connsiteX6" fmla="*/ 819150 w 1452562"/>
                <a:gd name="connsiteY6" fmla="*/ 1383507 h 1499732"/>
                <a:gd name="connsiteX7" fmla="*/ 983456 w 1452562"/>
                <a:gd name="connsiteY7" fmla="*/ 1440657 h 1499732"/>
                <a:gd name="connsiteX8" fmla="*/ 1145381 w 1452562"/>
                <a:gd name="connsiteY8" fmla="*/ 1464469 h 1499732"/>
                <a:gd name="connsiteX9" fmla="*/ 1228726 w 1452562"/>
                <a:gd name="connsiteY9" fmla="*/ 1497806 h 1499732"/>
                <a:gd name="connsiteX10" fmla="*/ 1226344 w 1452562"/>
                <a:gd name="connsiteY10" fmla="*/ 1495424 h 1499732"/>
                <a:gd name="connsiteX11" fmla="*/ 1381125 w 1452562"/>
                <a:gd name="connsiteY11" fmla="*/ 1426369 h 1499732"/>
                <a:gd name="connsiteX12" fmla="*/ 1452562 w 1452562"/>
                <a:gd name="connsiteY12" fmla="*/ 1335882 h 1499732"/>
                <a:gd name="connsiteX13" fmla="*/ 1419225 w 1452562"/>
                <a:gd name="connsiteY13" fmla="*/ 1114425 h 1499732"/>
                <a:gd name="connsiteX14" fmla="*/ 1383506 w 1452562"/>
                <a:gd name="connsiteY14" fmla="*/ 890588 h 1499732"/>
                <a:gd name="connsiteX15" fmla="*/ 1331118 w 1452562"/>
                <a:gd name="connsiteY15" fmla="*/ 678657 h 1499732"/>
                <a:gd name="connsiteX16" fmla="*/ 1264443 w 1452562"/>
                <a:gd name="connsiteY16" fmla="*/ 497682 h 1499732"/>
                <a:gd name="connsiteX17" fmla="*/ 1183481 w 1452562"/>
                <a:gd name="connsiteY17" fmla="*/ 369094 h 1499732"/>
                <a:gd name="connsiteX18" fmla="*/ 1140618 w 1452562"/>
                <a:gd name="connsiteY18" fmla="*/ 297657 h 1499732"/>
                <a:gd name="connsiteX19" fmla="*/ 1092993 w 1452562"/>
                <a:gd name="connsiteY19" fmla="*/ 266700 h 1499732"/>
                <a:gd name="connsiteX20" fmla="*/ 1064418 w 1452562"/>
                <a:gd name="connsiteY20" fmla="*/ 283369 h 1499732"/>
                <a:gd name="connsiteX21" fmla="*/ 1045368 w 1452562"/>
                <a:gd name="connsiteY21" fmla="*/ 321469 h 1499732"/>
                <a:gd name="connsiteX22" fmla="*/ 1023937 w 1452562"/>
                <a:gd name="connsiteY22" fmla="*/ 357188 h 1499732"/>
                <a:gd name="connsiteX23" fmla="*/ 445293 w 1452562"/>
                <a:gd name="connsiteY23" fmla="*/ 573882 h 1499732"/>
                <a:gd name="connsiteX24" fmla="*/ 83343 w 1452562"/>
                <a:gd name="connsiteY24" fmla="*/ 0 h 1499732"/>
                <a:gd name="connsiteX25" fmla="*/ 0 w 1452562"/>
                <a:gd name="connsiteY25" fmla="*/ 23813 h 1499732"/>
                <a:gd name="connsiteX0" fmla="*/ 0 w 1422782"/>
                <a:gd name="connsiteY0" fmla="*/ 23813 h 1499732"/>
                <a:gd name="connsiteX1" fmla="*/ 0 w 1422782"/>
                <a:gd name="connsiteY1" fmla="*/ 571500 h 1499732"/>
                <a:gd name="connsiteX2" fmla="*/ 114300 w 1422782"/>
                <a:gd name="connsiteY2" fmla="*/ 731044 h 1499732"/>
                <a:gd name="connsiteX3" fmla="*/ 269081 w 1422782"/>
                <a:gd name="connsiteY3" fmla="*/ 916782 h 1499732"/>
                <a:gd name="connsiteX4" fmla="*/ 464343 w 1422782"/>
                <a:gd name="connsiteY4" fmla="*/ 1126332 h 1499732"/>
                <a:gd name="connsiteX5" fmla="*/ 669131 w 1422782"/>
                <a:gd name="connsiteY5" fmla="*/ 1309688 h 1499732"/>
                <a:gd name="connsiteX6" fmla="*/ 819150 w 1422782"/>
                <a:gd name="connsiteY6" fmla="*/ 1383507 h 1499732"/>
                <a:gd name="connsiteX7" fmla="*/ 983456 w 1422782"/>
                <a:gd name="connsiteY7" fmla="*/ 1440657 h 1499732"/>
                <a:gd name="connsiteX8" fmla="*/ 1145381 w 1422782"/>
                <a:gd name="connsiteY8" fmla="*/ 1464469 h 1499732"/>
                <a:gd name="connsiteX9" fmla="*/ 1228726 w 1422782"/>
                <a:gd name="connsiteY9" fmla="*/ 1497806 h 1499732"/>
                <a:gd name="connsiteX10" fmla="*/ 1226344 w 1422782"/>
                <a:gd name="connsiteY10" fmla="*/ 1495424 h 1499732"/>
                <a:gd name="connsiteX11" fmla="*/ 1381125 w 1422782"/>
                <a:gd name="connsiteY11" fmla="*/ 1426369 h 1499732"/>
                <a:gd name="connsiteX12" fmla="*/ 1412081 w 1422782"/>
                <a:gd name="connsiteY12" fmla="*/ 1259682 h 1499732"/>
                <a:gd name="connsiteX13" fmla="*/ 1419225 w 1422782"/>
                <a:gd name="connsiteY13" fmla="*/ 1114425 h 1499732"/>
                <a:gd name="connsiteX14" fmla="*/ 1383506 w 1422782"/>
                <a:gd name="connsiteY14" fmla="*/ 890588 h 1499732"/>
                <a:gd name="connsiteX15" fmla="*/ 1331118 w 1422782"/>
                <a:gd name="connsiteY15" fmla="*/ 678657 h 1499732"/>
                <a:gd name="connsiteX16" fmla="*/ 1264443 w 1422782"/>
                <a:gd name="connsiteY16" fmla="*/ 497682 h 1499732"/>
                <a:gd name="connsiteX17" fmla="*/ 1183481 w 1422782"/>
                <a:gd name="connsiteY17" fmla="*/ 369094 h 1499732"/>
                <a:gd name="connsiteX18" fmla="*/ 1140618 w 1422782"/>
                <a:gd name="connsiteY18" fmla="*/ 297657 h 1499732"/>
                <a:gd name="connsiteX19" fmla="*/ 1092993 w 1422782"/>
                <a:gd name="connsiteY19" fmla="*/ 266700 h 1499732"/>
                <a:gd name="connsiteX20" fmla="*/ 1064418 w 1422782"/>
                <a:gd name="connsiteY20" fmla="*/ 283369 h 1499732"/>
                <a:gd name="connsiteX21" fmla="*/ 1045368 w 1422782"/>
                <a:gd name="connsiteY21" fmla="*/ 321469 h 1499732"/>
                <a:gd name="connsiteX22" fmla="*/ 1023937 w 1422782"/>
                <a:gd name="connsiteY22" fmla="*/ 357188 h 1499732"/>
                <a:gd name="connsiteX23" fmla="*/ 445293 w 1422782"/>
                <a:gd name="connsiteY23" fmla="*/ 573882 h 1499732"/>
                <a:gd name="connsiteX24" fmla="*/ 83343 w 1422782"/>
                <a:gd name="connsiteY24" fmla="*/ 0 h 1499732"/>
                <a:gd name="connsiteX25" fmla="*/ 0 w 1422782"/>
                <a:gd name="connsiteY25" fmla="*/ 23813 h 1499732"/>
                <a:gd name="connsiteX0" fmla="*/ 0 w 1422782"/>
                <a:gd name="connsiteY0" fmla="*/ 23813 h 1498124"/>
                <a:gd name="connsiteX1" fmla="*/ 0 w 1422782"/>
                <a:gd name="connsiteY1" fmla="*/ 571500 h 1498124"/>
                <a:gd name="connsiteX2" fmla="*/ 114300 w 1422782"/>
                <a:gd name="connsiteY2" fmla="*/ 731044 h 1498124"/>
                <a:gd name="connsiteX3" fmla="*/ 269081 w 1422782"/>
                <a:gd name="connsiteY3" fmla="*/ 916782 h 1498124"/>
                <a:gd name="connsiteX4" fmla="*/ 464343 w 1422782"/>
                <a:gd name="connsiteY4" fmla="*/ 1126332 h 1498124"/>
                <a:gd name="connsiteX5" fmla="*/ 669131 w 1422782"/>
                <a:gd name="connsiteY5" fmla="*/ 1309688 h 1498124"/>
                <a:gd name="connsiteX6" fmla="*/ 819150 w 1422782"/>
                <a:gd name="connsiteY6" fmla="*/ 1383507 h 1498124"/>
                <a:gd name="connsiteX7" fmla="*/ 983456 w 1422782"/>
                <a:gd name="connsiteY7" fmla="*/ 1440657 h 1498124"/>
                <a:gd name="connsiteX8" fmla="*/ 1145381 w 1422782"/>
                <a:gd name="connsiteY8" fmla="*/ 1464469 h 1498124"/>
                <a:gd name="connsiteX9" fmla="*/ 1228726 w 1422782"/>
                <a:gd name="connsiteY9" fmla="*/ 1497806 h 1498124"/>
                <a:gd name="connsiteX10" fmla="*/ 1254919 w 1422782"/>
                <a:gd name="connsiteY10" fmla="*/ 1443036 h 1498124"/>
                <a:gd name="connsiteX11" fmla="*/ 1381125 w 1422782"/>
                <a:gd name="connsiteY11" fmla="*/ 1426369 h 1498124"/>
                <a:gd name="connsiteX12" fmla="*/ 1412081 w 1422782"/>
                <a:gd name="connsiteY12" fmla="*/ 1259682 h 1498124"/>
                <a:gd name="connsiteX13" fmla="*/ 1419225 w 1422782"/>
                <a:gd name="connsiteY13" fmla="*/ 1114425 h 1498124"/>
                <a:gd name="connsiteX14" fmla="*/ 1383506 w 1422782"/>
                <a:gd name="connsiteY14" fmla="*/ 890588 h 1498124"/>
                <a:gd name="connsiteX15" fmla="*/ 1331118 w 1422782"/>
                <a:gd name="connsiteY15" fmla="*/ 678657 h 1498124"/>
                <a:gd name="connsiteX16" fmla="*/ 1264443 w 1422782"/>
                <a:gd name="connsiteY16" fmla="*/ 497682 h 1498124"/>
                <a:gd name="connsiteX17" fmla="*/ 1183481 w 1422782"/>
                <a:gd name="connsiteY17" fmla="*/ 369094 h 1498124"/>
                <a:gd name="connsiteX18" fmla="*/ 1140618 w 1422782"/>
                <a:gd name="connsiteY18" fmla="*/ 297657 h 1498124"/>
                <a:gd name="connsiteX19" fmla="*/ 1092993 w 1422782"/>
                <a:gd name="connsiteY19" fmla="*/ 266700 h 1498124"/>
                <a:gd name="connsiteX20" fmla="*/ 1064418 w 1422782"/>
                <a:gd name="connsiteY20" fmla="*/ 283369 h 1498124"/>
                <a:gd name="connsiteX21" fmla="*/ 1045368 w 1422782"/>
                <a:gd name="connsiteY21" fmla="*/ 321469 h 1498124"/>
                <a:gd name="connsiteX22" fmla="*/ 1023937 w 1422782"/>
                <a:gd name="connsiteY22" fmla="*/ 357188 h 1498124"/>
                <a:gd name="connsiteX23" fmla="*/ 445293 w 1422782"/>
                <a:gd name="connsiteY23" fmla="*/ 573882 h 1498124"/>
                <a:gd name="connsiteX24" fmla="*/ 83343 w 1422782"/>
                <a:gd name="connsiteY24" fmla="*/ 0 h 1498124"/>
                <a:gd name="connsiteX25" fmla="*/ 0 w 1422782"/>
                <a:gd name="connsiteY25" fmla="*/ 23813 h 1498124"/>
                <a:gd name="connsiteX0" fmla="*/ 0 w 1422782"/>
                <a:gd name="connsiteY0" fmla="*/ 23813 h 1498676"/>
                <a:gd name="connsiteX1" fmla="*/ 0 w 1422782"/>
                <a:gd name="connsiteY1" fmla="*/ 571500 h 1498676"/>
                <a:gd name="connsiteX2" fmla="*/ 114300 w 1422782"/>
                <a:gd name="connsiteY2" fmla="*/ 731044 h 1498676"/>
                <a:gd name="connsiteX3" fmla="*/ 269081 w 1422782"/>
                <a:gd name="connsiteY3" fmla="*/ 916782 h 1498676"/>
                <a:gd name="connsiteX4" fmla="*/ 464343 w 1422782"/>
                <a:gd name="connsiteY4" fmla="*/ 1126332 h 1498676"/>
                <a:gd name="connsiteX5" fmla="*/ 669131 w 1422782"/>
                <a:gd name="connsiteY5" fmla="*/ 1309688 h 1498676"/>
                <a:gd name="connsiteX6" fmla="*/ 819150 w 1422782"/>
                <a:gd name="connsiteY6" fmla="*/ 1383507 h 1498676"/>
                <a:gd name="connsiteX7" fmla="*/ 983456 w 1422782"/>
                <a:gd name="connsiteY7" fmla="*/ 1440657 h 1498676"/>
                <a:gd name="connsiteX8" fmla="*/ 1145381 w 1422782"/>
                <a:gd name="connsiteY8" fmla="*/ 1464469 h 1498676"/>
                <a:gd name="connsiteX9" fmla="*/ 1228726 w 1422782"/>
                <a:gd name="connsiteY9" fmla="*/ 1497806 h 1498676"/>
                <a:gd name="connsiteX10" fmla="*/ 1381125 w 1422782"/>
                <a:gd name="connsiteY10" fmla="*/ 1426369 h 1498676"/>
                <a:gd name="connsiteX11" fmla="*/ 1412081 w 1422782"/>
                <a:gd name="connsiteY11" fmla="*/ 1259682 h 1498676"/>
                <a:gd name="connsiteX12" fmla="*/ 1419225 w 1422782"/>
                <a:gd name="connsiteY12" fmla="*/ 1114425 h 1498676"/>
                <a:gd name="connsiteX13" fmla="*/ 1383506 w 1422782"/>
                <a:gd name="connsiteY13" fmla="*/ 890588 h 1498676"/>
                <a:gd name="connsiteX14" fmla="*/ 1331118 w 1422782"/>
                <a:gd name="connsiteY14" fmla="*/ 678657 h 1498676"/>
                <a:gd name="connsiteX15" fmla="*/ 1264443 w 1422782"/>
                <a:gd name="connsiteY15" fmla="*/ 497682 h 1498676"/>
                <a:gd name="connsiteX16" fmla="*/ 1183481 w 1422782"/>
                <a:gd name="connsiteY16" fmla="*/ 369094 h 1498676"/>
                <a:gd name="connsiteX17" fmla="*/ 1140618 w 1422782"/>
                <a:gd name="connsiteY17" fmla="*/ 297657 h 1498676"/>
                <a:gd name="connsiteX18" fmla="*/ 1092993 w 1422782"/>
                <a:gd name="connsiteY18" fmla="*/ 266700 h 1498676"/>
                <a:gd name="connsiteX19" fmla="*/ 1064418 w 1422782"/>
                <a:gd name="connsiteY19" fmla="*/ 283369 h 1498676"/>
                <a:gd name="connsiteX20" fmla="*/ 1045368 w 1422782"/>
                <a:gd name="connsiteY20" fmla="*/ 321469 h 1498676"/>
                <a:gd name="connsiteX21" fmla="*/ 1023937 w 1422782"/>
                <a:gd name="connsiteY21" fmla="*/ 357188 h 1498676"/>
                <a:gd name="connsiteX22" fmla="*/ 445293 w 1422782"/>
                <a:gd name="connsiteY22" fmla="*/ 573882 h 1498676"/>
                <a:gd name="connsiteX23" fmla="*/ 83343 w 1422782"/>
                <a:gd name="connsiteY23" fmla="*/ 0 h 1498676"/>
                <a:gd name="connsiteX24" fmla="*/ 0 w 1422782"/>
                <a:gd name="connsiteY24" fmla="*/ 23813 h 1498676"/>
                <a:gd name="connsiteX0" fmla="*/ 0 w 1422782"/>
                <a:gd name="connsiteY0" fmla="*/ 23813 h 1497906"/>
                <a:gd name="connsiteX1" fmla="*/ 0 w 1422782"/>
                <a:gd name="connsiteY1" fmla="*/ 571500 h 1497906"/>
                <a:gd name="connsiteX2" fmla="*/ 114300 w 1422782"/>
                <a:gd name="connsiteY2" fmla="*/ 731044 h 1497906"/>
                <a:gd name="connsiteX3" fmla="*/ 269081 w 1422782"/>
                <a:gd name="connsiteY3" fmla="*/ 916782 h 1497906"/>
                <a:gd name="connsiteX4" fmla="*/ 464343 w 1422782"/>
                <a:gd name="connsiteY4" fmla="*/ 1126332 h 1497906"/>
                <a:gd name="connsiteX5" fmla="*/ 669131 w 1422782"/>
                <a:gd name="connsiteY5" fmla="*/ 1309688 h 1497906"/>
                <a:gd name="connsiteX6" fmla="*/ 819150 w 1422782"/>
                <a:gd name="connsiteY6" fmla="*/ 1383507 h 1497906"/>
                <a:gd name="connsiteX7" fmla="*/ 983456 w 1422782"/>
                <a:gd name="connsiteY7" fmla="*/ 1440657 h 1497906"/>
                <a:gd name="connsiteX8" fmla="*/ 1228726 w 1422782"/>
                <a:gd name="connsiteY8" fmla="*/ 1497806 h 1497906"/>
                <a:gd name="connsiteX9" fmla="*/ 1381125 w 1422782"/>
                <a:gd name="connsiteY9" fmla="*/ 1426369 h 1497906"/>
                <a:gd name="connsiteX10" fmla="*/ 1412081 w 1422782"/>
                <a:gd name="connsiteY10" fmla="*/ 1259682 h 1497906"/>
                <a:gd name="connsiteX11" fmla="*/ 1419225 w 1422782"/>
                <a:gd name="connsiteY11" fmla="*/ 1114425 h 1497906"/>
                <a:gd name="connsiteX12" fmla="*/ 1383506 w 1422782"/>
                <a:gd name="connsiteY12" fmla="*/ 890588 h 1497906"/>
                <a:gd name="connsiteX13" fmla="*/ 1331118 w 1422782"/>
                <a:gd name="connsiteY13" fmla="*/ 678657 h 1497906"/>
                <a:gd name="connsiteX14" fmla="*/ 1264443 w 1422782"/>
                <a:gd name="connsiteY14" fmla="*/ 497682 h 1497906"/>
                <a:gd name="connsiteX15" fmla="*/ 1183481 w 1422782"/>
                <a:gd name="connsiteY15" fmla="*/ 369094 h 1497906"/>
                <a:gd name="connsiteX16" fmla="*/ 1140618 w 1422782"/>
                <a:gd name="connsiteY16" fmla="*/ 297657 h 1497906"/>
                <a:gd name="connsiteX17" fmla="*/ 1092993 w 1422782"/>
                <a:gd name="connsiteY17" fmla="*/ 266700 h 1497906"/>
                <a:gd name="connsiteX18" fmla="*/ 1064418 w 1422782"/>
                <a:gd name="connsiteY18" fmla="*/ 283369 h 1497906"/>
                <a:gd name="connsiteX19" fmla="*/ 1045368 w 1422782"/>
                <a:gd name="connsiteY19" fmla="*/ 321469 h 1497906"/>
                <a:gd name="connsiteX20" fmla="*/ 1023937 w 1422782"/>
                <a:gd name="connsiteY20" fmla="*/ 357188 h 1497906"/>
                <a:gd name="connsiteX21" fmla="*/ 445293 w 1422782"/>
                <a:gd name="connsiteY21" fmla="*/ 573882 h 1497906"/>
                <a:gd name="connsiteX22" fmla="*/ 83343 w 1422782"/>
                <a:gd name="connsiteY22" fmla="*/ 0 h 1497906"/>
                <a:gd name="connsiteX23" fmla="*/ 0 w 1422782"/>
                <a:gd name="connsiteY23" fmla="*/ 23813 h 149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22782" h="1497906">
                  <a:moveTo>
                    <a:pt x="0" y="23813"/>
                  </a:moveTo>
                  <a:lnTo>
                    <a:pt x="0" y="571500"/>
                  </a:lnTo>
                  <a:cubicBezTo>
                    <a:pt x="57150" y="651272"/>
                    <a:pt x="69453" y="673497"/>
                    <a:pt x="114300" y="731044"/>
                  </a:cubicBezTo>
                  <a:cubicBezTo>
                    <a:pt x="159147" y="788591"/>
                    <a:pt x="203994" y="846932"/>
                    <a:pt x="269081" y="916782"/>
                  </a:cubicBezTo>
                  <a:cubicBezTo>
                    <a:pt x="334168" y="986632"/>
                    <a:pt x="397668" y="1060848"/>
                    <a:pt x="464343" y="1126332"/>
                  </a:cubicBezTo>
                  <a:cubicBezTo>
                    <a:pt x="531018" y="1191816"/>
                    <a:pt x="609997" y="1266826"/>
                    <a:pt x="669131" y="1309688"/>
                  </a:cubicBezTo>
                  <a:cubicBezTo>
                    <a:pt x="728266" y="1352551"/>
                    <a:pt x="766763" y="1361679"/>
                    <a:pt x="819150" y="1383507"/>
                  </a:cubicBezTo>
                  <a:cubicBezTo>
                    <a:pt x="871537" y="1405335"/>
                    <a:pt x="915193" y="1421607"/>
                    <a:pt x="983456" y="1440657"/>
                  </a:cubicBezTo>
                  <a:cubicBezTo>
                    <a:pt x="1051719" y="1459707"/>
                    <a:pt x="1162448" y="1500187"/>
                    <a:pt x="1228726" y="1497806"/>
                  </a:cubicBezTo>
                  <a:cubicBezTo>
                    <a:pt x="1268017" y="1491456"/>
                    <a:pt x="1350566" y="1466056"/>
                    <a:pt x="1381125" y="1426369"/>
                  </a:cubicBezTo>
                  <a:cubicBezTo>
                    <a:pt x="1407319" y="1395810"/>
                    <a:pt x="1405731" y="1311673"/>
                    <a:pt x="1412081" y="1259682"/>
                  </a:cubicBezTo>
                  <a:cubicBezTo>
                    <a:pt x="1410494" y="1206104"/>
                    <a:pt x="1430734" y="1188641"/>
                    <a:pt x="1419225" y="1114425"/>
                  </a:cubicBezTo>
                  <a:lnTo>
                    <a:pt x="1383506" y="890588"/>
                  </a:lnTo>
                  <a:lnTo>
                    <a:pt x="1331118" y="678657"/>
                  </a:lnTo>
                  <a:cubicBezTo>
                    <a:pt x="1311274" y="613173"/>
                    <a:pt x="1289049" y="549276"/>
                    <a:pt x="1264443" y="497682"/>
                  </a:cubicBezTo>
                  <a:cubicBezTo>
                    <a:pt x="1239837" y="446088"/>
                    <a:pt x="1204119" y="402432"/>
                    <a:pt x="1183481" y="369094"/>
                  </a:cubicBezTo>
                  <a:lnTo>
                    <a:pt x="1140618" y="297657"/>
                  </a:lnTo>
                  <a:lnTo>
                    <a:pt x="1092993" y="266700"/>
                  </a:lnTo>
                  <a:lnTo>
                    <a:pt x="1064418" y="283369"/>
                  </a:lnTo>
                  <a:lnTo>
                    <a:pt x="1045368" y="321469"/>
                  </a:lnTo>
                  <a:lnTo>
                    <a:pt x="1023937" y="357188"/>
                  </a:lnTo>
                  <a:lnTo>
                    <a:pt x="445293" y="573882"/>
                  </a:lnTo>
                  <a:lnTo>
                    <a:pt x="83343" y="0"/>
                  </a:lnTo>
                  <a:lnTo>
                    <a:pt x="0" y="23813"/>
                  </a:ln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470339" y="2330595"/>
              <a:ext cx="1163002" cy="767731"/>
            </a:xfrm>
            <a:custGeom>
              <a:avLst/>
              <a:gdLst>
                <a:gd name="connsiteX0" fmla="*/ 0 w 1154906"/>
                <a:gd name="connsiteY0" fmla="*/ 142875 h 1126331"/>
                <a:gd name="connsiteX1" fmla="*/ 69056 w 1154906"/>
                <a:gd name="connsiteY1" fmla="*/ 42863 h 1126331"/>
                <a:gd name="connsiteX2" fmla="*/ 90488 w 1154906"/>
                <a:gd name="connsiteY2" fmla="*/ 0 h 1126331"/>
                <a:gd name="connsiteX3" fmla="*/ 138113 w 1154906"/>
                <a:gd name="connsiteY3" fmla="*/ 123825 h 1126331"/>
                <a:gd name="connsiteX4" fmla="*/ 178594 w 1154906"/>
                <a:gd name="connsiteY4" fmla="*/ 230981 h 1126331"/>
                <a:gd name="connsiteX5" fmla="*/ 200025 w 1154906"/>
                <a:gd name="connsiteY5" fmla="*/ 264319 h 1126331"/>
                <a:gd name="connsiteX6" fmla="*/ 223838 w 1154906"/>
                <a:gd name="connsiteY6" fmla="*/ 269081 h 1126331"/>
                <a:gd name="connsiteX7" fmla="*/ 271463 w 1154906"/>
                <a:gd name="connsiteY7" fmla="*/ 345281 h 1126331"/>
                <a:gd name="connsiteX8" fmla="*/ 311944 w 1154906"/>
                <a:gd name="connsiteY8" fmla="*/ 423863 h 1126331"/>
                <a:gd name="connsiteX9" fmla="*/ 371475 w 1154906"/>
                <a:gd name="connsiteY9" fmla="*/ 497681 h 1126331"/>
                <a:gd name="connsiteX10" fmla="*/ 402431 w 1154906"/>
                <a:gd name="connsiteY10" fmla="*/ 511969 h 1126331"/>
                <a:gd name="connsiteX11" fmla="*/ 838200 w 1154906"/>
                <a:gd name="connsiteY11" fmla="*/ 857250 h 1126331"/>
                <a:gd name="connsiteX12" fmla="*/ 916781 w 1154906"/>
                <a:gd name="connsiteY12" fmla="*/ 728663 h 1126331"/>
                <a:gd name="connsiteX13" fmla="*/ 850106 w 1154906"/>
                <a:gd name="connsiteY13" fmla="*/ 502444 h 1126331"/>
                <a:gd name="connsiteX14" fmla="*/ 854869 w 1154906"/>
                <a:gd name="connsiteY14" fmla="*/ 426244 h 1126331"/>
                <a:gd name="connsiteX15" fmla="*/ 888206 w 1154906"/>
                <a:gd name="connsiteY15" fmla="*/ 373856 h 1126331"/>
                <a:gd name="connsiteX16" fmla="*/ 907256 w 1154906"/>
                <a:gd name="connsiteY16" fmla="*/ 361950 h 1126331"/>
                <a:gd name="connsiteX17" fmla="*/ 933450 w 1154906"/>
                <a:gd name="connsiteY17" fmla="*/ 369094 h 1126331"/>
                <a:gd name="connsiteX18" fmla="*/ 981075 w 1154906"/>
                <a:gd name="connsiteY18" fmla="*/ 397669 h 1126331"/>
                <a:gd name="connsiteX19" fmla="*/ 988219 w 1154906"/>
                <a:gd name="connsiteY19" fmla="*/ 435769 h 1126331"/>
                <a:gd name="connsiteX20" fmla="*/ 1016794 w 1154906"/>
                <a:gd name="connsiteY20" fmla="*/ 497681 h 1126331"/>
                <a:gd name="connsiteX21" fmla="*/ 1057275 w 1154906"/>
                <a:gd name="connsiteY21" fmla="*/ 585788 h 1126331"/>
                <a:gd name="connsiteX22" fmla="*/ 1095375 w 1154906"/>
                <a:gd name="connsiteY22" fmla="*/ 676275 h 1126331"/>
                <a:gd name="connsiteX23" fmla="*/ 1116806 w 1154906"/>
                <a:gd name="connsiteY23" fmla="*/ 757238 h 1126331"/>
                <a:gd name="connsiteX24" fmla="*/ 1138238 w 1154906"/>
                <a:gd name="connsiteY24" fmla="*/ 850106 h 1126331"/>
                <a:gd name="connsiteX25" fmla="*/ 1152525 w 1154906"/>
                <a:gd name="connsiteY25" fmla="*/ 990600 h 1126331"/>
                <a:gd name="connsiteX26" fmla="*/ 1154906 w 1154906"/>
                <a:gd name="connsiteY26" fmla="*/ 1064419 h 1126331"/>
                <a:gd name="connsiteX27" fmla="*/ 1123950 w 1154906"/>
                <a:gd name="connsiteY27" fmla="*/ 1112044 h 1126331"/>
                <a:gd name="connsiteX28" fmla="*/ 1045369 w 1154906"/>
                <a:gd name="connsiteY28" fmla="*/ 1126331 h 1126331"/>
                <a:gd name="connsiteX29" fmla="*/ 940594 w 1154906"/>
                <a:gd name="connsiteY29" fmla="*/ 1104900 h 1126331"/>
                <a:gd name="connsiteX30" fmla="*/ 800100 w 1154906"/>
                <a:gd name="connsiteY30" fmla="*/ 1040606 h 1126331"/>
                <a:gd name="connsiteX31" fmla="*/ 635794 w 1154906"/>
                <a:gd name="connsiteY31" fmla="*/ 950119 h 1126331"/>
                <a:gd name="connsiteX32" fmla="*/ 507206 w 1154906"/>
                <a:gd name="connsiteY32" fmla="*/ 833438 h 1126331"/>
                <a:gd name="connsiteX33" fmla="*/ 404813 w 1154906"/>
                <a:gd name="connsiteY33" fmla="*/ 735806 h 1126331"/>
                <a:gd name="connsiteX34" fmla="*/ 269081 w 1154906"/>
                <a:gd name="connsiteY34" fmla="*/ 578644 h 1126331"/>
                <a:gd name="connsiteX35" fmla="*/ 173831 w 1154906"/>
                <a:gd name="connsiteY35" fmla="*/ 445294 h 1126331"/>
                <a:gd name="connsiteX36" fmla="*/ 97631 w 1154906"/>
                <a:gd name="connsiteY36" fmla="*/ 319088 h 1126331"/>
                <a:gd name="connsiteX37" fmla="*/ 50006 w 1154906"/>
                <a:gd name="connsiteY37" fmla="*/ 250031 h 1126331"/>
                <a:gd name="connsiteX38" fmla="*/ 0 w 1154906"/>
                <a:gd name="connsiteY38" fmla="*/ 142875 h 1126331"/>
                <a:gd name="connsiteX0" fmla="*/ 0 w 1154906"/>
                <a:gd name="connsiteY0" fmla="*/ 142875 h 1126331"/>
                <a:gd name="connsiteX1" fmla="*/ 69056 w 1154906"/>
                <a:gd name="connsiteY1" fmla="*/ 42863 h 1126331"/>
                <a:gd name="connsiteX2" fmla="*/ 90488 w 1154906"/>
                <a:gd name="connsiteY2" fmla="*/ 0 h 1126331"/>
                <a:gd name="connsiteX3" fmla="*/ 138113 w 1154906"/>
                <a:gd name="connsiteY3" fmla="*/ 123825 h 1126331"/>
                <a:gd name="connsiteX4" fmla="*/ 178594 w 1154906"/>
                <a:gd name="connsiteY4" fmla="*/ 230981 h 1126331"/>
                <a:gd name="connsiteX5" fmla="*/ 200025 w 1154906"/>
                <a:gd name="connsiteY5" fmla="*/ 264319 h 1126331"/>
                <a:gd name="connsiteX6" fmla="*/ 223838 w 1154906"/>
                <a:gd name="connsiteY6" fmla="*/ 269081 h 1126331"/>
                <a:gd name="connsiteX7" fmla="*/ 271463 w 1154906"/>
                <a:gd name="connsiteY7" fmla="*/ 345281 h 1126331"/>
                <a:gd name="connsiteX8" fmla="*/ 311944 w 1154906"/>
                <a:gd name="connsiteY8" fmla="*/ 423863 h 1126331"/>
                <a:gd name="connsiteX9" fmla="*/ 371475 w 1154906"/>
                <a:gd name="connsiteY9" fmla="*/ 497681 h 1126331"/>
                <a:gd name="connsiteX10" fmla="*/ 402431 w 1154906"/>
                <a:gd name="connsiteY10" fmla="*/ 511969 h 1126331"/>
                <a:gd name="connsiteX11" fmla="*/ 838200 w 1154906"/>
                <a:gd name="connsiteY11" fmla="*/ 857250 h 1126331"/>
                <a:gd name="connsiteX12" fmla="*/ 916781 w 1154906"/>
                <a:gd name="connsiteY12" fmla="*/ 728663 h 1126331"/>
                <a:gd name="connsiteX13" fmla="*/ 850106 w 1154906"/>
                <a:gd name="connsiteY13" fmla="*/ 502444 h 1126331"/>
                <a:gd name="connsiteX14" fmla="*/ 854869 w 1154906"/>
                <a:gd name="connsiteY14" fmla="*/ 426244 h 1126331"/>
                <a:gd name="connsiteX15" fmla="*/ 888206 w 1154906"/>
                <a:gd name="connsiteY15" fmla="*/ 373856 h 1126331"/>
                <a:gd name="connsiteX16" fmla="*/ 907256 w 1154906"/>
                <a:gd name="connsiteY16" fmla="*/ 361950 h 1126331"/>
                <a:gd name="connsiteX17" fmla="*/ 933450 w 1154906"/>
                <a:gd name="connsiteY17" fmla="*/ 369094 h 1126331"/>
                <a:gd name="connsiteX18" fmla="*/ 981075 w 1154906"/>
                <a:gd name="connsiteY18" fmla="*/ 397669 h 1126331"/>
                <a:gd name="connsiteX19" fmla="*/ 988219 w 1154906"/>
                <a:gd name="connsiteY19" fmla="*/ 435769 h 1126331"/>
                <a:gd name="connsiteX20" fmla="*/ 1016794 w 1154906"/>
                <a:gd name="connsiteY20" fmla="*/ 497681 h 1126331"/>
                <a:gd name="connsiteX21" fmla="*/ 1057275 w 1154906"/>
                <a:gd name="connsiteY21" fmla="*/ 585788 h 1126331"/>
                <a:gd name="connsiteX22" fmla="*/ 1095375 w 1154906"/>
                <a:gd name="connsiteY22" fmla="*/ 676275 h 1126331"/>
                <a:gd name="connsiteX23" fmla="*/ 1116806 w 1154906"/>
                <a:gd name="connsiteY23" fmla="*/ 757238 h 1126331"/>
                <a:gd name="connsiteX24" fmla="*/ 1138238 w 1154906"/>
                <a:gd name="connsiteY24" fmla="*/ 850106 h 1126331"/>
                <a:gd name="connsiteX25" fmla="*/ 1152525 w 1154906"/>
                <a:gd name="connsiteY25" fmla="*/ 990600 h 1126331"/>
                <a:gd name="connsiteX26" fmla="*/ 1154906 w 1154906"/>
                <a:gd name="connsiteY26" fmla="*/ 1064419 h 1126331"/>
                <a:gd name="connsiteX27" fmla="*/ 1123950 w 1154906"/>
                <a:gd name="connsiteY27" fmla="*/ 1112044 h 1126331"/>
                <a:gd name="connsiteX28" fmla="*/ 1045369 w 1154906"/>
                <a:gd name="connsiteY28" fmla="*/ 1126331 h 1126331"/>
                <a:gd name="connsiteX29" fmla="*/ 940594 w 1154906"/>
                <a:gd name="connsiteY29" fmla="*/ 1104900 h 1126331"/>
                <a:gd name="connsiteX30" fmla="*/ 800100 w 1154906"/>
                <a:gd name="connsiteY30" fmla="*/ 1040606 h 1126331"/>
                <a:gd name="connsiteX31" fmla="*/ 635794 w 1154906"/>
                <a:gd name="connsiteY31" fmla="*/ 950119 h 1126331"/>
                <a:gd name="connsiteX32" fmla="*/ 507206 w 1154906"/>
                <a:gd name="connsiteY32" fmla="*/ 833438 h 1126331"/>
                <a:gd name="connsiteX33" fmla="*/ 404813 w 1154906"/>
                <a:gd name="connsiteY33" fmla="*/ 735806 h 1126331"/>
                <a:gd name="connsiteX34" fmla="*/ 269081 w 1154906"/>
                <a:gd name="connsiteY34" fmla="*/ 578644 h 1126331"/>
                <a:gd name="connsiteX35" fmla="*/ 173831 w 1154906"/>
                <a:gd name="connsiteY35" fmla="*/ 445294 h 1126331"/>
                <a:gd name="connsiteX36" fmla="*/ 97631 w 1154906"/>
                <a:gd name="connsiteY36" fmla="*/ 319088 h 1126331"/>
                <a:gd name="connsiteX37" fmla="*/ 50006 w 1154906"/>
                <a:gd name="connsiteY37" fmla="*/ 250031 h 1126331"/>
                <a:gd name="connsiteX38" fmla="*/ 0 w 1154906"/>
                <a:gd name="connsiteY38" fmla="*/ 142875 h 1126331"/>
                <a:gd name="connsiteX0" fmla="*/ 0 w 1154906"/>
                <a:gd name="connsiteY0" fmla="*/ 142875 h 1126499"/>
                <a:gd name="connsiteX1" fmla="*/ 69056 w 1154906"/>
                <a:gd name="connsiteY1" fmla="*/ 42863 h 1126499"/>
                <a:gd name="connsiteX2" fmla="*/ 90488 w 1154906"/>
                <a:gd name="connsiteY2" fmla="*/ 0 h 1126499"/>
                <a:gd name="connsiteX3" fmla="*/ 138113 w 1154906"/>
                <a:gd name="connsiteY3" fmla="*/ 123825 h 1126499"/>
                <a:gd name="connsiteX4" fmla="*/ 178594 w 1154906"/>
                <a:gd name="connsiteY4" fmla="*/ 230981 h 1126499"/>
                <a:gd name="connsiteX5" fmla="*/ 200025 w 1154906"/>
                <a:gd name="connsiteY5" fmla="*/ 264319 h 1126499"/>
                <a:gd name="connsiteX6" fmla="*/ 223838 w 1154906"/>
                <a:gd name="connsiteY6" fmla="*/ 269081 h 1126499"/>
                <a:gd name="connsiteX7" fmla="*/ 271463 w 1154906"/>
                <a:gd name="connsiteY7" fmla="*/ 345281 h 1126499"/>
                <a:gd name="connsiteX8" fmla="*/ 311944 w 1154906"/>
                <a:gd name="connsiteY8" fmla="*/ 423863 h 1126499"/>
                <a:gd name="connsiteX9" fmla="*/ 371475 w 1154906"/>
                <a:gd name="connsiteY9" fmla="*/ 497681 h 1126499"/>
                <a:gd name="connsiteX10" fmla="*/ 402431 w 1154906"/>
                <a:gd name="connsiteY10" fmla="*/ 511969 h 1126499"/>
                <a:gd name="connsiteX11" fmla="*/ 838200 w 1154906"/>
                <a:gd name="connsiteY11" fmla="*/ 857250 h 1126499"/>
                <a:gd name="connsiteX12" fmla="*/ 916781 w 1154906"/>
                <a:gd name="connsiteY12" fmla="*/ 728663 h 1126499"/>
                <a:gd name="connsiteX13" fmla="*/ 850106 w 1154906"/>
                <a:gd name="connsiteY13" fmla="*/ 502444 h 1126499"/>
                <a:gd name="connsiteX14" fmla="*/ 854869 w 1154906"/>
                <a:gd name="connsiteY14" fmla="*/ 426244 h 1126499"/>
                <a:gd name="connsiteX15" fmla="*/ 888206 w 1154906"/>
                <a:gd name="connsiteY15" fmla="*/ 373856 h 1126499"/>
                <a:gd name="connsiteX16" fmla="*/ 907256 w 1154906"/>
                <a:gd name="connsiteY16" fmla="*/ 361950 h 1126499"/>
                <a:gd name="connsiteX17" fmla="*/ 933450 w 1154906"/>
                <a:gd name="connsiteY17" fmla="*/ 369094 h 1126499"/>
                <a:gd name="connsiteX18" fmla="*/ 981075 w 1154906"/>
                <a:gd name="connsiteY18" fmla="*/ 397669 h 1126499"/>
                <a:gd name="connsiteX19" fmla="*/ 988219 w 1154906"/>
                <a:gd name="connsiteY19" fmla="*/ 435769 h 1126499"/>
                <a:gd name="connsiteX20" fmla="*/ 1016794 w 1154906"/>
                <a:gd name="connsiteY20" fmla="*/ 497681 h 1126499"/>
                <a:gd name="connsiteX21" fmla="*/ 1057275 w 1154906"/>
                <a:gd name="connsiteY21" fmla="*/ 585788 h 1126499"/>
                <a:gd name="connsiteX22" fmla="*/ 1095375 w 1154906"/>
                <a:gd name="connsiteY22" fmla="*/ 676275 h 1126499"/>
                <a:gd name="connsiteX23" fmla="*/ 1116806 w 1154906"/>
                <a:gd name="connsiteY23" fmla="*/ 757238 h 1126499"/>
                <a:gd name="connsiteX24" fmla="*/ 1138238 w 1154906"/>
                <a:gd name="connsiteY24" fmla="*/ 850106 h 1126499"/>
                <a:gd name="connsiteX25" fmla="*/ 1152525 w 1154906"/>
                <a:gd name="connsiteY25" fmla="*/ 990600 h 1126499"/>
                <a:gd name="connsiteX26" fmla="*/ 1154906 w 1154906"/>
                <a:gd name="connsiteY26" fmla="*/ 1064419 h 1126499"/>
                <a:gd name="connsiteX27" fmla="*/ 1123950 w 1154906"/>
                <a:gd name="connsiteY27" fmla="*/ 1112044 h 1126499"/>
                <a:gd name="connsiteX28" fmla="*/ 1045369 w 1154906"/>
                <a:gd name="connsiteY28" fmla="*/ 1126331 h 1126499"/>
                <a:gd name="connsiteX29" fmla="*/ 940594 w 1154906"/>
                <a:gd name="connsiteY29" fmla="*/ 1104900 h 1126499"/>
                <a:gd name="connsiteX30" fmla="*/ 800100 w 1154906"/>
                <a:gd name="connsiteY30" fmla="*/ 1040606 h 1126499"/>
                <a:gd name="connsiteX31" fmla="*/ 635794 w 1154906"/>
                <a:gd name="connsiteY31" fmla="*/ 950119 h 1126499"/>
                <a:gd name="connsiteX32" fmla="*/ 507206 w 1154906"/>
                <a:gd name="connsiteY32" fmla="*/ 833438 h 1126499"/>
                <a:gd name="connsiteX33" fmla="*/ 404813 w 1154906"/>
                <a:gd name="connsiteY33" fmla="*/ 735806 h 1126499"/>
                <a:gd name="connsiteX34" fmla="*/ 269081 w 1154906"/>
                <a:gd name="connsiteY34" fmla="*/ 578644 h 1126499"/>
                <a:gd name="connsiteX35" fmla="*/ 173831 w 1154906"/>
                <a:gd name="connsiteY35" fmla="*/ 445294 h 1126499"/>
                <a:gd name="connsiteX36" fmla="*/ 97631 w 1154906"/>
                <a:gd name="connsiteY36" fmla="*/ 319088 h 1126499"/>
                <a:gd name="connsiteX37" fmla="*/ 50006 w 1154906"/>
                <a:gd name="connsiteY37" fmla="*/ 250031 h 1126499"/>
                <a:gd name="connsiteX38" fmla="*/ 0 w 1154906"/>
                <a:gd name="connsiteY38" fmla="*/ 142875 h 1126499"/>
                <a:gd name="connsiteX0" fmla="*/ 0 w 1154906"/>
                <a:gd name="connsiteY0" fmla="*/ 142875 h 1126838"/>
                <a:gd name="connsiteX1" fmla="*/ 69056 w 1154906"/>
                <a:gd name="connsiteY1" fmla="*/ 42863 h 1126838"/>
                <a:gd name="connsiteX2" fmla="*/ 90488 w 1154906"/>
                <a:gd name="connsiteY2" fmla="*/ 0 h 1126838"/>
                <a:gd name="connsiteX3" fmla="*/ 138113 w 1154906"/>
                <a:gd name="connsiteY3" fmla="*/ 123825 h 1126838"/>
                <a:gd name="connsiteX4" fmla="*/ 178594 w 1154906"/>
                <a:gd name="connsiteY4" fmla="*/ 230981 h 1126838"/>
                <a:gd name="connsiteX5" fmla="*/ 200025 w 1154906"/>
                <a:gd name="connsiteY5" fmla="*/ 264319 h 1126838"/>
                <a:gd name="connsiteX6" fmla="*/ 223838 w 1154906"/>
                <a:gd name="connsiteY6" fmla="*/ 269081 h 1126838"/>
                <a:gd name="connsiteX7" fmla="*/ 271463 w 1154906"/>
                <a:gd name="connsiteY7" fmla="*/ 345281 h 1126838"/>
                <a:gd name="connsiteX8" fmla="*/ 311944 w 1154906"/>
                <a:gd name="connsiteY8" fmla="*/ 423863 h 1126838"/>
                <a:gd name="connsiteX9" fmla="*/ 371475 w 1154906"/>
                <a:gd name="connsiteY9" fmla="*/ 497681 h 1126838"/>
                <a:gd name="connsiteX10" fmla="*/ 402431 w 1154906"/>
                <a:gd name="connsiteY10" fmla="*/ 511969 h 1126838"/>
                <a:gd name="connsiteX11" fmla="*/ 838200 w 1154906"/>
                <a:gd name="connsiteY11" fmla="*/ 857250 h 1126838"/>
                <a:gd name="connsiteX12" fmla="*/ 916781 w 1154906"/>
                <a:gd name="connsiteY12" fmla="*/ 728663 h 1126838"/>
                <a:gd name="connsiteX13" fmla="*/ 850106 w 1154906"/>
                <a:gd name="connsiteY13" fmla="*/ 502444 h 1126838"/>
                <a:gd name="connsiteX14" fmla="*/ 854869 w 1154906"/>
                <a:gd name="connsiteY14" fmla="*/ 426244 h 1126838"/>
                <a:gd name="connsiteX15" fmla="*/ 888206 w 1154906"/>
                <a:gd name="connsiteY15" fmla="*/ 373856 h 1126838"/>
                <a:gd name="connsiteX16" fmla="*/ 907256 w 1154906"/>
                <a:gd name="connsiteY16" fmla="*/ 361950 h 1126838"/>
                <a:gd name="connsiteX17" fmla="*/ 933450 w 1154906"/>
                <a:gd name="connsiteY17" fmla="*/ 369094 h 1126838"/>
                <a:gd name="connsiteX18" fmla="*/ 981075 w 1154906"/>
                <a:gd name="connsiteY18" fmla="*/ 397669 h 1126838"/>
                <a:gd name="connsiteX19" fmla="*/ 988219 w 1154906"/>
                <a:gd name="connsiteY19" fmla="*/ 435769 h 1126838"/>
                <a:gd name="connsiteX20" fmla="*/ 1016794 w 1154906"/>
                <a:gd name="connsiteY20" fmla="*/ 497681 h 1126838"/>
                <a:gd name="connsiteX21" fmla="*/ 1057275 w 1154906"/>
                <a:gd name="connsiteY21" fmla="*/ 585788 h 1126838"/>
                <a:gd name="connsiteX22" fmla="*/ 1095375 w 1154906"/>
                <a:gd name="connsiteY22" fmla="*/ 676275 h 1126838"/>
                <a:gd name="connsiteX23" fmla="*/ 1116806 w 1154906"/>
                <a:gd name="connsiteY23" fmla="*/ 757238 h 1126838"/>
                <a:gd name="connsiteX24" fmla="*/ 1138238 w 1154906"/>
                <a:gd name="connsiteY24" fmla="*/ 850106 h 1126838"/>
                <a:gd name="connsiteX25" fmla="*/ 1152525 w 1154906"/>
                <a:gd name="connsiteY25" fmla="*/ 990600 h 1126838"/>
                <a:gd name="connsiteX26" fmla="*/ 1154906 w 1154906"/>
                <a:gd name="connsiteY26" fmla="*/ 1064419 h 1126838"/>
                <a:gd name="connsiteX27" fmla="*/ 1123950 w 1154906"/>
                <a:gd name="connsiteY27" fmla="*/ 1112044 h 1126838"/>
                <a:gd name="connsiteX28" fmla="*/ 1045369 w 1154906"/>
                <a:gd name="connsiteY28" fmla="*/ 1126331 h 1126838"/>
                <a:gd name="connsiteX29" fmla="*/ 940594 w 1154906"/>
                <a:gd name="connsiteY29" fmla="*/ 1104900 h 1126838"/>
                <a:gd name="connsiteX30" fmla="*/ 800100 w 1154906"/>
                <a:gd name="connsiteY30" fmla="*/ 1040606 h 1126838"/>
                <a:gd name="connsiteX31" fmla="*/ 635794 w 1154906"/>
                <a:gd name="connsiteY31" fmla="*/ 950119 h 1126838"/>
                <a:gd name="connsiteX32" fmla="*/ 507206 w 1154906"/>
                <a:gd name="connsiteY32" fmla="*/ 833438 h 1126838"/>
                <a:gd name="connsiteX33" fmla="*/ 404813 w 1154906"/>
                <a:gd name="connsiteY33" fmla="*/ 735806 h 1126838"/>
                <a:gd name="connsiteX34" fmla="*/ 269081 w 1154906"/>
                <a:gd name="connsiteY34" fmla="*/ 578644 h 1126838"/>
                <a:gd name="connsiteX35" fmla="*/ 173831 w 1154906"/>
                <a:gd name="connsiteY35" fmla="*/ 445294 h 1126838"/>
                <a:gd name="connsiteX36" fmla="*/ 97631 w 1154906"/>
                <a:gd name="connsiteY36" fmla="*/ 319088 h 1126838"/>
                <a:gd name="connsiteX37" fmla="*/ 50006 w 1154906"/>
                <a:gd name="connsiteY37" fmla="*/ 250031 h 1126838"/>
                <a:gd name="connsiteX38" fmla="*/ 0 w 1154906"/>
                <a:gd name="connsiteY38" fmla="*/ 142875 h 1126838"/>
                <a:gd name="connsiteX0" fmla="*/ 0 w 1159493"/>
                <a:gd name="connsiteY0" fmla="*/ 142875 h 1126838"/>
                <a:gd name="connsiteX1" fmla="*/ 69056 w 1159493"/>
                <a:gd name="connsiteY1" fmla="*/ 42863 h 1126838"/>
                <a:gd name="connsiteX2" fmla="*/ 90488 w 1159493"/>
                <a:gd name="connsiteY2" fmla="*/ 0 h 1126838"/>
                <a:gd name="connsiteX3" fmla="*/ 138113 w 1159493"/>
                <a:gd name="connsiteY3" fmla="*/ 123825 h 1126838"/>
                <a:gd name="connsiteX4" fmla="*/ 178594 w 1159493"/>
                <a:gd name="connsiteY4" fmla="*/ 230981 h 1126838"/>
                <a:gd name="connsiteX5" fmla="*/ 200025 w 1159493"/>
                <a:gd name="connsiteY5" fmla="*/ 264319 h 1126838"/>
                <a:gd name="connsiteX6" fmla="*/ 223838 w 1159493"/>
                <a:gd name="connsiteY6" fmla="*/ 269081 h 1126838"/>
                <a:gd name="connsiteX7" fmla="*/ 271463 w 1159493"/>
                <a:gd name="connsiteY7" fmla="*/ 345281 h 1126838"/>
                <a:gd name="connsiteX8" fmla="*/ 311944 w 1159493"/>
                <a:gd name="connsiteY8" fmla="*/ 423863 h 1126838"/>
                <a:gd name="connsiteX9" fmla="*/ 371475 w 1159493"/>
                <a:gd name="connsiteY9" fmla="*/ 497681 h 1126838"/>
                <a:gd name="connsiteX10" fmla="*/ 402431 w 1159493"/>
                <a:gd name="connsiteY10" fmla="*/ 511969 h 1126838"/>
                <a:gd name="connsiteX11" fmla="*/ 838200 w 1159493"/>
                <a:gd name="connsiteY11" fmla="*/ 857250 h 1126838"/>
                <a:gd name="connsiteX12" fmla="*/ 916781 w 1159493"/>
                <a:gd name="connsiteY12" fmla="*/ 728663 h 1126838"/>
                <a:gd name="connsiteX13" fmla="*/ 850106 w 1159493"/>
                <a:gd name="connsiteY13" fmla="*/ 502444 h 1126838"/>
                <a:gd name="connsiteX14" fmla="*/ 854869 w 1159493"/>
                <a:gd name="connsiteY14" fmla="*/ 426244 h 1126838"/>
                <a:gd name="connsiteX15" fmla="*/ 888206 w 1159493"/>
                <a:gd name="connsiteY15" fmla="*/ 373856 h 1126838"/>
                <a:gd name="connsiteX16" fmla="*/ 907256 w 1159493"/>
                <a:gd name="connsiteY16" fmla="*/ 361950 h 1126838"/>
                <a:gd name="connsiteX17" fmla="*/ 933450 w 1159493"/>
                <a:gd name="connsiteY17" fmla="*/ 369094 h 1126838"/>
                <a:gd name="connsiteX18" fmla="*/ 981075 w 1159493"/>
                <a:gd name="connsiteY18" fmla="*/ 397669 h 1126838"/>
                <a:gd name="connsiteX19" fmla="*/ 988219 w 1159493"/>
                <a:gd name="connsiteY19" fmla="*/ 435769 h 1126838"/>
                <a:gd name="connsiteX20" fmla="*/ 1016794 w 1159493"/>
                <a:gd name="connsiteY20" fmla="*/ 497681 h 1126838"/>
                <a:gd name="connsiteX21" fmla="*/ 1057275 w 1159493"/>
                <a:gd name="connsiteY21" fmla="*/ 585788 h 1126838"/>
                <a:gd name="connsiteX22" fmla="*/ 1095375 w 1159493"/>
                <a:gd name="connsiteY22" fmla="*/ 676275 h 1126838"/>
                <a:gd name="connsiteX23" fmla="*/ 1116806 w 1159493"/>
                <a:gd name="connsiteY23" fmla="*/ 757238 h 1126838"/>
                <a:gd name="connsiteX24" fmla="*/ 1138238 w 1159493"/>
                <a:gd name="connsiteY24" fmla="*/ 850106 h 1126838"/>
                <a:gd name="connsiteX25" fmla="*/ 1152525 w 1159493"/>
                <a:gd name="connsiteY25" fmla="*/ 990600 h 1126838"/>
                <a:gd name="connsiteX26" fmla="*/ 1154906 w 1159493"/>
                <a:gd name="connsiteY26" fmla="*/ 1064419 h 1126838"/>
                <a:gd name="connsiteX27" fmla="*/ 1123950 w 1159493"/>
                <a:gd name="connsiteY27" fmla="*/ 1112044 h 1126838"/>
                <a:gd name="connsiteX28" fmla="*/ 1045369 w 1159493"/>
                <a:gd name="connsiteY28" fmla="*/ 1126331 h 1126838"/>
                <a:gd name="connsiteX29" fmla="*/ 940594 w 1159493"/>
                <a:gd name="connsiteY29" fmla="*/ 1104900 h 1126838"/>
                <a:gd name="connsiteX30" fmla="*/ 800100 w 1159493"/>
                <a:gd name="connsiteY30" fmla="*/ 1040606 h 1126838"/>
                <a:gd name="connsiteX31" fmla="*/ 635794 w 1159493"/>
                <a:gd name="connsiteY31" fmla="*/ 950119 h 1126838"/>
                <a:gd name="connsiteX32" fmla="*/ 507206 w 1159493"/>
                <a:gd name="connsiteY32" fmla="*/ 833438 h 1126838"/>
                <a:gd name="connsiteX33" fmla="*/ 404813 w 1159493"/>
                <a:gd name="connsiteY33" fmla="*/ 735806 h 1126838"/>
                <a:gd name="connsiteX34" fmla="*/ 269081 w 1159493"/>
                <a:gd name="connsiteY34" fmla="*/ 578644 h 1126838"/>
                <a:gd name="connsiteX35" fmla="*/ 173831 w 1159493"/>
                <a:gd name="connsiteY35" fmla="*/ 445294 h 1126838"/>
                <a:gd name="connsiteX36" fmla="*/ 97631 w 1159493"/>
                <a:gd name="connsiteY36" fmla="*/ 319088 h 1126838"/>
                <a:gd name="connsiteX37" fmla="*/ 50006 w 1159493"/>
                <a:gd name="connsiteY37" fmla="*/ 250031 h 1126838"/>
                <a:gd name="connsiteX38" fmla="*/ 0 w 1159493"/>
                <a:gd name="connsiteY38" fmla="*/ 142875 h 1126838"/>
                <a:gd name="connsiteX0" fmla="*/ 0 w 1157025"/>
                <a:gd name="connsiteY0" fmla="*/ 142875 h 1126838"/>
                <a:gd name="connsiteX1" fmla="*/ 69056 w 1157025"/>
                <a:gd name="connsiteY1" fmla="*/ 42863 h 1126838"/>
                <a:gd name="connsiteX2" fmla="*/ 90488 w 1157025"/>
                <a:gd name="connsiteY2" fmla="*/ 0 h 1126838"/>
                <a:gd name="connsiteX3" fmla="*/ 138113 w 1157025"/>
                <a:gd name="connsiteY3" fmla="*/ 123825 h 1126838"/>
                <a:gd name="connsiteX4" fmla="*/ 178594 w 1157025"/>
                <a:gd name="connsiteY4" fmla="*/ 230981 h 1126838"/>
                <a:gd name="connsiteX5" fmla="*/ 200025 w 1157025"/>
                <a:gd name="connsiteY5" fmla="*/ 264319 h 1126838"/>
                <a:gd name="connsiteX6" fmla="*/ 223838 w 1157025"/>
                <a:gd name="connsiteY6" fmla="*/ 269081 h 1126838"/>
                <a:gd name="connsiteX7" fmla="*/ 271463 w 1157025"/>
                <a:gd name="connsiteY7" fmla="*/ 345281 h 1126838"/>
                <a:gd name="connsiteX8" fmla="*/ 311944 w 1157025"/>
                <a:gd name="connsiteY8" fmla="*/ 423863 h 1126838"/>
                <a:gd name="connsiteX9" fmla="*/ 371475 w 1157025"/>
                <a:gd name="connsiteY9" fmla="*/ 497681 h 1126838"/>
                <a:gd name="connsiteX10" fmla="*/ 402431 w 1157025"/>
                <a:gd name="connsiteY10" fmla="*/ 511969 h 1126838"/>
                <a:gd name="connsiteX11" fmla="*/ 838200 w 1157025"/>
                <a:gd name="connsiteY11" fmla="*/ 857250 h 1126838"/>
                <a:gd name="connsiteX12" fmla="*/ 916781 w 1157025"/>
                <a:gd name="connsiteY12" fmla="*/ 728663 h 1126838"/>
                <a:gd name="connsiteX13" fmla="*/ 850106 w 1157025"/>
                <a:gd name="connsiteY13" fmla="*/ 502444 h 1126838"/>
                <a:gd name="connsiteX14" fmla="*/ 854869 w 1157025"/>
                <a:gd name="connsiteY14" fmla="*/ 426244 h 1126838"/>
                <a:gd name="connsiteX15" fmla="*/ 888206 w 1157025"/>
                <a:gd name="connsiteY15" fmla="*/ 373856 h 1126838"/>
                <a:gd name="connsiteX16" fmla="*/ 907256 w 1157025"/>
                <a:gd name="connsiteY16" fmla="*/ 361950 h 1126838"/>
                <a:gd name="connsiteX17" fmla="*/ 933450 w 1157025"/>
                <a:gd name="connsiteY17" fmla="*/ 369094 h 1126838"/>
                <a:gd name="connsiteX18" fmla="*/ 981075 w 1157025"/>
                <a:gd name="connsiteY18" fmla="*/ 397669 h 1126838"/>
                <a:gd name="connsiteX19" fmla="*/ 988219 w 1157025"/>
                <a:gd name="connsiteY19" fmla="*/ 435769 h 1126838"/>
                <a:gd name="connsiteX20" fmla="*/ 1016794 w 1157025"/>
                <a:gd name="connsiteY20" fmla="*/ 497681 h 1126838"/>
                <a:gd name="connsiteX21" fmla="*/ 1057275 w 1157025"/>
                <a:gd name="connsiteY21" fmla="*/ 585788 h 1126838"/>
                <a:gd name="connsiteX22" fmla="*/ 1095375 w 1157025"/>
                <a:gd name="connsiteY22" fmla="*/ 676275 h 1126838"/>
                <a:gd name="connsiteX23" fmla="*/ 1116806 w 1157025"/>
                <a:gd name="connsiteY23" fmla="*/ 757238 h 1126838"/>
                <a:gd name="connsiteX24" fmla="*/ 1138238 w 1157025"/>
                <a:gd name="connsiteY24" fmla="*/ 850106 h 1126838"/>
                <a:gd name="connsiteX25" fmla="*/ 1152525 w 1157025"/>
                <a:gd name="connsiteY25" fmla="*/ 990600 h 1126838"/>
                <a:gd name="connsiteX26" fmla="*/ 1154906 w 1157025"/>
                <a:gd name="connsiteY26" fmla="*/ 1064419 h 1126838"/>
                <a:gd name="connsiteX27" fmla="*/ 1123950 w 1157025"/>
                <a:gd name="connsiteY27" fmla="*/ 1112044 h 1126838"/>
                <a:gd name="connsiteX28" fmla="*/ 1045369 w 1157025"/>
                <a:gd name="connsiteY28" fmla="*/ 1126331 h 1126838"/>
                <a:gd name="connsiteX29" fmla="*/ 940594 w 1157025"/>
                <a:gd name="connsiteY29" fmla="*/ 1104900 h 1126838"/>
                <a:gd name="connsiteX30" fmla="*/ 800100 w 1157025"/>
                <a:gd name="connsiteY30" fmla="*/ 1040606 h 1126838"/>
                <a:gd name="connsiteX31" fmla="*/ 635794 w 1157025"/>
                <a:gd name="connsiteY31" fmla="*/ 950119 h 1126838"/>
                <a:gd name="connsiteX32" fmla="*/ 507206 w 1157025"/>
                <a:gd name="connsiteY32" fmla="*/ 833438 h 1126838"/>
                <a:gd name="connsiteX33" fmla="*/ 404813 w 1157025"/>
                <a:gd name="connsiteY33" fmla="*/ 735806 h 1126838"/>
                <a:gd name="connsiteX34" fmla="*/ 269081 w 1157025"/>
                <a:gd name="connsiteY34" fmla="*/ 578644 h 1126838"/>
                <a:gd name="connsiteX35" fmla="*/ 173831 w 1157025"/>
                <a:gd name="connsiteY35" fmla="*/ 445294 h 1126838"/>
                <a:gd name="connsiteX36" fmla="*/ 97631 w 1157025"/>
                <a:gd name="connsiteY36" fmla="*/ 319088 h 1126838"/>
                <a:gd name="connsiteX37" fmla="*/ 50006 w 1157025"/>
                <a:gd name="connsiteY37" fmla="*/ 250031 h 1126838"/>
                <a:gd name="connsiteX38" fmla="*/ 0 w 1157025"/>
                <a:gd name="connsiteY38" fmla="*/ 142875 h 1126838"/>
                <a:gd name="connsiteX0" fmla="*/ 0 w 1157025"/>
                <a:gd name="connsiteY0" fmla="*/ 142875 h 1126838"/>
                <a:gd name="connsiteX1" fmla="*/ 69056 w 1157025"/>
                <a:gd name="connsiteY1" fmla="*/ 42863 h 1126838"/>
                <a:gd name="connsiteX2" fmla="*/ 90488 w 1157025"/>
                <a:gd name="connsiteY2" fmla="*/ 0 h 1126838"/>
                <a:gd name="connsiteX3" fmla="*/ 138113 w 1157025"/>
                <a:gd name="connsiteY3" fmla="*/ 123825 h 1126838"/>
                <a:gd name="connsiteX4" fmla="*/ 178594 w 1157025"/>
                <a:gd name="connsiteY4" fmla="*/ 230981 h 1126838"/>
                <a:gd name="connsiteX5" fmla="*/ 200025 w 1157025"/>
                <a:gd name="connsiteY5" fmla="*/ 264319 h 1126838"/>
                <a:gd name="connsiteX6" fmla="*/ 223838 w 1157025"/>
                <a:gd name="connsiteY6" fmla="*/ 269081 h 1126838"/>
                <a:gd name="connsiteX7" fmla="*/ 271463 w 1157025"/>
                <a:gd name="connsiteY7" fmla="*/ 345281 h 1126838"/>
                <a:gd name="connsiteX8" fmla="*/ 311944 w 1157025"/>
                <a:gd name="connsiteY8" fmla="*/ 423863 h 1126838"/>
                <a:gd name="connsiteX9" fmla="*/ 371475 w 1157025"/>
                <a:gd name="connsiteY9" fmla="*/ 497681 h 1126838"/>
                <a:gd name="connsiteX10" fmla="*/ 402431 w 1157025"/>
                <a:gd name="connsiteY10" fmla="*/ 511969 h 1126838"/>
                <a:gd name="connsiteX11" fmla="*/ 838200 w 1157025"/>
                <a:gd name="connsiteY11" fmla="*/ 857250 h 1126838"/>
                <a:gd name="connsiteX12" fmla="*/ 916781 w 1157025"/>
                <a:gd name="connsiteY12" fmla="*/ 728663 h 1126838"/>
                <a:gd name="connsiteX13" fmla="*/ 850106 w 1157025"/>
                <a:gd name="connsiteY13" fmla="*/ 502444 h 1126838"/>
                <a:gd name="connsiteX14" fmla="*/ 854869 w 1157025"/>
                <a:gd name="connsiteY14" fmla="*/ 426244 h 1126838"/>
                <a:gd name="connsiteX15" fmla="*/ 888206 w 1157025"/>
                <a:gd name="connsiteY15" fmla="*/ 373856 h 1126838"/>
                <a:gd name="connsiteX16" fmla="*/ 907256 w 1157025"/>
                <a:gd name="connsiteY16" fmla="*/ 361950 h 1126838"/>
                <a:gd name="connsiteX17" fmla="*/ 933450 w 1157025"/>
                <a:gd name="connsiteY17" fmla="*/ 369094 h 1126838"/>
                <a:gd name="connsiteX18" fmla="*/ 981075 w 1157025"/>
                <a:gd name="connsiteY18" fmla="*/ 397669 h 1126838"/>
                <a:gd name="connsiteX19" fmla="*/ 988219 w 1157025"/>
                <a:gd name="connsiteY19" fmla="*/ 435769 h 1126838"/>
                <a:gd name="connsiteX20" fmla="*/ 1016794 w 1157025"/>
                <a:gd name="connsiteY20" fmla="*/ 497681 h 1126838"/>
                <a:gd name="connsiteX21" fmla="*/ 1057275 w 1157025"/>
                <a:gd name="connsiteY21" fmla="*/ 585788 h 1126838"/>
                <a:gd name="connsiteX22" fmla="*/ 1095375 w 1157025"/>
                <a:gd name="connsiteY22" fmla="*/ 676275 h 1126838"/>
                <a:gd name="connsiteX23" fmla="*/ 1116806 w 1157025"/>
                <a:gd name="connsiteY23" fmla="*/ 757238 h 1126838"/>
                <a:gd name="connsiteX24" fmla="*/ 1138238 w 1157025"/>
                <a:gd name="connsiteY24" fmla="*/ 850106 h 1126838"/>
                <a:gd name="connsiteX25" fmla="*/ 1152525 w 1157025"/>
                <a:gd name="connsiteY25" fmla="*/ 990600 h 1126838"/>
                <a:gd name="connsiteX26" fmla="*/ 1154906 w 1157025"/>
                <a:gd name="connsiteY26" fmla="*/ 1064419 h 1126838"/>
                <a:gd name="connsiteX27" fmla="*/ 1123950 w 1157025"/>
                <a:gd name="connsiteY27" fmla="*/ 1112044 h 1126838"/>
                <a:gd name="connsiteX28" fmla="*/ 1045369 w 1157025"/>
                <a:gd name="connsiteY28" fmla="*/ 1126331 h 1126838"/>
                <a:gd name="connsiteX29" fmla="*/ 940594 w 1157025"/>
                <a:gd name="connsiteY29" fmla="*/ 1104900 h 1126838"/>
                <a:gd name="connsiteX30" fmla="*/ 800100 w 1157025"/>
                <a:gd name="connsiteY30" fmla="*/ 1040606 h 1126838"/>
                <a:gd name="connsiteX31" fmla="*/ 635794 w 1157025"/>
                <a:gd name="connsiteY31" fmla="*/ 950119 h 1126838"/>
                <a:gd name="connsiteX32" fmla="*/ 507206 w 1157025"/>
                <a:gd name="connsiteY32" fmla="*/ 833438 h 1126838"/>
                <a:gd name="connsiteX33" fmla="*/ 404813 w 1157025"/>
                <a:gd name="connsiteY33" fmla="*/ 735806 h 1126838"/>
                <a:gd name="connsiteX34" fmla="*/ 269081 w 1157025"/>
                <a:gd name="connsiteY34" fmla="*/ 578644 h 1126838"/>
                <a:gd name="connsiteX35" fmla="*/ 173831 w 1157025"/>
                <a:gd name="connsiteY35" fmla="*/ 445294 h 1126838"/>
                <a:gd name="connsiteX36" fmla="*/ 97631 w 1157025"/>
                <a:gd name="connsiteY36" fmla="*/ 319088 h 1126838"/>
                <a:gd name="connsiteX37" fmla="*/ 50006 w 1157025"/>
                <a:gd name="connsiteY37" fmla="*/ 250031 h 1126838"/>
                <a:gd name="connsiteX38" fmla="*/ 0 w 1157025"/>
                <a:gd name="connsiteY38" fmla="*/ 142875 h 1126838"/>
                <a:gd name="connsiteX0" fmla="*/ 0 w 1157025"/>
                <a:gd name="connsiteY0" fmla="*/ 142875 h 1126838"/>
                <a:gd name="connsiteX1" fmla="*/ 69056 w 1157025"/>
                <a:gd name="connsiteY1" fmla="*/ 42863 h 1126838"/>
                <a:gd name="connsiteX2" fmla="*/ 90488 w 1157025"/>
                <a:gd name="connsiteY2" fmla="*/ 0 h 1126838"/>
                <a:gd name="connsiteX3" fmla="*/ 138113 w 1157025"/>
                <a:gd name="connsiteY3" fmla="*/ 123825 h 1126838"/>
                <a:gd name="connsiteX4" fmla="*/ 178594 w 1157025"/>
                <a:gd name="connsiteY4" fmla="*/ 230981 h 1126838"/>
                <a:gd name="connsiteX5" fmla="*/ 200025 w 1157025"/>
                <a:gd name="connsiteY5" fmla="*/ 264319 h 1126838"/>
                <a:gd name="connsiteX6" fmla="*/ 223838 w 1157025"/>
                <a:gd name="connsiteY6" fmla="*/ 269081 h 1126838"/>
                <a:gd name="connsiteX7" fmla="*/ 271463 w 1157025"/>
                <a:gd name="connsiteY7" fmla="*/ 345281 h 1126838"/>
                <a:gd name="connsiteX8" fmla="*/ 311944 w 1157025"/>
                <a:gd name="connsiteY8" fmla="*/ 423863 h 1126838"/>
                <a:gd name="connsiteX9" fmla="*/ 371475 w 1157025"/>
                <a:gd name="connsiteY9" fmla="*/ 497681 h 1126838"/>
                <a:gd name="connsiteX10" fmla="*/ 402431 w 1157025"/>
                <a:gd name="connsiteY10" fmla="*/ 511969 h 1126838"/>
                <a:gd name="connsiteX11" fmla="*/ 838200 w 1157025"/>
                <a:gd name="connsiteY11" fmla="*/ 857250 h 1126838"/>
                <a:gd name="connsiteX12" fmla="*/ 916781 w 1157025"/>
                <a:gd name="connsiteY12" fmla="*/ 728663 h 1126838"/>
                <a:gd name="connsiteX13" fmla="*/ 850106 w 1157025"/>
                <a:gd name="connsiteY13" fmla="*/ 502444 h 1126838"/>
                <a:gd name="connsiteX14" fmla="*/ 854869 w 1157025"/>
                <a:gd name="connsiteY14" fmla="*/ 426244 h 1126838"/>
                <a:gd name="connsiteX15" fmla="*/ 888206 w 1157025"/>
                <a:gd name="connsiteY15" fmla="*/ 373856 h 1126838"/>
                <a:gd name="connsiteX16" fmla="*/ 907256 w 1157025"/>
                <a:gd name="connsiteY16" fmla="*/ 361950 h 1126838"/>
                <a:gd name="connsiteX17" fmla="*/ 933450 w 1157025"/>
                <a:gd name="connsiteY17" fmla="*/ 369094 h 1126838"/>
                <a:gd name="connsiteX18" fmla="*/ 981075 w 1157025"/>
                <a:gd name="connsiteY18" fmla="*/ 397669 h 1126838"/>
                <a:gd name="connsiteX19" fmla="*/ 988219 w 1157025"/>
                <a:gd name="connsiteY19" fmla="*/ 435769 h 1126838"/>
                <a:gd name="connsiteX20" fmla="*/ 1016794 w 1157025"/>
                <a:gd name="connsiteY20" fmla="*/ 497681 h 1126838"/>
                <a:gd name="connsiteX21" fmla="*/ 1057275 w 1157025"/>
                <a:gd name="connsiteY21" fmla="*/ 585788 h 1126838"/>
                <a:gd name="connsiteX22" fmla="*/ 1095375 w 1157025"/>
                <a:gd name="connsiteY22" fmla="*/ 676275 h 1126838"/>
                <a:gd name="connsiteX23" fmla="*/ 1116806 w 1157025"/>
                <a:gd name="connsiteY23" fmla="*/ 757238 h 1126838"/>
                <a:gd name="connsiteX24" fmla="*/ 1138238 w 1157025"/>
                <a:gd name="connsiteY24" fmla="*/ 850106 h 1126838"/>
                <a:gd name="connsiteX25" fmla="*/ 1152525 w 1157025"/>
                <a:gd name="connsiteY25" fmla="*/ 990600 h 1126838"/>
                <a:gd name="connsiteX26" fmla="*/ 1154906 w 1157025"/>
                <a:gd name="connsiteY26" fmla="*/ 1064419 h 1126838"/>
                <a:gd name="connsiteX27" fmla="*/ 1123950 w 1157025"/>
                <a:gd name="connsiteY27" fmla="*/ 1112044 h 1126838"/>
                <a:gd name="connsiteX28" fmla="*/ 1045369 w 1157025"/>
                <a:gd name="connsiteY28" fmla="*/ 1126331 h 1126838"/>
                <a:gd name="connsiteX29" fmla="*/ 940594 w 1157025"/>
                <a:gd name="connsiteY29" fmla="*/ 1104900 h 1126838"/>
                <a:gd name="connsiteX30" fmla="*/ 800100 w 1157025"/>
                <a:gd name="connsiteY30" fmla="*/ 1040606 h 1126838"/>
                <a:gd name="connsiteX31" fmla="*/ 635794 w 1157025"/>
                <a:gd name="connsiteY31" fmla="*/ 950119 h 1126838"/>
                <a:gd name="connsiteX32" fmla="*/ 507206 w 1157025"/>
                <a:gd name="connsiteY32" fmla="*/ 833438 h 1126838"/>
                <a:gd name="connsiteX33" fmla="*/ 404813 w 1157025"/>
                <a:gd name="connsiteY33" fmla="*/ 735806 h 1126838"/>
                <a:gd name="connsiteX34" fmla="*/ 269081 w 1157025"/>
                <a:gd name="connsiteY34" fmla="*/ 578644 h 1126838"/>
                <a:gd name="connsiteX35" fmla="*/ 173831 w 1157025"/>
                <a:gd name="connsiteY35" fmla="*/ 445294 h 1126838"/>
                <a:gd name="connsiteX36" fmla="*/ 97631 w 1157025"/>
                <a:gd name="connsiteY36" fmla="*/ 319088 h 1126838"/>
                <a:gd name="connsiteX37" fmla="*/ 50006 w 1157025"/>
                <a:gd name="connsiteY37" fmla="*/ 250031 h 1126838"/>
                <a:gd name="connsiteX38" fmla="*/ 0 w 1157025"/>
                <a:gd name="connsiteY38" fmla="*/ 142875 h 1126838"/>
                <a:gd name="connsiteX0" fmla="*/ 0 w 1159493"/>
                <a:gd name="connsiteY0" fmla="*/ 142875 h 1126838"/>
                <a:gd name="connsiteX1" fmla="*/ 69056 w 1159493"/>
                <a:gd name="connsiteY1" fmla="*/ 42863 h 1126838"/>
                <a:gd name="connsiteX2" fmla="*/ 90488 w 1159493"/>
                <a:gd name="connsiteY2" fmla="*/ 0 h 1126838"/>
                <a:gd name="connsiteX3" fmla="*/ 138113 w 1159493"/>
                <a:gd name="connsiteY3" fmla="*/ 123825 h 1126838"/>
                <a:gd name="connsiteX4" fmla="*/ 178594 w 1159493"/>
                <a:gd name="connsiteY4" fmla="*/ 230981 h 1126838"/>
                <a:gd name="connsiteX5" fmla="*/ 200025 w 1159493"/>
                <a:gd name="connsiteY5" fmla="*/ 264319 h 1126838"/>
                <a:gd name="connsiteX6" fmla="*/ 223838 w 1159493"/>
                <a:gd name="connsiteY6" fmla="*/ 269081 h 1126838"/>
                <a:gd name="connsiteX7" fmla="*/ 271463 w 1159493"/>
                <a:gd name="connsiteY7" fmla="*/ 345281 h 1126838"/>
                <a:gd name="connsiteX8" fmla="*/ 311944 w 1159493"/>
                <a:gd name="connsiteY8" fmla="*/ 423863 h 1126838"/>
                <a:gd name="connsiteX9" fmla="*/ 371475 w 1159493"/>
                <a:gd name="connsiteY9" fmla="*/ 497681 h 1126838"/>
                <a:gd name="connsiteX10" fmla="*/ 402431 w 1159493"/>
                <a:gd name="connsiteY10" fmla="*/ 511969 h 1126838"/>
                <a:gd name="connsiteX11" fmla="*/ 838200 w 1159493"/>
                <a:gd name="connsiteY11" fmla="*/ 857250 h 1126838"/>
                <a:gd name="connsiteX12" fmla="*/ 916781 w 1159493"/>
                <a:gd name="connsiteY12" fmla="*/ 728663 h 1126838"/>
                <a:gd name="connsiteX13" fmla="*/ 850106 w 1159493"/>
                <a:gd name="connsiteY13" fmla="*/ 502444 h 1126838"/>
                <a:gd name="connsiteX14" fmla="*/ 854869 w 1159493"/>
                <a:gd name="connsiteY14" fmla="*/ 426244 h 1126838"/>
                <a:gd name="connsiteX15" fmla="*/ 888206 w 1159493"/>
                <a:gd name="connsiteY15" fmla="*/ 373856 h 1126838"/>
                <a:gd name="connsiteX16" fmla="*/ 907256 w 1159493"/>
                <a:gd name="connsiteY16" fmla="*/ 361950 h 1126838"/>
                <a:gd name="connsiteX17" fmla="*/ 933450 w 1159493"/>
                <a:gd name="connsiteY17" fmla="*/ 369094 h 1126838"/>
                <a:gd name="connsiteX18" fmla="*/ 981075 w 1159493"/>
                <a:gd name="connsiteY18" fmla="*/ 397669 h 1126838"/>
                <a:gd name="connsiteX19" fmla="*/ 988219 w 1159493"/>
                <a:gd name="connsiteY19" fmla="*/ 435769 h 1126838"/>
                <a:gd name="connsiteX20" fmla="*/ 1016794 w 1159493"/>
                <a:gd name="connsiteY20" fmla="*/ 497681 h 1126838"/>
                <a:gd name="connsiteX21" fmla="*/ 1057275 w 1159493"/>
                <a:gd name="connsiteY21" fmla="*/ 585788 h 1126838"/>
                <a:gd name="connsiteX22" fmla="*/ 1095375 w 1159493"/>
                <a:gd name="connsiteY22" fmla="*/ 676275 h 1126838"/>
                <a:gd name="connsiteX23" fmla="*/ 1116806 w 1159493"/>
                <a:gd name="connsiteY23" fmla="*/ 757238 h 1126838"/>
                <a:gd name="connsiteX24" fmla="*/ 1138238 w 1159493"/>
                <a:gd name="connsiteY24" fmla="*/ 850106 h 1126838"/>
                <a:gd name="connsiteX25" fmla="*/ 1152525 w 1159493"/>
                <a:gd name="connsiteY25" fmla="*/ 990600 h 1126838"/>
                <a:gd name="connsiteX26" fmla="*/ 1154906 w 1159493"/>
                <a:gd name="connsiteY26" fmla="*/ 1064419 h 1126838"/>
                <a:gd name="connsiteX27" fmla="*/ 1123950 w 1159493"/>
                <a:gd name="connsiteY27" fmla="*/ 1112044 h 1126838"/>
                <a:gd name="connsiteX28" fmla="*/ 1045369 w 1159493"/>
                <a:gd name="connsiteY28" fmla="*/ 1126331 h 1126838"/>
                <a:gd name="connsiteX29" fmla="*/ 940594 w 1159493"/>
                <a:gd name="connsiteY29" fmla="*/ 1104900 h 1126838"/>
                <a:gd name="connsiteX30" fmla="*/ 800100 w 1159493"/>
                <a:gd name="connsiteY30" fmla="*/ 1040606 h 1126838"/>
                <a:gd name="connsiteX31" fmla="*/ 635794 w 1159493"/>
                <a:gd name="connsiteY31" fmla="*/ 950119 h 1126838"/>
                <a:gd name="connsiteX32" fmla="*/ 507206 w 1159493"/>
                <a:gd name="connsiteY32" fmla="*/ 833438 h 1126838"/>
                <a:gd name="connsiteX33" fmla="*/ 404813 w 1159493"/>
                <a:gd name="connsiteY33" fmla="*/ 735806 h 1126838"/>
                <a:gd name="connsiteX34" fmla="*/ 269081 w 1159493"/>
                <a:gd name="connsiteY34" fmla="*/ 578644 h 1126838"/>
                <a:gd name="connsiteX35" fmla="*/ 173831 w 1159493"/>
                <a:gd name="connsiteY35" fmla="*/ 445294 h 1126838"/>
                <a:gd name="connsiteX36" fmla="*/ 97631 w 1159493"/>
                <a:gd name="connsiteY36" fmla="*/ 319088 h 1126838"/>
                <a:gd name="connsiteX37" fmla="*/ 50006 w 1159493"/>
                <a:gd name="connsiteY37" fmla="*/ 250031 h 1126838"/>
                <a:gd name="connsiteX38" fmla="*/ 0 w 1159493"/>
                <a:gd name="connsiteY38" fmla="*/ 142875 h 1126838"/>
                <a:gd name="connsiteX0" fmla="*/ 0 w 1163002"/>
                <a:gd name="connsiteY0" fmla="*/ 142875 h 1126838"/>
                <a:gd name="connsiteX1" fmla="*/ 69056 w 1163002"/>
                <a:gd name="connsiteY1" fmla="*/ 42863 h 1126838"/>
                <a:gd name="connsiteX2" fmla="*/ 90488 w 1163002"/>
                <a:gd name="connsiteY2" fmla="*/ 0 h 1126838"/>
                <a:gd name="connsiteX3" fmla="*/ 138113 w 1163002"/>
                <a:gd name="connsiteY3" fmla="*/ 123825 h 1126838"/>
                <a:gd name="connsiteX4" fmla="*/ 178594 w 1163002"/>
                <a:gd name="connsiteY4" fmla="*/ 230981 h 1126838"/>
                <a:gd name="connsiteX5" fmla="*/ 200025 w 1163002"/>
                <a:gd name="connsiteY5" fmla="*/ 264319 h 1126838"/>
                <a:gd name="connsiteX6" fmla="*/ 223838 w 1163002"/>
                <a:gd name="connsiteY6" fmla="*/ 269081 h 1126838"/>
                <a:gd name="connsiteX7" fmla="*/ 271463 w 1163002"/>
                <a:gd name="connsiteY7" fmla="*/ 345281 h 1126838"/>
                <a:gd name="connsiteX8" fmla="*/ 311944 w 1163002"/>
                <a:gd name="connsiteY8" fmla="*/ 423863 h 1126838"/>
                <a:gd name="connsiteX9" fmla="*/ 371475 w 1163002"/>
                <a:gd name="connsiteY9" fmla="*/ 497681 h 1126838"/>
                <a:gd name="connsiteX10" fmla="*/ 402431 w 1163002"/>
                <a:gd name="connsiteY10" fmla="*/ 511969 h 1126838"/>
                <a:gd name="connsiteX11" fmla="*/ 838200 w 1163002"/>
                <a:gd name="connsiteY11" fmla="*/ 857250 h 1126838"/>
                <a:gd name="connsiteX12" fmla="*/ 916781 w 1163002"/>
                <a:gd name="connsiteY12" fmla="*/ 728663 h 1126838"/>
                <a:gd name="connsiteX13" fmla="*/ 850106 w 1163002"/>
                <a:gd name="connsiteY13" fmla="*/ 502444 h 1126838"/>
                <a:gd name="connsiteX14" fmla="*/ 854869 w 1163002"/>
                <a:gd name="connsiteY14" fmla="*/ 426244 h 1126838"/>
                <a:gd name="connsiteX15" fmla="*/ 888206 w 1163002"/>
                <a:gd name="connsiteY15" fmla="*/ 373856 h 1126838"/>
                <a:gd name="connsiteX16" fmla="*/ 907256 w 1163002"/>
                <a:gd name="connsiteY16" fmla="*/ 361950 h 1126838"/>
                <a:gd name="connsiteX17" fmla="*/ 933450 w 1163002"/>
                <a:gd name="connsiteY17" fmla="*/ 369094 h 1126838"/>
                <a:gd name="connsiteX18" fmla="*/ 981075 w 1163002"/>
                <a:gd name="connsiteY18" fmla="*/ 397669 h 1126838"/>
                <a:gd name="connsiteX19" fmla="*/ 988219 w 1163002"/>
                <a:gd name="connsiteY19" fmla="*/ 435769 h 1126838"/>
                <a:gd name="connsiteX20" fmla="*/ 1016794 w 1163002"/>
                <a:gd name="connsiteY20" fmla="*/ 497681 h 1126838"/>
                <a:gd name="connsiteX21" fmla="*/ 1057275 w 1163002"/>
                <a:gd name="connsiteY21" fmla="*/ 585788 h 1126838"/>
                <a:gd name="connsiteX22" fmla="*/ 1095375 w 1163002"/>
                <a:gd name="connsiteY22" fmla="*/ 676275 h 1126838"/>
                <a:gd name="connsiteX23" fmla="*/ 1116806 w 1163002"/>
                <a:gd name="connsiteY23" fmla="*/ 757238 h 1126838"/>
                <a:gd name="connsiteX24" fmla="*/ 1138238 w 1163002"/>
                <a:gd name="connsiteY24" fmla="*/ 850106 h 1126838"/>
                <a:gd name="connsiteX25" fmla="*/ 1162050 w 1163002"/>
                <a:gd name="connsiteY25" fmla="*/ 985837 h 1126838"/>
                <a:gd name="connsiteX26" fmla="*/ 1154906 w 1163002"/>
                <a:gd name="connsiteY26" fmla="*/ 1064419 h 1126838"/>
                <a:gd name="connsiteX27" fmla="*/ 1123950 w 1163002"/>
                <a:gd name="connsiteY27" fmla="*/ 1112044 h 1126838"/>
                <a:gd name="connsiteX28" fmla="*/ 1045369 w 1163002"/>
                <a:gd name="connsiteY28" fmla="*/ 1126331 h 1126838"/>
                <a:gd name="connsiteX29" fmla="*/ 940594 w 1163002"/>
                <a:gd name="connsiteY29" fmla="*/ 1104900 h 1126838"/>
                <a:gd name="connsiteX30" fmla="*/ 800100 w 1163002"/>
                <a:gd name="connsiteY30" fmla="*/ 1040606 h 1126838"/>
                <a:gd name="connsiteX31" fmla="*/ 635794 w 1163002"/>
                <a:gd name="connsiteY31" fmla="*/ 950119 h 1126838"/>
                <a:gd name="connsiteX32" fmla="*/ 507206 w 1163002"/>
                <a:gd name="connsiteY32" fmla="*/ 833438 h 1126838"/>
                <a:gd name="connsiteX33" fmla="*/ 404813 w 1163002"/>
                <a:gd name="connsiteY33" fmla="*/ 735806 h 1126838"/>
                <a:gd name="connsiteX34" fmla="*/ 269081 w 1163002"/>
                <a:gd name="connsiteY34" fmla="*/ 578644 h 1126838"/>
                <a:gd name="connsiteX35" fmla="*/ 173831 w 1163002"/>
                <a:gd name="connsiteY35" fmla="*/ 445294 h 1126838"/>
                <a:gd name="connsiteX36" fmla="*/ 97631 w 1163002"/>
                <a:gd name="connsiteY36" fmla="*/ 319088 h 1126838"/>
                <a:gd name="connsiteX37" fmla="*/ 50006 w 1163002"/>
                <a:gd name="connsiteY37" fmla="*/ 250031 h 1126838"/>
                <a:gd name="connsiteX38" fmla="*/ 0 w 1163002"/>
                <a:gd name="connsiteY38" fmla="*/ 142875 h 112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63002" h="1126838">
                  <a:moveTo>
                    <a:pt x="0" y="142875"/>
                  </a:moveTo>
                  <a:lnTo>
                    <a:pt x="69056" y="42863"/>
                  </a:lnTo>
                  <a:lnTo>
                    <a:pt x="90488" y="0"/>
                  </a:lnTo>
                  <a:lnTo>
                    <a:pt x="138113" y="123825"/>
                  </a:lnTo>
                  <a:lnTo>
                    <a:pt x="178594" y="230981"/>
                  </a:lnTo>
                  <a:lnTo>
                    <a:pt x="200025" y="264319"/>
                  </a:lnTo>
                  <a:lnTo>
                    <a:pt x="223838" y="269081"/>
                  </a:lnTo>
                  <a:lnTo>
                    <a:pt x="271463" y="345281"/>
                  </a:lnTo>
                  <a:lnTo>
                    <a:pt x="311944" y="423863"/>
                  </a:lnTo>
                  <a:lnTo>
                    <a:pt x="371475" y="497681"/>
                  </a:lnTo>
                  <a:lnTo>
                    <a:pt x="402431" y="511969"/>
                  </a:lnTo>
                  <a:lnTo>
                    <a:pt x="838200" y="857250"/>
                  </a:lnTo>
                  <a:lnTo>
                    <a:pt x="916781" y="728663"/>
                  </a:lnTo>
                  <a:lnTo>
                    <a:pt x="850106" y="502444"/>
                  </a:lnTo>
                  <a:lnTo>
                    <a:pt x="854869" y="426244"/>
                  </a:lnTo>
                  <a:lnTo>
                    <a:pt x="888206" y="373856"/>
                  </a:lnTo>
                  <a:lnTo>
                    <a:pt x="907256" y="361950"/>
                  </a:lnTo>
                  <a:lnTo>
                    <a:pt x="933450" y="369094"/>
                  </a:lnTo>
                  <a:lnTo>
                    <a:pt x="981075" y="397669"/>
                  </a:lnTo>
                  <a:lnTo>
                    <a:pt x="988219" y="435769"/>
                  </a:lnTo>
                  <a:lnTo>
                    <a:pt x="1016794" y="497681"/>
                  </a:lnTo>
                  <a:lnTo>
                    <a:pt x="1057275" y="585788"/>
                  </a:lnTo>
                  <a:cubicBezTo>
                    <a:pt x="1070372" y="615554"/>
                    <a:pt x="1085453" y="647700"/>
                    <a:pt x="1095375" y="676275"/>
                  </a:cubicBezTo>
                  <a:cubicBezTo>
                    <a:pt x="1105297" y="704850"/>
                    <a:pt x="1109662" y="728266"/>
                    <a:pt x="1116806" y="757238"/>
                  </a:cubicBezTo>
                  <a:cubicBezTo>
                    <a:pt x="1123950" y="786210"/>
                    <a:pt x="1130697" y="812006"/>
                    <a:pt x="1138238" y="850106"/>
                  </a:cubicBezTo>
                  <a:cubicBezTo>
                    <a:pt x="1145779" y="888206"/>
                    <a:pt x="1159272" y="950118"/>
                    <a:pt x="1162050" y="985837"/>
                  </a:cubicBezTo>
                  <a:cubicBezTo>
                    <a:pt x="1164828" y="1021556"/>
                    <a:pt x="1161256" y="1043385"/>
                    <a:pt x="1154906" y="1064419"/>
                  </a:cubicBezTo>
                  <a:cubicBezTo>
                    <a:pt x="1148556" y="1085454"/>
                    <a:pt x="1134269" y="1096169"/>
                    <a:pt x="1123950" y="1112044"/>
                  </a:cubicBezTo>
                  <a:cubicBezTo>
                    <a:pt x="1113631" y="1127919"/>
                    <a:pt x="1075928" y="1127522"/>
                    <a:pt x="1045369" y="1126331"/>
                  </a:cubicBezTo>
                  <a:cubicBezTo>
                    <a:pt x="1014810" y="1125140"/>
                    <a:pt x="981472" y="1119187"/>
                    <a:pt x="940594" y="1104900"/>
                  </a:cubicBezTo>
                  <a:lnTo>
                    <a:pt x="800100" y="1040606"/>
                  </a:lnTo>
                  <a:cubicBezTo>
                    <a:pt x="749300" y="1014809"/>
                    <a:pt x="684610" y="984647"/>
                    <a:pt x="635794" y="950119"/>
                  </a:cubicBezTo>
                  <a:cubicBezTo>
                    <a:pt x="586978" y="915591"/>
                    <a:pt x="545703" y="869157"/>
                    <a:pt x="507206" y="833438"/>
                  </a:cubicBezTo>
                  <a:lnTo>
                    <a:pt x="404813" y="735806"/>
                  </a:lnTo>
                  <a:lnTo>
                    <a:pt x="269081" y="578644"/>
                  </a:lnTo>
                  <a:lnTo>
                    <a:pt x="173831" y="445294"/>
                  </a:lnTo>
                  <a:lnTo>
                    <a:pt x="97631" y="319088"/>
                  </a:lnTo>
                  <a:lnTo>
                    <a:pt x="50006" y="250031"/>
                  </a:lnTo>
                  <a:lnTo>
                    <a:pt x="0" y="142875"/>
                  </a:ln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>
              <a:off x="871707" y="2621001"/>
              <a:ext cx="585137" cy="320660"/>
            </a:xfrm>
            <a:custGeom>
              <a:avLst/>
              <a:gdLst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69106"/>
                <a:gd name="connsiteX1" fmla="*/ 397669 w 583407"/>
                <a:gd name="connsiteY1" fmla="*/ 80962 h 469106"/>
                <a:gd name="connsiteX2" fmla="*/ 419100 w 583407"/>
                <a:gd name="connsiteY2" fmla="*/ 64294 h 469106"/>
                <a:gd name="connsiteX3" fmla="*/ 428625 w 583407"/>
                <a:gd name="connsiteY3" fmla="*/ 40481 h 469106"/>
                <a:gd name="connsiteX4" fmla="*/ 445294 w 583407"/>
                <a:gd name="connsiteY4" fmla="*/ 0 h 469106"/>
                <a:gd name="connsiteX5" fmla="*/ 516732 w 583407"/>
                <a:gd name="connsiteY5" fmla="*/ 119062 h 469106"/>
                <a:gd name="connsiteX6" fmla="*/ 554832 w 583407"/>
                <a:gd name="connsiteY6" fmla="*/ 202406 h 469106"/>
                <a:gd name="connsiteX7" fmla="*/ 576263 w 583407"/>
                <a:gd name="connsiteY7" fmla="*/ 319087 h 469106"/>
                <a:gd name="connsiteX8" fmla="*/ 583407 w 583407"/>
                <a:gd name="connsiteY8" fmla="*/ 383381 h 469106"/>
                <a:gd name="connsiteX9" fmla="*/ 578644 w 583407"/>
                <a:gd name="connsiteY9" fmla="*/ 461962 h 469106"/>
                <a:gd name="connsiteX10" fmla="*/ 538163 w 583407"/>
                <a:gd name="connsiteY10" fmla="*/ 469106 h 469106"/>
                <a:gd name="connsiteX11" fmla="*/ 495300 w 583407"/>
                <a:gd name="connsiteY11" fmla="*/ 469106 h 469106"/>
                <a:gd name="connsiteX12" fmla="*/ 402432 w 583407"/>
                <a:gd name="connsiteY12" fmla="*/ 452437 h 469106"/>
                <a:gd name="connsiteX13" fmla="*/ 300038 w 583407"/>
                <a:gd name="connsiteY13" fmla="*/ 402431 h 469106"/>
                <a:gd name="connsiteX14" fmla="*/ 176213 w 583407"/>
                <a:gd name="connsiteY14" fmla="*/ 290512 h 469106"/>
                <a:gd name="connsiteX15" fmla="*/ 111919 w 583407"/>
                <a:gd name="connsiteY15" fmla="*/ 230981 h 469106"/>
                <a:gd name="connsiteX16" fmla="*/ 35719 w 583407"/>
                <a:gd name="connsiteY16" fmla="*/ 157162 h 469106"/>
                <a:gd name="connsiteX17" fmla="*/ 7144 w 583407"/>
                <a:gd name="connsiteY17" fmla="*/ 100012 h 469106"/>
                <a:gd name="connsiteX18" fmla="*/ 0 w 583407"/>
                <a:gd name="connsiteY18" fmla="*/ 80962 h 469106"/>
                <a:gd name="connsiteX19" fmla="*/ 73819 w 583407"/>
                <a:gd name="connsiteY19" fmla="*/ 142875 h 469106"/>
                <a:gd name="connsiteX20" fmla="*/ 114300 w 583407"/>
                <a:gd name="connsiteY20" fmla="*/ 133350 h 469106"/>
                <a:gd name="connsiteX21" fmla="*/ 145257 w 583407"/>
                <a:gd name="connsiteY21" fmla="*/ 114300 h 469106"/>
                <a:gd name="connsiteX22" fmla="*/ 157163 w 583407"/>
                <a:gd name="connsiteY22" fmla="*/ 114300 h 469106"/>
                <a:gd name="connsiteX23" fmla="*/ 302419 w 583407"/>
                <a:gd name="connsiteY23" fmla="*/ 178594 h 469106"/>
                <a:gd name="connsiteX24" fmla="*/ 342900 w 583407"/>
                <a:gd name="connsiteY24" fmla="*/ 102394 h 469106"/>
                <a:gd name="connsiteX0" fmla="*/ 342900 w 583407"/>
                <a:gd name="connsiteY0" fmla="*/ 102394 h 470649"/>
                <a:gd name="connsiteX1" fmla="*/ 397669 w 583407"/>
                <a:gd name="connsiteY1" fmla="*/ 80962 h 470649"/>
                <a:gd name="connsiteX2" fmla="*/ 419100 w 583407"/>
                <a:gd name="connsiteY2" fmla="*/ 64294 h 470649"/>
                <a:gd name="connsiteX3" fmla="*/ 428625 w 583407"/>
                <a:gd name="connsiteY3" fmla="*/ 40481 h 470649"/>
                <a:gd name="connsiteX4" fmla="*/ 445294 w 583407"/>
                <a:gd name="connsiteY4" fmla="*/ 0 h 470649"/>
                <a:gd name="connsiteX5" fmla="*/ 516732 w 583407"/>
                <a:gd name="connsiteY5" fmla="*/ 119062 h 470649"/>
                <a:gd name="connsiteX6" fmla="*/ 554832 w 583407"/>
                <a:gd name="connsiteY6" fmla="*/ 202406 h 470649"/>
                <a:gd name="connsiteX7" fmla="*/ 576263 w 583407"/>
                <a:gd name="connsiteY7" fmla="*/ 319087 h 470649"/>
                <a:gd name="connsiteX8" fmla="*/ 583407 w 583407"/>
                <a:gd name="connsiteY8" fmla="*/ 383381 h 470649"/>
                <a:gd name="connsiteX9" fmla="*/ 578644 w 583407"/>
                <a:gd name="connsiteY9" fmla="*/ 461962 h 470649"/>
                <a:gd name="connsiteX10" fmla="*/ 538163 w 583407"/>
                <a:gd name="connsiteY10" fmla="*/ 469106 h 470649"/>
                <a:gd name="connsiteX11" fmla="*/ 495300 w 583407"/>
                <a:gd name="connsiteY11" fmla="*/ 469106 h 470649"/>
                <a:gd name="connsiteX12" fmla="*/ 402432 w 583407"/>
                <a:gd name="connsiteY12" fmla="*/ 452437 h 470649"/>
                <a:gd name="connsiteX13" fmla="*/ 300038 w 583407"/>
                <a:gd name="connsiteY13" fmla="*/ 402431 h 470649"/>
                <a:gd name="connsiteX14" fmla="*/ 176213 w 583407"/>
                <a:gd name="connsiteY14" fmla="*/ 290512 h 470649"/>
                <a:gd name="connsiteX15" fmla="*/ 111919 w 583407"/>
                <a:gd name="connsiteY15" fmla="*/ 230981 h 470649"/>
                <a:gd name="connsiteX16" fmla="*/ 35719 w 583407"/>
                <a:gd name="connsiteY16" fmla="*/ 157162 h 470649"/>
                <a:gd name="connsiteX17" fmla="*/ 7144 w 583407"/>
                <a:gd name="connsiteY17" fmla="*/ 100012 h 470649"/>
                <a:gd name="connsiteX18" fmla="*/ 0 w 583407"/>
                <a:gd name="connsiteY18" fmla="*/ 80962 h 470649"/>
                <a:gd name="connsiteX19" fmla="*/ 73819 w 583407"/>
                <a:gd name="connsiteY19" fmla="*/ 142875 h 470649"/>
                <a:gd name="connsiteX20" fmla="*/ 114300 w 583407"/>
                <a:gd name="connsiteY20" fmla="*/ 133350 h 470649"/>
                <a:gd name="connsiteX21" fmla="*/ 145257 w 583407"/>
                <a:gd name="connsiteY21" fmla="*/ 114300 h 470649"/>
                <a:gd name="connsiteX22" fmla="*/ 157163 w 583407"/>
                <a:gd name="connsiteY22" fmla="*/ 114300 h 470649"/>
                <a:gd name="connsiteX23" fmla="*/ 302419 w 583407"/>
                <a:gd name="connsiteY23" fmla="*/ 178594 h 470649"/>
                <a:gd name="connsiteX24" fmla="*/ 342900 w 583407"/>
                <a:gd name="connsiteY24" fmla="*/ 102394 h 470649"/>
                <a:gd name="connsiteX0" fmla="*/ 342900 w 583407"/>
                <a:gd name="connsiteY0" fmla="*/ 102394 h 470649"/>
                <a:gd name="connsiteX1" fmla="*/ 397669 w 583407"/>
                <a:gd name="connsiteY1" fmla="*/ 80962 h 470649"/>
                <a:gd name="connsiteX2" fmla="*/ 419100 w 583407"/>
                <a:gd name="connsiteY2" fmla="*/ 64294 h 470649"/>
                <a:gd name="connsiteX3" fmla="*/ 428625 w 583407"/>
                <a:gd name="connsiteY3" fmla="*/ 40481 h 470649"/>
                <a:gd name="connsiteX4" fmla="*/ 445294 w 583407"/>
                <a:gd name="connsiteY4" fmla="*/ 0 h 470649"/>
                <a:gd name="connsiteX5" fmla="*/ 516732 w 583407"/>
                <a:gd name="connsiteY5" fmla="*/ 119062 h 470649"/>
                <a:gd name="connsiteX6" fmla="*/ 554832 w 583407"/>
                <a:gd name="connsiteY6" fmla="*/ 202406 h 470649"/>
                <a:gd name="connsiteX7" fmla="*/ 576263 w 583407"/>
                <a:gd name="connsiteY7" fmla="*/ 319087 h 470649"/>
                <a:gd name="connsiteX8" fmla="*/ 583407 w 583407"/>
                <a:gd name="connsiteY8" fmla="*/ 383381 h 470649"/>
                <a:gd name="connsiteX9" fmla="*/ 578644 w 583407"/>
                <a:gd name="connsiteY9" fmla="*/ 461962 h 470649"/>
                <a:gd name="connsiteX10" fmla="*/ 538163 w 583407"/>
                <a:gd name="connsiteY10" fmla="*/ 469106 h 470649"/>
                <a:gd name="connsiteX11" fmla="*/ 495300 w 583407"/>
                <a:gd name="connsiteY11" fmla="*/ 469106 h 470649"/>
                <a:gd name="connsiteX12" fmla="*/ 402432 w 583407"/>
                <a:gd name="connsiteY12" fmla="*/ 452437 h 470649"/>
                <a:gd name="connsiteX13" fmla="*/ 300038 w 583407"/>
                <a:gd name="connsiteY13" fmla="*/ 402431 h 470649"/>
                <a:gd name="connsiteX14" fmla="*/ 176213 w 583407"/>
                <a:gd name="connsiteY14" fmla="*/ 290512 h 470649"/>
                <a:gd name="connsiteX15" fmla="*/ 111919 w 583407"/>
                <a:gd name="connsiteY15" fmla="*/ 230981 h 470649"/>
                <a:gd name="connsiteX16" fmla="*/ 35719 w 583407"/>
                <a:gd name="connsiteY16" fmla="*/ 157162 h 470649"/>
                <a:gd name="connsiteX17" fmla="*/ 7144 w 583407"/>
                <a:gd name="connsiteY17" fmla="*/ 100012 h 470649"/>
                <a:gd name="connsiteX18" fmla="*/ 0 w 583407"/>
                <a:gd name="connsiteY18" fmla="*/ 80962 h 470649"/>
                <a:gd name="connsiteX19" fmla="*/ 73819 w 583407"/>
                <a:gd name="connsiteY19" fmla="*/ 142875 h 470649"/>
                <a:gd name="connsiteX20" fmla="*/ 114300 w 583407"/>
                <a:gd name="connsiteY20" fmla="*/ 133350 h 470649"/>
                <a:gd name="connsiteX21" fmla="*/ 145257 w 583407"/>
                <a:gd name="connsiteY21" fmla="*/ 114300 h 470649"/>
                <a:gd name="connsiteX22" fmla="*/ 157163 w 583407"/>
                <a:gd name="connsiteY22" fmla="*/ 114300 h 470649"/>
                <a:gd name="connsiteX23" fmla="*/ 302419 w 583407"/>
                <a:gd name="connsiteY23" fmla="*/ 178594 h 470649"/>
                <a:gd name="connsiteX24" fmla="*/ 342900 w 583407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2900 w 584075"/>
                <a:gd name="connsiteY0" fmla="*/ 102394 h 470649"/>
                <a:gd name="connsiteX1" fmla="*/ 397669 w 584075"/>
                <a:gd name="connsiteY1" fmla="*/ 80962 h 470649"/>
                <a:gd name="connsiteX2" fmla="*/ 419100 w 584075"/>
                <a:gd name="connsiteY2" fmla="*/ 64294 h 470649"/>
                <a:gd name="connsiteX3" fmla="*/ 428625 w 584075"/>
                <a:gd name="connsiteY3" fmla="*/ 40481 h 470649"/>
                <a:gd name="connsiteX4" fmla="*/ 445294 w 584075"/>
                <a:gd name="connsiteY4" fmla="*/ 0 h 470649"/>
                <a:gd name="connsiteX5" fmla="*/ 516732 w 584075"/>
                <a:gd name="connsiteY5" fmla="*/ 119062 h 470649"/>
                <a:gd name="connsiteX6" fmla="*/ 554832 w 584075"/>
                <a:gd name="connsiteY6" fmla="*/ 202406 h 470649"/>
                <a:gd name="connsiteX7" fmla="*/ 576263 w 584075"/>
                <a:gd name="connsiteY7" fmla="*/ 319087 h 470649"/>
                <a:gd name="connsiteX8" fmla="*/ 583407 w 584075"/>
                <a:gd name="connsiteY8" fmla="*/ 383381 h 470649"/>
                <a:gd name="connsiteX9" fmla="*/ 578644 w 584075"/>
                <a:gd name="connsiteY9" fmla="*/ 461962 h 470649"/>
                <a:gd name="connsiteX10" fmla="*/ 538163 w 584075"/>
                <a:gd name="connsiteY10" fmla="*/ 469106 h 470649"/>
                <a:gd name="connsiteX11" fmla="*/ 495300 w 584075"/>
                <a:gd name="connsiteY11" fmla="*/ 469106 h 470649"/>
                <a:gd name="connsiteX12" fmla="*/ 402432 w 584075"/>
                <a:gd name="connsiteY12" fmla="*/ 452437 h 470649"/>
                <a:gd name="connsiteX13" fmla="*/ 300038 w 584075"/>
                <a:gd name="connsiteY13" fmla="*/ 402431 h 470649"/>
                <a:gd name="connsiteX14" fmla="*/ 176213 w 584075"/>
                <a:gd name="connsiteY14" fmla="*/ 290512 h 470649"/>
                <a:gd name="connsiteX15" fmla="*/ 111919 w 584075"/>
                <a:gd name="connsiteY15" fmla="*/ 230981 h 470649"/>
                <a:gd name="connsiteX16" fmla="*/ 35719 w 584075"/>
                <a:gd name="connsiteY16" fmla="*/ 157162 h 470649"/>
                <a:gd name="connsiteX17" fmla="*/ 7144 w 584075"/>
                <a:gd name="connsiteY17" fmla="*/ 100012 h 470649"/>
                <a:gd name="connsiteX18" fmla="*/ 0 w 584075"/>
                <a:gd name="connsiteY18" fmla="*/ 80962 h 470649"/>
                <a:gd name="connsiteX19" fmla="*/ 73819 w 584075"/>
                <a:gd name="connsiteY19" fmla="*/ 142875 h 470649"/>
                <a:gd name="connsiteX20" fmla="*/ 114300 w 584075"/>
                <a:gd name="connsiteY20" fmla="*/ 133350 h 470649"/>
                <a:gd name="connsiteX21" fmla="*/ 145257 w 584075"/>
                <a:gd name="connsiteY21" fmla="*/ 114300 h 470649"/>
                <a:gd name="connsiteX22" fmla="*/ 157163 w 584075"/>
                <a:gd name="connsiteY22" fmla="*/ 114300 h 470649"/>
                <a:gd name="connsiteX23" fmla="*/ 302419 w 584075"/>
                <a:gd name="connsiteY23" fmla="*/ 178594 h 470649"/>
                <a:gd name="connsiteX24" fmla="*/ 342900 w 584075"/>
                <a:gd name="connsiteY24" fmla="*/ 102394 h 470649"/>
                <a:gd name="connsiteX0" fmla="*/ 343962 w 585137"/>
                <a:gd name="connsiteY0" fmla="*/ 102394 h 470649"/>
                <a:gd name="connsiteX1" fmla="*/ 398731 w 585137"/>
                <a:gd name="connsiteY1" fmla="*/ 80962 h 470649"/>
                <a:gd name="connsiteX2" fmla="*/ 420162 w 585137"/>
                <a:gd name="connsiteY2" fmla="*/ 64294 h 470649"/>
                <a:gd name="connsiteX3" fmla="*/ 429687 w 585137"/>
                <a:gd name="connsiteY3" fmla="*/ 40481 h 470649"/>
                <a:gd name="connsiteX4" fmla="*/ 446356 w 585137"/>
                <a:gd name="connsiteY4" fmla="*/ 0 h 470649"/>
                <a:gd name="connsiteX5" fmla="*/ 517794 w 585137"/>
                <a:gd name="connsiteY5" fmla="*/ 119062 h 470649"/>
                <a:gd name="connsiteX6" fmla="*/ 555894 w 585137"/>
                <a:gd name="connsiteY6" fmla="*/ 202406 h 470649"/>
                <a:gd name="connsiteX7" fmla="*/ 577325 w 585137"/>
                <a:gd name="connsiteY7" fmla="*/ 319087 h 470649"/>
                <a:gd name="connsiteX8" fmla="*/ 584469 w 585137"/>
                <a:gd name="connsiteY8" fmla="*/ 383381 h 470649"/>
                <a:gd name="connsiteX9" fmla="*/ 579706 w 585137"/>
                <a:gd name="connsiteY9" fmla="*/ 461962 h 470649"/>
                <a:gd name="connsiteX10" fmla="*/ 539225 w 585137"/>
                <a:gd name="connsiteY10" fmla="*/ 469106 h 470649"/>
                <a:gd name="connsiteX11" fmla="*/ 496362 w 585137"/>
                <a:gd name="connsiteY11" fmla="*/ 469106 h 470649"/>
                <a:gd name="connsiteX12" fmla="*/ 403494 w 585137"/>
                <a:gd name="connsiteY12" fmla="*/ 452437 h 470649"/>
                <a:gd name="connsiteX13" fmla="*/ 301100 w 585137"/>
                <a:gd name="connsiteY13" fmla="*/ 402431 h 470649"/>
                <a:gd name="connsiteX14" fmla="*/ 177275 w 585137"/>
                <a:gd name="connsiteY14" fmla="*/ 290512 h 470649"/>
                <a:gd name="connsiteX15" fmla="*/ 112981 w 585137"/>
                <a:gd name="connsiteY15" fmla="*/ 230981 h 470649"/>
                <a:gd name="connsiteX16" fmla="*/ 36781 w 585137"/>
                <a:gd name="connsiteY16" fmla="*/ 157162 h 470649"/>
                <a:gd name="connsiteX17" fmla="*/ 1062 w 585137"/>
                <a:gd name="connsiteY17" fmla="*/ 80962 h 470649"/>
                <a:gd name="connsiteX18" fmla="*/ 74881 w 585137"/>
                <a:gd name="connsiteY18" fmla="*/ 142875 h 470649"/>
                <a:gd name="connsiteX19" fmla="*/ 115362 w 585137"/>
                <a:gd name="connsiteY19" fmla="*/ 133350 h 470649"/>
                <a:gd name="connsiteX20" fmla="*/ 146319 w 585137"/>
                <a:gd name="connsiteY20" fmla="*/ 114300 h 470649"/>
                <a:gd name="connsiteX21" fmla="*/ 158225 w 585137"/>
                <a:gd name="connsiteY21" fmla="*/ 114300 h 470649"/>
                <a:gd name="connsiteX22" fmla="*/ 303481 w 585137"/>
                <a:gd name="connsiteY22" fmla="*/ 178594 h 470649"/>
                <a:gd name="connsiteX23" fmla="*/ 343962 w 585137"/>
                <a:gd name="connsiteY23" fmla="*/ 102394 h 47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137" h="470649">
                  <a:moveTo>
                    <a:pt x="343962" y="102394"/>
                  </a:moveTo>
                  <a:lnTo>
                    <a:pt x="398731" y="80962"/>
                  </a:lnTo>
                  <a:lnTo>
                    <a:pt x="420162" y="64294"/>
                  </a:lnTo>
                  <a:lnTo>
                    <a:pt x="429687" y="40481"/>
                  </a:lnTo>
                  <a:lnTo>
                    <a:pt x="446356" y="0"/>
                  </a:lnTo>
                  <a:cubicBezTo>
                    <a:pt x="461040" y="13097"/>
                    <a:pt x="499538" y="85328"/>
                    <a:pt x="517794" y="119062"/>
                  </a:cubicBezTo>
                  <a:cubicBezTo>
                    <a:pt x="536050" y="152796"/>
                    <a:pt x="545972" y="169068"/>
                    <a:pt x="555894" y="202406"/>
                  </a:cubicBezTo>
                  <a:cubicBezTo>
                    <a:pt x="565816" y="235744"/>
                    <a:pt x="572563" y="288925"/>
                    <a:pt x="577325" y="319087"/>
                  </a:cubicBezTo>
                  <a:cubicBezTo>
                    <a:pt x="582088" y="349250"/>
                    <a:pt x="584072" y="359569"/>
                    <a:pt x="584469" y="383381"/>
                  </a:cubicBezTo>
                  <a:cubicBezTo>
                    <a:pt x="584866" y="407194"/>
                    <a:pt x="587247" y="447675"/>
                    <a:pt x="579706" y="461962"/>
                  </a:cubicBezTo>
                  <a:cubicBezTo>
                    <a:pt x="572165" y="476250"/>
                    <a:pt x="553116" y="467915"/>
                    <a:pt x="539225" y="469106"/>
                  </a:cubicBezTo>
                  <a:cubicBezTo>
                    <a:pt x="525334" y="470297"/>
                    <a:pt x="518984" y="471884"/>
                    <a:pt x="496362" y="469106"/>
                  </a:cubicBezTo>
                  <a:cubicBezTo>
                    <a:pt x="473740" y="466328"/>
                    <a:pt x="436038" y="463549"/>
                    <a:pt x="403494" y="452437"/>
                  </a:cubicBezTo>
                  <a:cubicBezTo>
                    <a:pt x="370950" y="441325"/>
                    <a:pt x="338803" y="429419"/>
                    <a:pt x="301100" y="402431"/>
                  </a:cubicBezTo>
                  <a:cubicBezTo>
                    <a:pt x="263397" y="375443"/>
                    <a:pt x="208628" y="319087"/>
                    <a:pt x="177275" y="290512"/>
                  </a:cubicBezTo>
                  <a:cubicBezTo>
                    <a:pt x="145922" y="261937"/>
                    <a:pt x="136397" y="253206"/>
                    <a:pt x="112981" y="230981"/>
                  </a:cubicBezTo>
                  <a:cubicBezTo>
                    <a:pt x="89565" y="208756"/>
                    <a:pt x="55434" y="182165"/>
                    <a:pt x="36781" y="157162"/>
                  </a:cubicBezTo>
                  <a:cubicBezTo>
                    <a:pt x="18128" y="132159"/>
                    <a:pt x="-5288" y="83343"/>
                    <a:pt x="1062" y="80962"/>
                  </a:cubicBezTo>
                  <a:cubicBezTo>
                    <a:pt x="7412" y="78581"/>
                    <a:pt x="55831" y="134144"/>
                    <a:pt x="74881" y="142875"/>
                  </a:cubicBezTo>
                  <a:cubicBezTo>
                    <a:pt x="93931" y="151606"/>
                    <a:pt x="103456" y="138112"/>
                    <a:pt x="115362" y="133350"/>
                  </a:cubicBezTo>
                  <a:lnTo>
                    <a:pt x="146319" y="114300"/>
                  </a:lnTo>
                  <a:lnTo>
                    <a:pt x="158225" y="114300"/>
                  </a:lnTo>
                  <a:lnTo>
                    <a:pt x="303481" y="178594"/>
                  </a:lnTo>
                  <a:lnTo>
                    <a:pt x="343962" y="102394"/>
                  </a:lnTo>
                  <a:close/>
                </a:path>
              </a:pathLst>
            </a:custGeom>
            <a:solidFill>
              <a:srgbClr val="C19B9A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1029788" y="2689140"/>
              <a:ext cx="262081" cy="142770"/>
            </a:xfrm>
            <a:custGeom>
              <a:avLst/>
              <a:gdLst>
                <a:gd name="connsiteX0" fmla="*/ 0 w 261937"/>
                <a:gd name="connsiteY0" fmla="*/ 2382 h 209550"/>
                <a:gd name="connsiteX1" fmla="*/ 97631 w 261937"/>
                <a:gd name="connsiteY1" fmla="*/ 14288 h 209550"/>
                <a:gd name="connsiteX2" fmla="*/ 142875 w 261937"/>
                <a:gd name="connsiteY2" fmla="*/ 16669 h 209550"/>
                <a:gd name="connsiteX3" fmla="*/ 204787 w 261937"/>
                <a:gd name="connsiteY3" fmla="*/ 0 h 209550"/>
                <a:gd name="connsiteX4" fmla="*/ 238125 w 261937"/>
                <a:gd name="connsiteY4" fmla="*/ 90488 h 209550"/>
                <a:gd name="connsiteX5" fmla="*/ 261937 w 261937"/>
                <a:gd name="connsiteY5" fmla="*/ 159544 h 209550"/>
                <a:gd name="connsiteX6" fmla="*/ 261937 w 261937"/>
                <a:gd name="connsiteY6" fmla="*/ 183357 h 209550"/>
                <a:gd name="connsiteX7" fmla="*/ 245269 w 261937"/>
                <a:gd name="connsiteY7" fmla="*/ 200025 h 209550"/>
                <a:gd name="connsiteX8" fmla="*/ 219075 w 261937"/>
                <a:gd name="connsiteY8" fmla="*/ 209550 h 209550"/>
                <a:gd name="connsiteX9" fmla="*/ 178594 w 261937"/>
                <a:gd name="connsiteY9" fmla="*/ 195263 h 209550"/>
                <a:gd name="connsiteX10" fmla="*/ 123825 w 261937"/>
                <a:gd name="connsiteY10" fmla="*/ 147638 h 209550"/>
                <a:gd name="connsiteX11" fmla="*/ 76200 w 261937"/>
                <a:gd name="connsiteY11" fmla="*/ 95250 h 209550"/>
                <a:gd name="connsiteX12" fmla="*/ 0 w 261937"/>
                <a:gd name="connsiteY12" fmla="*/ 2382 h 209550"/>
                <a:gd name="connsiteX0" fmla="*/ 0 w 261937"/>
                <a:gd name="connsiteY0" fmla="*/ 2382 h 209550"/>
                <a:gd name="connsiteX1" fmla="*/ 97631 w 261937"/>
                <a:gd name="connsiteY1" fmla="*/ 14288 h 209550"/>
                <a:gd name="connsiteX2" fmla="*/ 142875 w 261937"/>
                <a:gd name="connsiteY2" fmla="*/ 16669 h 209550"/>
                <a:gd name="connsiteX3" fmla="*/ 204787 w 261937"/>
                <a:gd name="connsiteY3" fmla="*/ 0 h 209550"/>
                <a:gd name="connsiteX4" fmla="*/ 238125 w 261937"/>
                <a:gd name="connsiteY4" fmla="*/ 90488 h 209550"/>
                <a:gd name="connsiteX5" fmla="*/ 261937 w 261937"/>
                <a:gd name="connsiteY5" fmla="*/ 159544 h 209550"/>
                <a:gd name="connsiteX6" fmla="*/ 261937 w 261937"/>
                <a:gd name="connsiteY6" fmla="*/ 183357 h 209550"/>
                <a:gd name="connsiteX7" fmla="*/ 245269 w 261937"/>
                <a:gd name="connsiteY7" fmla="*/ 200025 h 209550"/>
                <a:gd name="connsiteX8" fmla="*/ 219075 w 261937"/>
                <a:gd name="connsiteY8" fmla="*/ 209550 h 209550"/>
                <a:gd name="connsiteX9" fmla="*/ 178594 w 261937"/>
                <a:gd name="connsiteY9" fmla="*/ 195263 h 209550"/>
                <a:gd name="connsiteX10" fmla="*/ 123825 w 261937"/>
                <a:gd name="connsiteY10" fmla="*/ 147638 h 209550"/>
                <a:gd name="connsiteX11" fmla="*/ 76200 w 261937"/>
                <a:gd name="connsiteY11" fmla="*/ 95250 h 209550"/>
                <a:gd name="connsiteX12" fmla="*/ 0 w 261937"/>
                <a:gd name="connsiteY12" fmla="*/ 2382 h 209550"/>
                <a:gd name="connsiteX0" fmla="*/ 0 w 261937"/>
                <a:gd name="connsiteY0" fmla="*/ 2382 h 209550"/>
                <a:gd name="connsiteX1" fmla="*/ 97631 w 261937"/>
                <a:gd name="connsiteY1" fmla="*/ 14288 h 209550"/>
                <a:gd name="connsiteX2" fmla="*/ 142875 w 261937"/>
                <a:gd name="connsiteY2" fmla="*/ 16669 h 209550"/>
                <a:gd name="connsiteX3" fmla="*/ 204787 w 261937"/>
                <a:gd name="connsiteY3" fmla="*/ 0 h 209550"/>
                <a:gd name="connsiteX4" fmla="*/ 238125 w 261937"/>
                <a:gd name="connsiteY4" fmla="*/ 90488 h 209550"/>
                <a:gd name="connsiteX5" fmla="*/ 261937 w 261937"/>
                <a:gd name="connsiteY5" fmla="*/ 159544 h 209550"/>
                <a:gd name="connsiteX6" fmla="*/ 261937 w 261937"/>
                <a:gd name="connsiteY6" fmla="*/ 183357 h 209550"/>
                <a:gd name="connsiteX7" fmla="*/ 245269 w 261937"/>
                <a:gd name="connsiteY7" fmla="*/ 200025 h 209550"/>
                <a:gd name="connsiteX8" fmla="*/ 219075 w 261937"/>
                <a:gd name="connsiteY8" fmla="*/ 209550 h 209550"/>
                <a:gd name="connsiteX9" fmla="*/ 178594 w 261937"/>
                <a:gd name="connsiteY9" fmla="*/ 195263 h 209550"/>
                <a:gd name="connsiteX10" fmla="*/ 123825 w 261937"/>
                <a:gd name="connsiteY10" fmla="*/ 147638 h 209550"/>
                <a:gd name="connsiteX11" fmla="*/ 76200 w 261937"/>
                <a:gd name="connsiteY11" fmla="*/ 95250 h 209550"/>
                <a:gd name="connsiteX12" fmla="*/ 0 w 261937"/>
                <a:gd name="connsiteY12" fmla="*/ 2382 h 209550"/>
                <a:gd name="connsiteX0" fmla="*/ 144 w 262081"/>
                <a:gd name="connsiteY0" fmla="*/ 2382 h 209550"/>
                <a:gd name="connsiteX1" fmla="*/ 97775 w 262081"/>
                <a:gd name="connsiteY1" fmla="*/ 14288 h 209550"/>
                <a:gd name="connsiteX2" fmla="*/ 143019 w 262081"/>
                <a:gd name="connsiteY2" fmla="*/ 16669 h 209550"/>
                <a:gd name="connsiteX3" fmla="*/ 204931 w 262081"/>
                <a:gd name="connsiteY3" fmla="*/ 0 h 209550"/>
                <a:gd name="connsiteX4" fmla="*/ 238269 w 262081"/>
                <a:gd name="connsiteY4" fmla="*/ 90488 h 209550"/>
                <a:gd name="connsiteX5" fmla="*/ 262081 w 262081"/>
                <a:gd name="connsiteY5" fmla="*/ 159544 h 209550"/>
                <a:gd name="connsiteX6" fmla="*/ 262081 w 262081"/>
                <a:gd name="connsiteY6" fmla="*/ 183357 h 209550"/>
                <a:gd name="connsiteX7" fmla="*/ 245413 w 262081"/>
                <a:gd name="connsiteY7" fmla="*/ 200025 h 209550"/>
                <a:gd name="connsiteX8" fmla="*/ 219219 w 262081"/>
                <a:gd name="connsiteY8" fmla="*/ 209550 h 209550"/>
                <a:gd name="connsiteX9" fmla="*/ 178738 w 262081"/>
                <a:gd name="connsiteY9" fmla="*/ 195263 h 209550"/>
                <a:gd name="connsiteX10" fmla="*/ 123969 w 262081"/>
                <a:gd name="connsiteY10" fmla="*/ 147638 h 209550"/>
                <a:gd name="connsiteX11" fmla="*/ 76344 w 262081"/>
                <a:gd name="connsiteY11" fmla="*/ 95250 h 209550"/>
                <a:gd name="connsiteX12" fmla="*/ 144 w 262081"/>
                <a:gd name="connsiteY12" fmla="*/ 2382 h 209550"/>
                <a:gd name="connsiteX0" fmla="*/ 144 w 262081"/>
                <a:gd name="connsiteY0" fmla="*/ 2382 h 209550"/>
                <a:gd name="connsiteX1" fmla="*/ 97775 w 262081"/>
                <a:gd name="connsiteY1" fmla="*/ 14288 h 209550"/>
                <a:gd name="connsiteX2" fmla="*/ 143019 w 262081"/>
                <a:gd name="connsiteY2" fmla="*/ 16669 h 209550"/>
                <a:gd name="connsiteX3" fmla="*/ 204931 w 262081"/>
                <a:gd name="connsiteY3" fmla="*/ 0 h 209550"/>
                <a:gd name="connsiteX4" fmla="*/ 238269 w 262081"/>
                <a:gd name="connsiteY4" fmla="*/ 90488 h 209550"/>
                <a:gd name="connsiteX5" fmla="*/ 262081 w 262081"/>
                <a:gd name="connsiteY5" fmla="*/ 159544 h 209550"/>
                <a:gd name="connsiteX6" fmla="*/ 262081 w 262081"/>
                <a:gd name="connsiteY6" fmla="*/ 183357 h 209550"/>
                <a:gd name="connsiteX7" fmla="*/ 245413 w 262081"/>
                <a:gd name="connsiteY7" fmla="*/ 200025 h 209550"/>
                <a:gd name="connsiteX8" fmla="*/ 219219 w 262081"/>
                <a:gd name="connsiteY8" fmla="*/ 209550 h 209550"/>
                <a:gd name="connsiteX9" fmla="*/ 178738 w 262081"/>
                <a:gd name="connsiteY9" fmla="*/ 195263 h 209550"/>
                <a:gd name="connsiteX10" fmla="*/ 123969 w 262081"/>
                <a:gd name="connsiteY10" fmla="*/ 147638 h 209550"/>
                <a:gd name="connsiteX11" fmla="*/ 76344 w 262081"/>
                <a:gd name="connsiteY11" fmla="*/ 95250 h 209550"/>
                <a:gd name="connsiteX12" fmla="*/ 144 w 262081"/>
                <a:gd name="connsiteY12" fmla="*/ 2382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081" h="209550">
                  <a:moveTo>
                    <a:pt x="144" y="2382"/>
                  </a:moveTo>
                  <a:lnTo>
                    <a:pt x="97775" y="14288"/>
                  </a:lnTo>
                  <a:lnTo>
                    <a:pt x="143019" y="16669"/>
                  </a:lnTo>
                  <a:lnTo>
                    <a:pt x="204931" y="0"/>
                  </a:lnTo>
                  <a:cubicBezTo>
                    <a:pt x="220806" y="12303"/>
                    <a:pt x="228744" y="63897"/>
                    <a:pt x="238269" y="90488"/>
                  </a:cubicBezTo>
                  <a:cubicBezTo>
                    <a:pt x="247794" y="117079"/>
                    <a:pt x="258112" y="144066"/>
                    <a:pt x="262081" y="159544"/>
                  </a:cubicBezTo>
                  <a:lnTo>
                    <a:pt x="262081" y="183357"/>
                  </a:lnTo>
                  <a:lnTo>
                    <a:pt x="245413" y="200025"/>
                  </a:lnTo>
                  <a:lnTo>
                    <a:pt x="219219" y="209550"/>
                  </a:lnTo>
                  <a:cubicBezTo>
                    <a:pt x="208107" y="208756"/>
                    <a:pt x="194613" y="205582"/>
                    <a:pt x="178738" y="195263"/>
                  </a:cubicBezTo>
                  <a:cubicBezTo>
                    <a:pt x="162863" y="184944"/>
                    <a:pt x="139844" y="165101"/>
                    <a:pt x="123969" y="147638"/>
                  </a:cubicBezTo>
                  <a:lnTo>
                    <a:pt x="76344" y="95250"/>
                  </a:lnTo>
                  <a:cubicBezTo>
                    <a:pt x="60469" y="77787"/>
                    <a:pt x="-3428" y="15876"/>
                    <a:pt x="144" y="2382"/>
                  </a:cubicBezTo>
                  <a:close/>
                </a:path>
              </a:pathLst>
            </a:custGeom>
            <a:solidFill>
              <a:srgbClr val="92D6D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1033600" y="3829323"/>
              <a:ext cx="271849" cy="207665"/>
            </a:xfrm>
            <a:custGeom>
              <a:avLst/>
              <a:gdLst>
                <a:gd name="connsiteX0" fmla="*/ 0 w 271849"/>
                <a:gd name="connsiteY0" fmla="*/ 0 h 304800"/>
                <a:gd name="connsiteX1" fmla="*/ 115330 w 271849"/>
                <a:gd name="connsiteY1" fmla="*/ 140043 h 304800"/>
                <a:gd name="connsiteX2" fmla="*/ 271849 w 271849"/>
                <a:gd name="connsiteY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49" h="304800">
                  <a:moveTo>
                    <a:pt x="0" y="0"/>
                  </a:moveTo>
                  <a:lnTo>
                    <a:pt x="115330" y="140043"/>
                  </a:lnTo>
                  <a:lnTo>
                    <a:pt x="271849" y="304800"/>
                  </a:ln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1594563" y="3831582"/>
              <a:ext cx="271849" cy="207665"/>
            </a:xfrm>
            <a:custGeom>
              <a:avLst/>
              <a:gdLst>
                <a:gd name="connsiteX0" fmla="*/ 0 w 271849"/>
                <a:gd name="connsiteY0" fmla="*/ 0 h 304800"/>
                <a:gd name="connsiteX1" fmla="*/ 115330 w 271849"/>
                <a:gd name="connsiteY1" fmla="*/ 140043 h 304800"/>
                <a:gd name="connsiteX2" fmla="*/ 271849 w 271849"/>
                <a:gd name="connsiteY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49" h="304800">
                  <a:moveTo>
                    <a:pt x="0" y="0"/>
                  </a:moveTo>
                  <a:lnTo>
                    <a:pt x="115330" y="140043"/>
                  </a:lnTo>
                  <a:lnTo>
                    <a:pt x="271849" y="304800"/>
                  </a:ln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 rot="20940000">
              <a:off x="2201445" y="3765684"/>
              <a:ext cx="271849" cy="207665"/>
            </a:xfrm>
            <a:custGeom>
              <a:avLst/>
              <a:gdLst>
                <a:gd name="connsiteX0" fmla="*/ 0 w 271849"/>
                <a:gd name="connsiteY0" fmla="*/ 0 h 304800"/>
                <a:gd name="connsiteX1" fmla="*/ 115330 w 271849"/>
                <a:gd name="connsiteY1" fmla="*/ 140043 h 304800"/>
                <a:gd name="connsiteX2" fmla="*/ 271849 w 271849"/>
                <a:gd name="connsiteY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49" h="304800">
                  <a:moveTo>
                    <a:pt x="0" y="0"/>
                  </a:moveTo>
                  <a:lnTo>
                    <a:pt x="115330" y="140043"/>
                  </a:lnTo>
                  <a:lnTo>
                    <a:pt x="271849" y="304800"/>
                  </a:ln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>
              <a:off x="1132157" y="1697913"/>
              <a:ext cx="996779" cy="926073"/>
            </a:xfrm>
            <a:custGeom>
              <a:avLst/>
              <a:gdLst>
                <a:gd name="connsiteX0" fmla="*/ 486033 w 996779"/>
                <a:gd name="connsiteY0" fmla="*/ 1359243 h 1359243"/>
                <a:gd name="connsiteX1" fmla="*/ 288325 w 996779"/>
                <a:gd name="connsiteY1" fmla="*/ 1070919 h 1359243"/>
                <a:gd name="connsiteX2" fmla="*/ 189471 w 996779"/>
                <a:gd name="connsiteY2" fmla="*/ 881449 h 1359243"/>
                <a:gd name="connsiteX3" fmla="*/ 115330 w 996779"/>
                <a:gd name="connsiteY3" fmla="*/ 749643 h 1359243"/>
                <a:gd name="connsiteX4" fmla="*/ 49427 w 996779"/>
                <a:gd name="connsiteY4" fmla="*/ 659027 h 1359243"/>
                <a:gd name="connsiteX5" fmla="*/ 0 w 996779"/>
                <a:gd name="connsiteY5" fmla="*/ 535460 h 1359243"/>
                <a:gd name="connsiteX6" fmla="*/ 8238 w 996779"/>
                <a:gd name="connsiteY6" fmla="*/ 428368 h 1359243"/>
                <a:gd name="connsiteX7" fmla="*/ 131806 w 996779"/>
                <a:gd name="connsiteY7" fmla="*/ 453081 h 1359243"/>
                <a:gd name="connsiteX8" fmla="*/ 280087 w 996779"/>
                <a:gd name="connsiteY8" fmla="*/ 527222 h 1359243"/>
                <a:gd name="connsiteX9" fmla="*/ 354227 w 996779"/>
                <a:gd name="connsiteY9" fmla="*/ 593124 h 1359243"/>
                <a:gd name="connsiteX10" fmla="*/ 420130 w 996779"/>
                <a:gd name="connsiteY10" fmla="*/ 667265 h 1359243"/>
                <a:gd name="connsiteX11" fmla="*/ 469557 w 996779"/>
                <a:gd name="connsiteY11" fmla="*/ 659027 h 1359243"/>
                <a:gd name="connsiteX12" fmla="*/ 461319 w 996779"/>
                <a:gd name="connsiteY12" fmla="*/ 576649 h 1359243"/>
                <a:gd name="connsiteX13" fmla="*/ 395417 w 996779"/>
                <a:gd name="connsiteY13" fmla="*/ 444843 h 1359243"/>
                <a:gd name="connsiteX14" fmla="*/ 354227 w 996779"/>
                <a:gd name="connsiteY14" fmla="*/ 337751 h 1359243"/>
                <a:gd name="connsiteX15" fmla="*/ 288325 w 996779"/>
                <a:gd name="connsiteY15" fmla="*/ 205946 h 1359243"/>
                <a:gd name="connsiteX16" fmla="*/ 238898 w 996779"/>
                <a:gd name="connsiteY16" fmla="*/ 107092 h 1359243"/>
                <a:gd name="connsiteX17" fmla="*/ 238898 w 996779"/>
                <a:gd name="connsiteY17" fmla="*/ 8238 h 1359243"/>
                <a:gd name="connsiteX18" fmla="*/ 280087 w 996779"/>
                <a:gd name="connsiteY18" fmla="*/ 0 h 1359243"/>
                <a:gd name="connsiteX19" fmla="*/ 395417 w 996779"/>
                <a:gd name="connsiteY19" fmla="*/ 41189 h 1359243"/>
                <a:gd name="connsiteX20" fmla="*/ 518984 w 996779"/>
                <a:gd name="connsiteY20" fmla="*/ 140043 h 1359243"/>
                <a:gd name="connsiteX21" fmla="*/ 642552 w 996779"/>
                <a:gd name="connsiteY21" fmla="*/ 296562 h 1359243"/>
                <a:gd name="connsiteX22" fmla="*/ 799071 w 996779"/>
                <a:gd name="connsiteY22" fmla="*/ 411892 h 1359243"/>
                <a:gd name="connsiteX23" fmla="*/ 922638 w 996779"/>
                <a:gd name="connsiteY23" fmla="*/ 477795 h 1359243"/>
                <a:gd name="connsiteX24" fmla="*/ 996779 w 996779"/>
                <a:gd name="connsiteY24" fmla="*/ 527222 h 1359243"/>
                <a:gd name="connsiteX0" fmla="*/ 486033 w 996779"/>
                <a:gd name="connsiteY0" fmla="*/ 1359243 h 1359243"/>
                <a:gd name="connsiteX1" fmla="*/ 288325 w 996779"/>
                <a:gd name="connsiteY1" fmla="*/ 1070919 h 1359243"/>
                <a:gd name="connsiteX2" fmla="*/ 189471 w 996779"/>
                <a:gd name="connsiteY2" fmla="*/ 881449 h 1359243"/>
                <a:gd name="connsiteX3" fmla="*/ 115330 w 996779"/>
                <a:gd name="connsiteY3" fmla="*/ 749643 h 1359243"/>
                <a:gd name="connsiteX4" fmla="*/ 49427 w 996779"/>
                <a:gd name="connsiteY4" fmla="*/ 659027 h 1359243"/>
                <a:gd name="connsiteX5" fmla="*/ 0 w 996779"/>
                <a:gd name="connsiteY5" fmla="*/ 535460 h 1359243"/>
                <a:gd name="connsiteX6" fmla="*/ 8238 w 996779"/>
                <a:gd name="connsiteY6" fmla="*/ 428368 h 1359243"/>
                <a:gd name="connsiteX7" fmla="*/ 131806 w 996779"/>
                <a:gd name="connsiteY7" fmla="*/ 453081 h 1359243"/>
                <a:gd name="connsiteX8" fmla="*/ 280087 w 996779"/>
                <a:gd name="connsiteY8" fmla="*/ 527222 h 1359243"/>
                <a:gd name="connsiteX9" fmla="*/ 354227 w 996779"/>
                <a:gd name="connsiteY9" fmla="*/ 593124 h 1359243"/>
                <a:gd name="connsiteX10" fmla="*/ 420130 w 996779"/>
                <a:gd name="connsiteY10" fmla="*/ 667265 h 1359243"/>
                <a:gd name="connsiteX11" fmla="*/ 469557 w 996779"/>
                <a:gd name="connsiteY11" fmla="*/ 659027 h 1359243"/>
                <a:gd name="connsiteX12" fmla="*/ 461319 w 996779"/>
                <a:gd name="connsiteY12" fmla="*/ 576649 h 1359243"/>
                <a:gd name="connsiteX13" fmla="*/ 395417 w 996779"/>
                <a:gd name="connsiteY13" fmla="*/ 444843 h 1359243"/>
                <a:gd name="connsiteX14" fmla="*/ 354227 w 996779"/>
                <a:gd name="connsiteY14" fmla="*/ 337751 h 1359243"/>
                <a:gd name="connsiteX15" fmla="*/ 288325 w 996779"/>
                <a:gd name="connsiteY15" fmla="*/ 205946 h 1359243"/>
                <a:gd name="connsiteX16" fmla="*/ 238898 w 996779"/>
                <a:gd name="connsiteY16" fmla="*/ 107092 h 1359243"/>
                <a:gd name="connsiteX17" fmla="*/ 238898 w 996779"/>
                <a:gd name="connsiteY17" fmla="*/ 8238 h 1359243"/>
                <a:gd name="connsiteX18" fmla="*/ 280087 w 996779"/>
                <a:gd name="connsiteY18" fmla="*/ 0 h 1359243"/>
                <a:gd name="connsiteX19" fmla="*/ 395417 w 996779"/>
                <a:gd name="connsiteY19" fmla="*/ 41189 h 1359243"/>
                <a:gd name="connsiteX20" fmla="*/ 518984 w 996779"/>
                <a:gd name="connsiteY20" fmla="*/ 140043 h 1359243"/>
                <a:gd name="connsiteX21" fmla="*/ 683741 w 996779"/>
                <a:gd name="connsiteY21" fmla="*/ 288324 h 1359243"/>
                <a:gd name="connsiteX22" fmla="*/ 799071 w 996779"/>
                <a:gd name="connsiteY22" fmla="*/ 411892 h 1359243"/>
                <a:gd name="connsiteX23" fmla="*/ 922638 w 996779"/>
                <a:gd name="connsiteY23" fmla="*/ 477795 h 1359243"/>
                <a:gd name="connsiteX24" fmla="*/ 996779 w 996779"/>
                <a:gd name="connsiteY24" fmla="*/ 527222 h 1359243"/>
                <a:gd name="connsiteX0" fmla="*/ 486033 w 996779"/>
                <a:gd name="connsiteY0" fmla="*/ 1359243 h 1359243"/>
                <a:gd name="connsiteX1" fmla="*/ 288325 w 996779"/>
                <a:gd name="connsiteY1" fmla="*/ 1070919 h 1359243"/>
                <a:gd name="connsiteX2" fmla="*/ 189471 w 996779"/>
                <a:gd name="connsiteY2" fmla="*/ 881449 h 1359243"/>
                <a:gd name="connsiteX3" fmla="*/ 115330 w 996779"/>
                <a:gd name="connsiteY3" fmla="*/ 749643 h 1359243"/>
                <a:gd name="connsiteX4" fmla="*/ 49427 w 996779"/>
                <a:gd name="connsiteY4" fmla="*/ 659027 h 1359243"/>
                <a:gd name="connsiteX5" fmla="*/ 0 w 996779"/>
                <a:gd name="connsiteY5" fmla="*/ 535460 h 1359243"/>
                <a:gd name="connsiteX6" fmla="*/ 8238 w 996779"/>
                <a:gd name="connsiteY6" fmla="*/ 428368 h 1359243"/>
                <a:gd name="connsiteX7" fmla="*/ 131806 w 996779"/>
                <a:gd name="connsiteY7" fmla="*/ 453081 h 1359243"/>
                <a:gd name="connsiteX8" fmla="*/ 280087 w 996779"/>
                <a:gd name="connsiteY8" fmla="*/ 527222 h 1359243"/>
                <a:gd name="connsiteX9" fmla="*/ 354227 w 996779"/>
                <a:gd name="connsiteY9" fmla="*/ 593124 h 1359243"/>
                <a:gd name="connsiteX10" fmla="*/ 420130 w 996779"/>
                <a:gd name="connsiteY10" fmla="*/ 667265 h 1359243"/>
                <a:gd name="connsiteX11" fmla="*/ 469557 w 996779"/>
                <a:gd name="connsiteY11" fmla="*/ 659027 h 1359243"/>
                <a:gd name="connsiteX12" fmla="*/ 461319 w 996779"/>
                <a:gd name="connsiteY12" fmla="*/ 576649 h 1359243"/>
                <a:gd name="connsiteX13" fmla="*/ 395417 w 996779"/>
                <a:gd name="connsiteY13" fmla="*/ 444843 h 1359243"/>
                <a:gd name="connsiteX14" fmla="*/ 354227 w 996779"/>
                <a:gd name="connsiteY14" fmla="*/ 337751 h 1359243"/>
                <a:gd name="connsiteX15" fmla="*/ 288325 w 996779"/>
                <a:gd name="connsiteY15" fmla="*/ 205946 h 1359243"/>
                <a:gd name="connsiteX16" fmla="*/ 238898 w 996779"/>
                <a:gd name="connsiteY16" fmla="*/ 107092 h 1359243"/>
                <a:gd name="connsiteX17" fmla="*/ 238898 w 996779"/>
                <a:gd name="connsiteY17" fmla="*/ 8238 h 1359243"/>
                <a:gd name="connsiteX18" fmla="*/ 280087 w 996779"/>
                <a:gd name="connsiteY18" fmla="*/ 0 h 1359243"/>
                <a:gd name="connsiteX19" fmla="*/ 395417 w 996779"/>
                <a:gd name="connsiteY19" fmla="*/ 41189 h 1359243"/>
                <a:gd name="connsiteX20" fmla="*/ 518984 w 996779"/>
                <a:gd name="connsiteY20" fmla="*/ 140043 h 1359243"/>
                <a:gd name="connsiteX21" fmla="*/ 683741 w 996779"/>
                <a:gd name="connsiteY21" fmla="*/ 288324 h 1359243"/>
                <a:gd name="connsiteX22" fmla="*/ 832023 w 996779"/>
                <a:gd name="connsiteY22" fmla="*/ 411892 h 1359243"/>
                <a:gd name="connsiteX23" fmla="*/ 922638 w 996779"/>
                <a:gd name="connsiteY23" fmla="*/ 477795 h 1359243"/>
                <a:gd name="connsiteX24" fmla="*/ 996779 w 996779"/>
                <a:gd name="connsiteY24" fmla="*/ 527222 h 1359243"/>
                <a:gd name="connsiteX0" fmla="*/ 486033 w 996779"/>
                <a:gd name="connsiteY0" fmla="*/ 1359243 h 1359243"/>
                <a:gd name="connsiteX1" fmla="*/ 288325 w 996779"/>
                <a:gd name="connsiteY1" fmla="*/ 1070919 h 1359243"/>
                <a:gd name="connsiteX2" fmla="*/ 189471 w 996779"/>
                <a:gd name="connsiteY2" fmla="*/ 881449 h 1359243"/>
                <a:gd name="connsiteX3" fmla="*/ 115330 w 996779"/>
                <a:gd name="connsiteY3" fmla="*/ 749643 h 1359243"/>
                <a:gd name="connsiteX4" fmla="*/ 49427 w 996779"/>
                <a:gd name="connsiteY4" fmla="*/ 659027 h 1359243"/>
                <a:gd name="connsiteX5" fmla="*/ 0 w 996779"/>
                <a:gd name="connsiteY5" fmla="*/ 535460 h 1359243"/>
                <a:gd name="connsiteX6" fmla="*/ 8238 w 996779"/>
                <a:gd name="connsiteY6" fmla="*/ 428368 h 1359243"/>
                <a:gd name="connsiteX7" fmla="*/ 131806 w 996779"/>
                <a:gd name="connsiteY7" fmla="*/ 453081 h 1359243"/>
                <a:gd name="connsiteX8" fmla="*/ 280087 w 996779"/>
                <a:gd name="connsiteY8" fmla="*/ 560173 h 1359243"/>
                <a:gd name="connsiteX9" fmla="*/ 354227 w 996779"/>
                <a:gd name="connsiteY9" fmla="*/ 593124 h 1359243"/>
                <a:gd name="connsiteX10" fmla="*/ 420130 w 996779"/>
                <a:gd name="connsiteY10" fmla="*/ 667265 h 1359243"/>
                <a:gd name="connsiteX11" fmla="*/ 469557 w 996779"/>
                <a:gd name="connsiteY11" fmla="*/ 659027 h 1359243"/>
                <a:gd name="connsiteX12" fmla="*/ 461319 w 996779"/>
                <a:gd name="connsiteY12" fmla="*/ 576649 h 1359243"/>
                <a:gd name="connsiteX13" fmla="*/ 395417 w 996779"/>
                <a:gd name="connsiteY13" fmla="*/ 444843 h 1359243"/>
                <a:gd name="connsiteX14" fmla="*/ 354227 w 996779"/>
                <a:gd name="connsiteY14" fmla="*/ 337751 h 1359243"/>
                <a:gd name="connsiteX15" fmla="*/ 288325 w 996779"/>
                <a:gd name="connsiteY15" fmla="*/ 205946 h 1359243"/>
                <a:gd name="connsiteX16" fmla="*/ 238898 w 996779"/>
                <a:gd name="connsiteY16" fmla="*/ 107092 h 1359243"/>
                <a:gd name="connsiteX17" fmla="*/ 238898 w 996779"/>
                <a:gd name="connsiteY17" fmla="*/ 8238 h 1359243"/>
                <a:gd name="connsiteX18" fmla="*/ 280087 w 996779"/>
                <a:gd name="connsiteY18" fmla="*/ 0 h 1359243"/>
                <a:gd name="connsiteX19" fmla="*/ 395417 w 996779"/>
                <a:gd name="connsiteY19" fmla="*/ 41189 h 1359243"/>
                <a:gd name="connsiteX20" fmla="*/ 518984 w 996779"/>
                <a:gd name="connsiteY20" fmla="*/ 140043 h 1359243"/>
                <a:gd name="connsiteX21" fmla="*/ 683741 w 996779"/>
                <a:gd name="connsiteY21" fmla="*/ 288324 h 1359243"/>
                <a:gd name="connsiteX22" fmla="*/ 832023 w 996779"/>
                <a:gd name="connsiteY22" fmla="*/ 411892 h 1359243"/>
                <a:gd name="connsiteX23" fmla="*/ 922638 w 996779"/>
                <a:gd name="connsiteY23" fmla="*/ 477795 h 1359243"/>
                <a:gd name="connsiteX24" fmla="*/ 996779 w 996779"/>
                <a:gd name="connsiteY24" fmla="*/ 527222 h 1359243"/>
                <a:gd name="connsiteX0" fmla="*/ 486033 w 996779"/>
                <a:gd name="connsiteY0" fmla="*/ 1359243 h 1359243"/>
                <a:gd name="connsiteX1" fmla="*/ 288325 w 996779"/>
                <a:gd name="connsiteY1" fmla="*/ 1070919 h 1359243"/>
                <a:gd name="connsiteX2" fmla="*/ 189471 w 996779"/>
                <a:gd name="connsiteY2" fmla="*/ 881449 h 1359243"/>
                <a:gd name="connsiteX3" fmla="*/ 115330 w 996779"/>
                <a:gd name="connsiteY3" fmla="*/ 749643 h 1359243"/>
                <a:gd name="connsiteX4" fmla="*/ 49427 w 996779"/>
                <a:gd name="connsiteY4" fmla="*/ 659027 h 1359243"/>
                <a:gd name="connsiteX5" fmla="*/ 0 w 996779"/>
                <a:gd name="connsiteY5" fmla="*/ 535460 h 1359243"/>
                <a:gd name="connsiteX6" fmla="*/ 8238 w 996779"/>
                <a:gd name="connsiteY6" fmla="*/ 428368 h 1359243"/>
                <a:gd name="connsiteX7" fmla="*/ 131806 w 996779"/>
                <a:gd name="connsiteY7" fmla="*/ 453081 h 1359243"/>
                <a:gd name="connsiteX8" fmla="*/ 280087 w 996779"/>
                <a:gd name="connsiteY8" fmla="*/ 560173 h 1359243"/>
                <a:gd name="connsiteX9" fmla="*/ 420130 w 996779"/>
                <a:gd name="connsiteY9" fmla="*/ 667265 h 1359243"/>
                <a:gd name="connsiteX10" fmla="*/ 469557 w 996779"/>
                <a:gd name="connsiteY10" fmla="*/ 659027 h 1359243"/>
                <a:gd name="connsiteX11" fmla="*/ 461319 w 996779"/>
                <a:gd name="connsiteY11" fmla="*/ 576649 h 1359243"/>
                <a:gd name="connsiteX12" fmla="*/ 395417 w 996779"/>
                <a:gd name="connsiteY12" fmla="*/ 444843 h 1359243"/>
                <a:gd name="connsiteX13" fmla="*/ 354227 w 996779"/>
                <a:gd name="connsiteY13" fmla="*/ 337751 h 1359243"/>
                <a:gd name="connsiteX14" fmla="*/ 288325 w 996779"/>
                <a:gd name="connsiteY14" fmla="*/ 205946 h 1359243"/>
                <a:gd name="connsiteX15" fmla="*/ 238898 w 996779"/>
                <a:gd name="connsiteY15" fmla="*/ 107092 h 1359243"/>
                <a:gd name="connsiteX16" fmla="*/ 238898 w 996779"/>
                <a:gd name="connsiteY16" fmla="*/ 8238 h 1359243"/>
                <a:gd name="connsiteX17" fmla="*/ 280087 w 996779"/>
                <a:gd name="connsiteY17" fmla="*/ 0 h 1359243"/>
                <a:gd name="connsiteX18" fmla="*/ 395417 w 996779"/>
                <a:gd name="connsiteY18" fmla="*/ 41189 h 1359243"/>
                <a:gd name="connsiteX19" fmla="*/ 518984 w 996779"/>
                <a:gd name="connsiteY19" fmla="*/ 140043 h 1359243"/>
                <a:gd name="connsiteX20" fmla="*/ 683741 w 996779"/>
                <a:gd name="connsiteY20" fmla="*/ 288324 h 1359243"/>
                <a:gd name="connsiteX21" fmla="*/ 832023 w 996779"/>
                <a:gd name="connsiteY21" fmla="*/ 411892 h 1359243"/>
                <a:gd name="connsiteX22" fmla="*/ 922638 w 996779"/>
                <a:gd name="connsiteY22" fmla="*/ 477795 h 1359243"/>
                <a:gd name="connsiteX23" fmla="*/ 996779 w 996779"/>
                <a:gd name="connsiteY23" fmla="*/ 527222 h 135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6779" h="1359243">
                  <a:moveTo>
                    <a:pt x="486033" y="1359243"/>
                  </a:moveTo>
                  <a:lnTo>
                    <a:pt x="288325" y="1070919"/>
                  </a:lnTo>
                  <a:lnTo>
                    <a:pt x="189471" y="881449"/>
                  </a:lnTo>
                  <a:lnTo>
                    <a:pt x="115330" y="749643"/>
                  </a:lnTo>
                  <a:lnTo>
                    <a:pt x="49427" y="659027"/>
                  </a:lnTo>
                  <a:lnTo>
                    <a:pt x="0" y="535460"/>
                  </a:lnTo>
                  <a:lnTo>
                    <a:pt x="8238" y="428368"/>
                  </a:lnTo>
                  <a:lnTo>
                    <a:pt x="131806" y="453081"/>
                  </a:lnTo>
                  <a:lnTo>
                    <a:pt x="280087" y="560173"/>
                  </a:lnTo>
                  <a:lnTo>
                    <a:pt x="420130" y="667265"/>
                  </a:lnTo>
                  <a:lnTo>
                    <a:pt x="469557" y="659027"/>
                  </a:lnTo>
                  <a:lnTo>
                    <a:pt x="461319" y="576649"/>
                  </a:lnTo>
                  <a:lnTo>
                    <a:pt x="395417" y="444843"/>
                  </a:lnTo>
                  <a:lnTo>
                    <a:pt x="354227" y="337751"/>
                  </a:lnTo>
                  <a:lnTo>
                    <a:pt x="288325" y="205946"/>
                  </a:lnTo>
                  <a:lnTo>
                    <a:pt x="238898" y="107092"/>
                  </a:lnTo>
                  <a:lnTo>
                    <a:pt x="238898" y="8238"/>
                  </a:lnTo>
                  <a:lnTo>
                    <a:pt x="280087" y="0"/>
                  </a:lnTo>
                  <a:lnTo>
                    <a:pt x="395417" y="41189"/>
                  </a:lnTo>
                  <a:lnTo>
                    <a:pt x="518984" y="140043"/>
                  </a:lnTo>
                  <a:lnTo>
                    <a:pt x="683741" y="288324"/>
                  </a:lnTo>
                  <a:lnTo>
                    <a:pt x="832023" y="411892"/>
                  </a:lnTo>
                  <a:lnTo>
                    <a:pt x="922638" y="477795"/>
                  </a:lnTo>
                  <a:lnTo>
                    <a:pt x="996779" y="527222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>
            <a:xfrm flipV="1">
              <a:off x="435915" y="3078604"/>
              <a:ext cx="8522188" cy="23546"/>
            </a:xfrm>
            <a:prstGeom prst="line">
              <a:avLst/>
            </a:prstGeom>
            <a:ln w="3175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/>
            <p:cNvSpPr/>
            <p:nvPr/>
          </p:nvSpPr>
          <p:spPr>
            <a:xfrm>
              <a:off x="458907" y="1593017"/>
              <a:ext cx="8496944" cy="2551126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954258" y="2479718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Dg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164324" y="2744105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324962" y="2881793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178987" y="3113881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19399" y="3420781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643987" y="3580215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</a:t>
              </a:r>
            </a:p>
          </p:txBody>
        </p:sp>
        <p:sp>
          <p:nvSpPr>
            <p:cNvPr id="68" name="Rectangle 145"/>
            <p:cNvSpPr>
              <a:spLocks noChangeArrowheads="1"/>
            </p:cNvSpPr>
            <p:nvPr/>
          </p:nvSpPr>
          <p:spPr bwMode="auto">
            <a:xfrm>
              <a:off x="6723603" y="3653542"/>
              <a:ext cx="1169792" cy="200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Ngw, Nu, Nv, Ng</a:t>
              </a:r>
            </a:p>
          </p:txBody>
        </p:sp>
        <p:sp>
          <p:nvSpPr>
            <p:cNvPr id="69" name="Rectangle 145"/>
            <p:cNvSpPr>
              <a:spLocks noChangeArrowheads="1"/>
            </p:cNvSpPr>
            <p:nvPr/>
          </p:nvSpPr>
          <p:spPr bwMode="auto">
            <a:xfrm>
              <a:off x="2043083" y="3905515"/>
              <a:ext cx="1169792" cy="200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Ngw, Nu, Nv, Ng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377816" y="3113881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898096" y="3230003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611820" y="3017648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729744" y="2770460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854772" y="2917272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865522" y="2397705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185118" y="2828537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Ke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905171" y="1686577"/>
              <a:ext cx="43204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0066FF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395011" y="3601132"/>
              <a:ext cx="43204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971075" y="3552072"/>
              <a:ext cx="43204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27185" y="3587281"/>
              <a:ext cx="43204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-158347" y="2155129"/>
              <a:ext cx="65461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 Km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-158347" y="3800722"/>
              <a:ext cx="65461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-1 Km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-158347" y="3002308"/>
              <a:ext cx="654618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</a:t>
              </a:r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3859759" y="2558128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/>
            <p:cNvSpPr txBox="1"/>
            <p:nvPr/>
          </p:nvSpPr>
          <p:spPr>
            <a:xfrm>
              <a:off x="3549015" y="2182885"/>
              <a:ext cx="63783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Bendigo Mine</a:t>
              </a:r>
            </a:p>
          </p:txBody>
        </p:sp>
        <p:sp>
          <p:nvSpPr>
            <p:cNvPr id="2" name="Freeform 1"/>
            <p:cNvSpPr/>
            <p:nvPr/>
          </p:nvSpPr>
          <p:spPr>
            <a:xfrm>
              <a:off x="2114254" y="1978731"/>
              <a:ext cx="1152966" cy="2165412"/>
            </a:xfrm>
            <a:custGeom>
              <a:avLst/>
              <a:gdLst>
                <a:gd name="connsiteX0" fmla="*/ 264 w 1161799"/>
                <a:gd name="connsiteY0" fmla="*/ 0 h 3888259"/>
                <a:gd name="connsiteX1" fmla="*/ 16740 w 1161799"/>
                <a:gd name="connsiteY1" fmla="*/ 337751 h 3888259"/>
                <a:gd name="connsiteX2" fmla="*/ 107356 w 1161799"/>
                <a:gd name="connsiteY2" fmla="*/ 930875 h 3888259"/>
                <a:gd name="connsiteX3" fmla="*/ 214448 w 1161799"/>
                <a:gd name="connsiteY3" fmla="*/ 1383956 h 3888259"/>
                <a:gd name="connsiteX4" fmla="*/ 329778 w 1161799"/>
                <a:gd name="connsiteY4" fmla="*/ 1977081 h 3888259"/>
                <a:gd name="connsiteX5" fmla="*/ 502772 w 1161799"/>
                <a:gd name="connsiteY5" fmla="*/ 2578443 h 3888259"/>
                <a:gd name="connsiteX6" fmla="*/ 758145 w 1161799"/>
                <a:gd name="connsiteY6" fmla="*/ 3122140 h 3888259"/>
                <a:gd name="connsiteX7" fmla="*/ 997043 w 1161799"/>
                <a:gd name="connsiteY7" fmla="*/ 3641124 h 3888259"/>
                <a:gd name="connsiteX8" fmla="*/ 1161799 w 1161799"/>
                <a:gd name="connsiteY8" fmla="*/ 3888259 h 3888259"/>
                <a:gd name="connsiteX0" fmla="*/ 0 w 1145059"/>
                <a:gd name="connsiteY0" fmla="*/ 0 h 3550508"/>
                <a:gd name="connsiteX1" fmla="*/ 90616 w 1145059"/>
                <a:gd name="connsiteY1" fmla="*/ 593124 h 3550508"/>
                <a:gd name="connsiteX2" fmla="*/ 197708 w 1145059"/>
                <a:gd name="connsiteY2" fmla="*/ 1046205 h 3550508"/>
                <a:gd name="connsiteX3" fmla="*/ 313038 w 1145059"/>
                <a:gd name="connsiteY3" fmla="*/ 1639330 h 3550508"/>
                <a:gd name="connsiteX4" fmla="*/ 486032 w 1145059"/>
                <a:gd name="connsiteY4" fmla="*/ 2240692 h 3550508"/>
                <a:gd name="connsiteX5" fmla="*/ 741405 w 1145059"/>
                <a:gd name="connsiteY5" fmla="*/ 2784389 h 3550508"/>
                <a:gd name="connsiteX6" fmla="*/ 980303 w 1145059"/>
                <a:gd name="connsiteY6" fmla="*/ 3303373 h 3550508"/>
                <a:gd name="connsiteX7" fmla="*/ 1145059 w 1145059"/>
                <a:gd name="connsiteY7" fmla="*/ 3550508 h 3550508"/>
                <a:gd name="connsiteX0" fmla="*/ 0 w 1054443"/>
                <a:gd name="connsiteY0" fmla="*/ 0 h 2957384"/>
                <a:gd name="connsiteX1" fmla="*/ 107092 w 1054443"/>
                <a:gd name="connsiteY1" fmla="*/ 453081 h 2957384"/>
                <a:gd name="connsiteX2" fmla="*/ 222422 w 1054443"/>
                <a:gd name="connsiteY2" fmla="*/ 1046206 h 2957384"/>
                <a:gd name="connsiteX3" fmla="*/ 395416 w 1054443"/>
                <a:gd name="connsiteY3" fmla="*/ 1647568 h 2957384"/>
                <a:gd name="connsiteX4" fmla="*/ 650789 w 1054443"/>
                <a:gd name="connsiteY4" fmla="*/ 2191265 h 2957384"/>
                <a:gd name="connsiteX5" fmla="*/ 889687 w 1054443"/>
                <a:gd name="connsiteY5" fmla="*/ 2710249 h 2957384"/>
                <a:gd name="connsiteX6" fmla="*/ 1054443 w 1054443"/>
                <a:gd name="connsiteY6" fmla="*/ 2957384 h 2957384"/>
                <a:gd name="connsiteX0" fmla="*/ 0 w 1054443"/>
                <a:gd name="connsiteY0" fmla="*/ 0 h 3068739"/>
                <a:gd name="connsiteX1" fmla="*/ 107092 w 1054443"/>
                <a:gd name="connsiteY1" fmla="*/ 564436 h 3068739"/>
                <a:gd name="connsiteX2" fmla="*/ 222422 w 1054443"/>
                <a:gd name="connsiteY2" fmla="*/ 1157561 h 3068739"/>
                <a:gd name="connsiteX3" fmla="*/ 395416 w 1054443"/>
                <a:gd name="connsiteY3" fmla="*/ 1758923 h 3068739"/>
                <a:gd name="connsiteX4" fmla="*/ 650789 w 1054443"/>
                <a:gd name="connsiteY4" fmla="*/ 2302620 h 3068739"/>
                <a:gd name="connsiteX5" fmla="*/ 889687 w 1054443"/>
                <a:gd name="connsiteY5" fmla="*/ 2821604 h 3068739"/>
                <a:gd name="connsiteX6" fmla="*/ 1054443 w 1054443"/>
                <a:gd name="connsiteY6" fmla="*/ 3068739 h 306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4443" h="3068739">
                  <a:moveTo>
                    <a:pt x="0" y="0"/>
                  </a:moveTo>
                  <a:cubicBezTo>
                    <a:pt x="32951" y="174367"/>
                    <a:pt x="70022" y="371509"/>
                    <a:pt x="107092" y="564436"/>
                  </a:cubicBezTo>
                  <a:cubicBezTo>
                    <a:pt x="144162" y="757363"/>
                    <a:pt x="174368" y="958480"/>
                    <a:pt x="222422" y="1157561"/>
                  </a:cubicBezTo>
                  <a:cubicBezTo>
                    <a:pt x="270476" y="1356642"/>
                    <a:pt x="324022" y="1568080"/>
                    <a:pt x="395416" y="1758923"/>
                  </a:cubicBezTo>
                  <a:cubicBezTo>
                    <a:pt x="466811" y="1949766"/>
                    <a:pt x="568411" y="2125507"/>
                    <a:pt x="650789" y="2302620"/>
                  </a:cubicBezTo>
                  <a:cubicBezTo>
                    <a:pt x="733167" y="2479733"/>
                    <a:pt x="822411" y="2693918"/>
                    <a:pt x="889687" y="2821604"/>
                  </a:cubicBezTo>
                  <a:cubicBezTo>
                    <a:pt x="956963" y="2949290"/>
                    <a:pt x="1005703" y="3009014"/>
                    <a:pt x="1054443" y="3068739"/>
                  </a:cubicBez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93" name="Straight Arrow Connector 92"/>
            <p:cNvCxnSpPr/>
            <p:nvPr/>
          </p:nvCxnSpPr>
          <p:spPr>
            <a:xfrm>
              <a:off x="8074966" y="2910930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3067994" y="2164138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/>
            <p:cNvSpPr txBox="1"/>
            <p:nvPr/>
          </p:nvSpPr>
          <p:spPr>
            <a:xfrm>
              <a:off x="2725359" y="1968654"/>
              <a:ext cx="701615" cy="169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Taitsberg</a:t>
              </a:r>
            </a:p>
          </p:txBody>
        </p:sp>
        <p:cxnSp>
          <p:nvCxnSpPr>
            <p:cNvPr id="97" name="Straight Arrow Connector 96"/>
            <p:cNvCxnSpPr/>
            <p:nvPr/>
          </p:nvCxnSpPr>
          <p:spPr>
            <a:xfrm rot="15660000">
              <a:off x="1990667" y="2102081"/>
              <a:ext cx="0" cy="2160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1195453" y="2082892"/>
              <a:ext cx="771777" cy="186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Gert Sass se Berg</a:t>
              </a:r>
            </a:p>
          </p:txBody>
        </p:sp>
        <p:cxnSp>
          <p:nvCxnSpPr>
            <p:cNvPr id="100" name="Straight Arrow Connector 99"/>
            <p:cNvCxnSpPr/>
            <p:nvPr/>
          </p:nvCxnSpPr>
          <p:spPr>
            <a:xfrm>
              <a:off x="5332871" y="2716478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TextBox 100"/>
            <p:cNvSpPr txBox="1"/>
            <p:nvPr/>
          </p:nvSpPr>
          <p:spPr>
            <a:xfrm>
              <a:off x="5013955" y="2428024"/>
              <a:ext cx="6378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Portland</a:t>
              </a:r>
            </a:p>
          </p:txBody>
        </p:sp>
        <p:cxnSp>
          <p:nvCxnSpPr>
            <p:cNvPr id="102" name="Straight Arrow Connector 101"/>
            <p:cNvCxnSpPr/>
            <p:nvPr/>
          </p:nvCxnSpPr>
          <p:spPr>
            <a:xfrm>
              <a:off x="8573231" y="2917640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8376735" y="2742371"/>
              <a:ext cx="396044" cy="167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Sea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79629" y="4149756"/>
              <a:ext cx="335923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448233" y="4149756"/>
              <a:ext cx="335923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629322" y="4149756"/>
              <a:ext cx="369515" cy="201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10</a:t>
              </a: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4977955" y="4149756"/>
              <a:ext cx="406467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20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624479" y="4142689"/>
              <a:ext cx="447114" cy="221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Km</a:t>
              </a:r>
            </a:p>
          </p:txBody>
        </p:sp>
        <p:pic>
          <p:nvPicPr>
            <p:cNvPr id="118" name="Picture 1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097" y="4144143"/>
              <a:ext cx="4752528" cy="490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9" name="Picture 1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2751" y="4144143"/>
              <a:ext cx="4752528" cy="490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0" name="TextBox 119"/>
            <p:cNvSpPr txBox="1"/>
            <p:nvPr/>
          </p:nvSpPr>
          <p:spPr>
            <a:xfrm>
              <a:off x="466404" y="1598630"/>
              <a:ext cx="3053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8651343" y="1597912"/>
              <a:ext cx="3053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H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7341724" y="4144143"/>
              <a:ext cx="406467" cy="209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30</a:t>
              </a:r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 rot="10020000">
              <a:off x="1796241" y="3472851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/>
            <p:cNvSpPr txBox="1"/>
            <p:nvPr/>
          </p:nvSpPr>
          <p:spPr>
            <a:xfrm>
              <a:off x="4195085" y="3127662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Oc</a:t>
              </a:r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 rot="10620000">
              <a:off x="4372053" y="3013327"/>
              <a:ext cx="0" cy="147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1882124" y="2750601"/>
              <a:ext cx="393459" cy="17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-14741" y="1095517"/>
              <a:ext cx="9036908" cy="3328087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564611" y="3910861"/>
              <a:ext cx="476086" cy="200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Nmg</a:t>
              </a:r>
            </a:p>
          </p:txBody>
        </p:sp>
        <p:sp>
          <p:nvSpPr>
            <p:cNvPr id="26" name="Freeform 25"/>
            <p:cNvSpPr/>
            <p:nvPr/>
          </p:nvSpPr>
          <p:spPr>
            <a:xfrm>
              <a:off x="457322" y="3673609"/>
              <a:ext cx="730567" cy="471488"/>
            </a:xfrm>
            <a:custGeom>
              <a:avLst/>
              <a:gdLst>
                <a:gd name="connsiteX0" fmla="*/ 2381 w 716756"/>
                <a:gd name="connsiteY0" fmla="*/ 504825 h 511969"/>
                <a:gd name="connsiteX1" fmla="*/ 623887 w 716756"/>
                <a:gd name="connsiteY1" fmla="*/ 511969 h 511969"/>
                <a:gd name="connsiteX2" fmla="*/ 716756 w 716756"/>
                <a:gd name="connsiteY2" fmla="*/ 359569 h 511969"/>
                <a:gd name="connsiteX3" fmla="*/ 0 w 716756"/>
                <a:gd name="connsiteY3" fmla="*/ 0 h 511969"/>
                <a:gd name="connsiteX4" fmla="*/ 2381 w 716756"/>
                <a:gd name="connsiteY4" fmla="*/ 504825 h 511969"/>
                <a:gd name="connsiteX0" fmla="*/ 2381 w 716756"/>
                <a:gd name="connsiteY0" fmla="*/ 504825 h 509588"/>
                <a:gd name="connsiteX1" fmla="*/ 631031 w 716756"/>
                <a:gd name="connsiteY1" fmla="*/ 509588 h 509588"/>
                <a:gd name="connsiteX2" fmla="*/ 716756 w 716756"/>
                <a:gd name="connsiteY2" fmla="*/ 359569 h 509588"/>
                <a:gd name="connsiteX3" fmla="*/ 0 w 716756"/>
                <a:gd name="connsiteY3" fmla="*/ 0 h 509588"/>
                <a:gd name="connsiteX4" fmla="*/ 2381 w 716756"/>
                <a:gd name="connsiteY4" fmla="*/ 504825 h 509588"/>
                <a:gd name="connsiteX0" fmla="*/ 2381 w 716756"/>
                <a:gd name="connsiteY0" fmla="*/ 504825 h 509588"/>
                <a:gd name="connsiteX1" fmla="*/ 631031 w 716756"/>
                <a:gd name="connsiteY1" fmla="*/ 509588 h 509588"/>
                <a:gd name="connsiteX2" fmla="*/ 664369 w 716756"/>
                <a:gd name="connsiteY2" fmla="*/ 447676 h 509588"/>
                <a:gd name="connsiteX3" fmla="*/ 716756 w 716756"/>
                <a:gd name="connsiteY3" fmla="*/ 359569 h 509588"/>
                <a:gd name="connsiteX4" fmla="*/ 0 w 716756"/>
                <a:gd name="connsiteY4" fmla="*/ 0 h 509588"/>
                <a:gd name="connsiteX5" fmla="*/ 2381 w 716756"/>
                <a:gd name="connsiteY5" fmla="*/ 504825 h 509588"/>
                <a:gd name="connsiteX0" fmla="*/ 2381 w 716756"/>
                <a:gd name="connsiteY0" fmla="*/ 504825 h 509588"/>
                <a:gd name="connsiteX1" fmla="*/ 631031 w 716756"/>
                <a:gd name="connsiteY1" fmla="*/ 509588 h 509588"/>
                <a:gd name="connsiteX2" fmla="*/ 702469 w 716756"/>
                <a:gd name="connsiteY2" fmla="*/ 450058 h 509588"/>
                <a:gd name="connsiteX3" fmla="*/ 716756 w 716756"/>
                <a:gd name="connsiteY3" fmla="*/ 359569 h 509588"/>
                <a:gd name="connsiteX4" fmla="*/ 0 w 716756"/>
                <a:gd name="connsiteY4" fmla="*/ 0 h 509588"/>
                <a:gd name="connsiteX5" fmla="*/ 2381 w 716756"/>
                <a:gd name="connsiteY5" fmla="*/ 504825 h 509588"/>
                <a:gd name="connsiteX0" fmla="*/ 2381 w 768276"/>
                <a:gd name="connsiteY0" fmla="*/ 504825 h 509588"/>
                <a:gd name="connsiteX1" fmla="*/ 631031 w 768276"/>
                <a:gd name="connsiteY1" fmla="*/ 509588 h 509588"/>
                <a:gd name="connsiteX2" fmla="*/ 702469 w 768276"/>
                <a:gd name="connsiteY2" fmla="*/ 450058 h 509588"/>
                <a:gd name="connsiteX3" fmla="*/ 716756 w 768276"/>
                <a:gd name="connsiteY3" fmla="*/ 359569 h 509588"/>
                <a:gd name="connsiteX4" fmla="*/ 0 w 768276"/>
                <a:gd name="connsiteY4" fmla="*/ 0 h 509588"/>
                <a:gd name="connsiteX5" fmla="*/ 2381 w 768276"/>
                <a:gd name="connsiteY5" fmla="*/ 504825 h 509588"/>
                <a:gd name="connsiteX0" fmla="*/ 2381 w 768276"/>
                <a:gd name="connsiteY0" fmla="*/ 504825 h 509588"/>
                <a:gd name="connsiteX1" fmla="*/ 631031 w 768276"/>
                <a:gd name="connsiteY1" fmla="*/ 509588 h 509588"/>
                <a:gd name="connsiteX2" fmla="*/ 702469 w 768276"/>
                <a:gd name="connsiteY2" fmla="*/ 450058 h 509588"/>
                <a:gd name="connsiteX3" fmla="*/ 716756 w 768276"/>
                <a:gd name="connsiteY3" fmla="*/ 359569 h 509588"/>
                <a:gd name="connsiteX4" fmla="*/ 0 w 768276"/>
                <a:gd name="connsiteY4" fmla="*/ 0 h 509588"/>
                <a:gd name="connsiteX5" fmla="*/ 2381 w 768276"/>
                <a:gd name="connsiteY5" fmla="*/ 504825 h 509588"/>
                <a:gd name="connsiteX0" fmla="*/ 2381 w 768276"/>
                <a:gd name="connsiteY0" fmla="*/ 504825 h 509588"/>
                <a:gd name="connsiteX1" fmla="*/ 631031 w 768276"/>
                <a:gd name="connsiteY1" fmla="*/ 509588 h 509588"/>
                <a:gd name="connsiteX2" fmla="*/ 702469 w 768276"/>
                <a:gd name="connsiteY2" fmla="*/ 450058 h 509588"/>
                <a:gd name="connsiteX3" fmla="*/ 716756 w 768276"/>
                <a:gd name="connsiteY3" fmla="*/ 359569 h 509588"/>
                <a:gd name="connsiteX4" fmla="*/ 0 w 768276"/>
                <a:gd name="connsiteY4" fmla="*/ 0 h 509588"/>
                <a:gd name="connsiteX5" fmla="*/ 2381 w 768276"/>
                <a:gd name="connsiteY5" fmla="*/ 504825 h 509588"/>
                <a:gd name="connsiteX0" fmla="*/ 2381 w 758049"/>
                <a:gd name="connsiteY0" fmla="*/ 504825 h 509588"/>
                <a:gd name="connsiteX1" fmla="*/ 631031 w 758049"/>
                <a:gd name="connsiteY1" fmla="*/ 509588 h 509588"/>
                <a:gd name="connsiteX2" fmla="*/ 702469 w 758049"/>
                <a:gd name="connsiteY2" fmla="*/ 450058 h 509588"/>
                <a:gd name="connsiteX3" fmla="*/ 716756 w 758049"/>
                <a:gd name="connsiteY3" fmla="*/ 359569 h 509588"/>
                <a:gd name="connsiteX4" fmla="*/ 138113 w 758049"/>
                <a:gd name="connsiteY4" fmla="*/ 73820 h 509588"/>
                <a:gd name="connsiteX5" fmla="*/ 0 w 758049"/>
                <a:gd name="connsiteY5" fmla="*/ 0 h 509588"/>
                <a:gd name="connsiteX6" fmla="*/ 2381 w 758049"/>
                <a:gd name="connsiteY6" fmla="*/ 504825 h 509588"/>
                <a:gd name="connsiteX0" fmla="*/ 2381 w 746238"/>
                <a:gd name="connsiteY0" fmla="*/ 504825 h 509588"/>
                <a:gd name="connsiteX1" fmla="*/ 631031 w 746238"/>
                <a:gd name="connsiteY1" fmla="*/ 509588 h 509588"/>
                <a:gd name="connsiteX2" fmla="*/ 702469 w 746238"/>
                <a:gd name="connsiteY2" fmla="*/ 450058 h 509588"/>
                <a:gd name="connsiteX3" fmla="*/ 716756 w 746238"/>
                <a:gd name="connsiteY3" fmla="*/ 359569 h 509588"/>
                <a:gd name="connsiteX4" fmla="*/ 297657 w 746238"/>
                <a:gd name="connsiteY4" fmla="*/ 147638 h 509588"/>
                <a:gd name="connsiteX5" fmla="*/ 138113 w 746238"/>
                <a:gd name="connsiteY5" fmla="*/ 73820 h 509588"/>
                <a:gd name="connsiteX6" fmla="*/ 0 w 746238"/>
                <a:gd name="connsiteY6" fmla="*/ 0 h 509588"/>
                <a:gd name="connsiteX7" fmla="*/ 2381 w 746238"/>
                <a:gd name="connsiteY7" fmla="*/ 504825 h 509588"/>
                <a:gd name="connsiteX0" fmla="*/ 2381 w 733731"/>
                <a:gd name="connsiteY0" fmla="*/ 504825 h 509588"/>
                <a:gd name="connsiteX1" fmla="*/ 631031 w 733731"/>
                <a:gd name="connsiteY1" fmla="*/ 509588 h 509588"/>
                <a:gd name="connsiteX2" fmla="*/ 702469 w 733731"/>
                <a:gd name="connsiteY2" fmla="*/ 450058 h 509588"/>
                <a:gd name="connsiteX3" fmla="*/ 716756 w 733731"/>
                <a:gd name="connsiteY3" fmla="*/ 359569 h 509588"/>
                <a:gd name="connsiteX4" fmla="*/ 466726 w 733731"/>
                <a:gd name="connsiteY4" fmla="*/ 235745 h 509588"/>
                <a:gd name="connsiteX5" fmla="*/ 297657 w 733731"/>
                <a:gd name="connsiteY5" fmla="*/ 147638 h 509588"/>
                <a:gd name="connsiteX6" fmla="*/ 138113 w 733731"/>
                <a:gd name="connsiteY6" fmla="*/ 73820 h 509588"/>
                <a:gd name="connsiteX7" fmla="*/ 0 w 733731"/>
                <a:gd name="connsiteY7" fmla="*/ 0 h 509588"/>
                <a:gd name="connsiteX8" fmla="*/ 2381 w 733731"/>
                <a:gd name="connsiteY8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466726 w 723022"/>
                <a:gd name="connsiteY5" fmla="*/ 235745 h 509588"/>
                <a:gd name="connsiteX6" fmla="*/ 297657 w 723022"/>
                <a:gd name="connsiteY6" fmla="*/ 147638 h 509588"/>
                <a:gd name="connsiteX7" fmla="*/ 138113 w 723022"/>
                <a:gd name="connsiteY7" fmla="*/ 73820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466726 w 723022"/>
                <a:gd name="connsiteY5" fmla="*/ 235745 h 509588"/>
                <a:gd name="connsiteX6" fmla="*/ 297657 w 723022"/>
                <a:gd name="connsiteY6" fmla="*/ 147638 h 509588"/>
                <a:gd name="connsiteX7" fmla="*/ 138113 w 723022"/>
                <a:gd name="connsiteY7" fmla="*/ 73820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466726 w 723022"/>
                <a:gd name="connsiteY5" fmla="*/ 235745 h 509588"/>
                <a:gd name="connsiteX6" fmla="*/ 297657 w 723022"/>
                <a:gd name="connsiteY6" fmla="*/ 147638 h 509588"/>
                <a:gd name="connsiteX7" fmla="*/ 138113 w 723022"/>
                <a:gd name="connsiteY7" fmla="*/ 73820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378620 w 723022"/>
                <a:gd name="connsiteY5" fmla="*/ 302420 h 509588"/>
                <a:gd name="connsiteX6" fmla="*/ 297657 w 723022"/>
                <a:gd name="connsiteY6" fmla="*/ 147638 h 509588"/>
                <a:gd name="connsiteX7" fmla="*/ 138113 w 723022"/>
                <a:gd name="connsiteY7" fmla="*/ 73820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378620 w 723022"/>
                <a:gd name="connsiteY5" fmla="*/ 302420 h 509588"/>
                <a:gd name="connsiteX6" fmla="*/ 188120 w 723022"/>
                <a:gd name="connsiteY6" fmla="*/ 273844 h 509588"/>
                <a:gd name="connsiteX7" fmla="*/ 138113 w 723022"/>
                <a:gd name="connsiteY7" fmla="*/ 73820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2381 w 723022"/>
                <a:gd name="connsiteY0" fmla="*/ 504825 h 509588"/>
                <a:gd name="connsiteX1" fmla="*/ 631031 w 723022"/>
                <a:gd name="connsiteY1" fmla="*/ 509588 h 509588"/>
                <a:gd name="connsiteX2" fmla="*/ 702469 w 723022"/>
                <a:gd name="connsiteY2" fmla="*/ 450058 h 509588"/>
                <a:gd name="connsiteX3" fmla="*/ 716756 w 723022"/>
                <a:gd name="connsiteY3" fmla="*/ 359569 h 509588"/>
                <a:gd name="connsiteX4" fmla="*/ 611983 w 723022"/>
                <a:gd name="connsiteY4" fmla="*/ 309563 h 509588"/>
                <a:gd name="connsiteX5" fmla="*/ 378620 w 723022"/>
                <a:gd name="connsiteY5" fmla="*/ 302420 h 509588"/>
                <a:gd name="connsiteX6" fmla="*/ 188120 w 723022"/>
                <a:gd name="connsiteY6" fmla="*/ 273844 h 509588"/>
                <a:gd name="connsiteX7" fmla="*/ 52388 w 723022"/>
                <a:gd name="connsiteY7" fmla="*/ 152401 h 509588"/>
                <a:gd name="connsiteX8" fmla="*/ 0 w 723022"/>
                <a:gd name="connsiteY8" fmla="*/ 0 h 509588"/>
                <a:gd name="connsiteX9" fmla="*/ 2381 w 723022"/>
                <a:gd name="connsiteY9" fmla="*/ 504825 h 509588"/>
                <a:gd name="connsiteX0" fmla="*/ 4762 w 725403"/>
                <a:gd name="connsiteY0" fmla="*/ 469106 h 473869"/>
                <a:gd name="connsiteX1" fmla="*/ 633412 w 725403"/>
                <a:gd name="connsiteY1" fmla="*/ 473869 h 473869"/>
                <a:gd name="connsiteX2" fmla="*/ 704850 w 725403"/>
                <a:gd name="connsiteY2" fmla="*/ 414339 h 473869"/>
                <a:gd name="connsiteX3" fmla="*/ 719137 w 725403"/>
                <a:gd name="connsiteY3" fmla="*/ 323850 h 473869"/>
                <a:gd name="connsiteX4" fmla="*/ 614364 w 725403"/>
                <a:gd name="connsiteY4" fmla="*/ 273844 h 473869"/>
                <a:gd name="connsiteX5" fmla="*/ 381001 w 725403"/>
                <a:gd name="connsiteY5" fmla="*/ 266701 h 473869"/>
                <a:gd name="connsiteX6" fmla="*/ 190501 w 725403"/>
                <a:gd name="connsiteY6" fmla="*/ 238125 h 473869"/>
                <a:gd name="connsiteX7" fmla="*/ 54769 w 725403"/>
                <a:gd name="connsiteY7" fmla="*/ 116682 h 473869"/>
                <a:gd name="connsiteX8" fmla="*/ 0 w 725403"/>
                <a:gd name="connsiteY8" fmla="*/ 0 h 473869"/>
                <a:gd name="connsiteX9" fmla="*/ 4762 w 725403"/>
                <a:gd name="connsiteY9" fmla="*/ 469106 h 473869"/>
                <a:gd name="connsiteX0" fmla="*/ 4762 w 725403"/>
                <a:gd name="connsiteY0" fmla="*/ 469106 h 473869"/>
                <a:gd name="connsiteX1" fmla="*/ 633412 w 725403"/>
                <a:gd name="connsiteY1" fmla="*/ 473869 h 473869"/>
                <a:gd name="connsiteX2" fmla="*/ 704850 w 725403"/>
                <a:gd name="connsiteY2" fmla="*/ 414339 h 473869"/>
                <a:gd name="connsiteX3" fmla="*/ 719137 w 725403"/>
                <a:gd name="connsiteY3" fmla="*/ 323850 h 473869"/>
                <a:gd name="connsiteX4" fmla="*/ 614364 w 725403"/>
                <a:gd name="connsiteY4" fmla="*/ 273844 h 473869"/>
                <a:gd name="connsiteX5" fmla="*/ 381001 w 725403"/>
                <a:gd name="connsiteY5" fmla="*/ 266701 h 473869"/>
                <a:gd name="connsiteX6" fmla="*/ 190501 w 725403"/>
                <a:gd name="connsiteY6" fmla="*/ 238125 h 473869"/>
                <a:gd name="connsiteX7" fmla="*/ 114301 w 725403"/>
                <a:gd name="connsiteY7" fmla="*/ 95250 h 473869"/>
                <a:gd name="connsiteX8" fmla="*/ 0 w 725403"/>
                <a:gd name="connsiteY8" fmla="*/ 0 h 473869"/>
                <a:gd name="connsiteX9" fmla="*/ 4762 w 725403"/>
                <a:gd name="connsiteY9" fmla="*/ 469106 h 473869"/>
                <a:gd name="connsiteX0" fmla="*/ 4762 w 725403"/>
                <a:gd name="connsiteY0" fmla="*/ 469106 h 473869"/>
                <a:gd name="connsiteX1" fmla="*/ 633412 w 725403"/>
                <a:gd name="connsiteY1" fmla="*/ 473869 h 473869"/>
                <a:gd name="connsiteX2" fmla="*/ 704850 w 725403"/>
                <a:gd name="connsiteY2" fmla="*/ 414339 h 473869"/>
                <a:gd name="connsiteX3" fmla="*/ 719137 w 725403"/>
                <a:gd name="connsiteY3" fmla="*/ 323850 h 473869"/>
                <a:gd name="connsiteX4" fmla="*/ 614364 w 725403"/>
                <a:gd name="connsiteY4" fmla="*/ 273844 h 473869"/>
                <a:gd name="connsiteX5" fmla="*/ 381001 w 725403"/>
                <a:gd name="connsiteY5" fmla="*/ 266701 h 473869"/>
                <a:gd name="connsiteX6" fmla="*/ 257176 w 725403"/>
                <a:gd name="connsiteY6" fmla="*/ 192881 h 473869"/>
                <a:gd name="connsiteX7" fmla="*/ 114301 w 725403"/>
                <a:gd name="connsiteY7" fmla="*/ 95250 h 473869"/>
                <a:gd name="connsiteX8" fmla="*/ 0 w 725403"/>
                <a:gd name="connsiteY8" fmla="*/ 0 h 473869"/>
                <a:gd name="connsiteX9" fmla="*/ 4762 w 725403"/>
                <a:gd name="connsiteY9" fmla="*/ 469106 h 473869"/>
                <a:gd name="connsiteX0" fmla="*/ 4762 w 725403"/>
                <a:gd name="connsiteY0" fmla="*/ 469106 h 473869"/>
                <a:gd name="connsiteX1" fmla="*/ 633412 w 725403"/>
                <a:gd name="connsiteY1" fmla="*/ 473869 h 473869"/>
                <a:gd name="connsiteX2" fmla="*/ 704850 w 725403"/>
                <a:gd name="connsiteY2" fmla="*/ 414339 h 473869"/>
                <a:gd name="connsiteX3" fmla="*/ 719137 w 725403"/>
                <a:gd name="connsiteY3" fmla="*/ 323850 h 473869"/>
                <a:gd name="connsiteX4" fmla="*/ 614364 w 725403"/>
                <a:gd name="connsiteY4" fmla="*/ 273844 h 473869"/>
                <a:gd name="connsiteX5" fmla="*/ 400051 w 725403"/>
                <a:gd name="connsiteY5" fmla="*/ 266701 h 473869"/>
                <a:gd name="connsiteX6" fmla="*/ 257176 w 725403"/>
                <a:gd name="connsiteY6" fmla="*/ 192881 h 473869"/>
                <a:gd name="connsiteX7" fmla="*/ 114301 w 725403"/>
                <a:gd name="connsiteY7" fmla="*/ 95250 h 473869"/>
                <a:gd name="connsiteX8" fmla="*/ 0 w 725403"/>
                <a:gd name="connsiteY8" fmla="*/ 0 h 473869"/>
                <a:gd name="connsiteX9" fmla="*/ 4762 w 725403"/>
                <a:gd name="connsiteY9" fmla="*/ 469106 h 473869"/>
                <a:gd name="connsiteX0" fmla="*/ 4762 w 725403"/>
                <a:gd name="connsiteY0" fmla="*/ 469106 h 473869"/>
                <a:gd name="connsiteX1" fmla="*/ 633412 w 725403"/>
                <a:gd name="connsiteY1" fmla="*/ 473869 h 473869"/>
                <a:gd name="connsiteX2" fmla="*/ 704850 w 725403"/>
                <a:gd name="connsiteY2" fmla="*/ 414339 h 473869"/>
                <a:gd name="connsiteX3" fmla="*/ 719137 w 725403"/>
                <a:gd name="connsiteY3" fmla="*/ 323850 h 473869"/>
                <a:gd name="connsiteX4" fmla="*/ 400051 w 725403"/>
                <a:gd name="connsiteY4" fmla="*/ 266701 h 473869"/>
                <a:gd name="connsiteX5" fmla="*/ 257176 w 725403"/>
                <a:gd name="connsiteY5" fmla="*/ 192881 h 473869"/>
                <a:gd name="connsiteX6" fmla="*/ 114301 w 725403"/>
                <a:gd name="connsiteY6" fmla="*/ 95250 h 473869"/>
                <a:gd name="connsiteX7" fmla="*/ 0 w 725403"/>
                <a:gd name="connsiteY7" fmla="*/ 0 h 473869"/>
                <a:gd name="connsiteX8" fmla="*/ 4762 w 725403"/>
                <a:gd name="connsiteY8" fmla="*/ 469106 h 473869"/>
                <a:gd name="connsiteX0" fmla="*/ 4762 w 727385"/>
                <a:gd name="connsiteY0" fmla="*/ 469106 h 473869"/>
                <a:gd name="connsiteX1" fmla="*/ 633412 w 727385"/>
                <a:gd name="connsiteY1" fmla="*/ 473869 h 473869"/>
                <a:gd name="connsiteX2" fmla="*/ 704850 w 727385"/>
                <a:gd name="connsiteY2" fmla="*/ 414339 h 473869"/>
                <a:gd name="connsiteX3" fmla="*/ 721519 w 727385"/>
                <a:gd name="connsiteY3" fmla="*/ 333375 h 473869"/>
                <a:gd name="connsiteX4" fmla="*/ 400051 w 727385"/>
                <a:gd name="connsiteY4" fmla="*/ 266701 h 473869"/>
                <a:gd name="connsiteX5" fmla="*/ 257176 w 727385"/>
                <a:gd name="connsiteY5" fmla="*/ 192881 h 473869"/>
                <a:gd name="connsiteX6" fmla="*/ 114301 w 727385"/>
                <a:gd name="connsiteY6" fmla="*/ 95250 h 473869"/>
                <a:gd name="connsiteX7" fmla="*/ 0 w 727385"/>
                <a:gd name="connsiteY7" fmla="*/ 0 h 473869"/>
                <a:gd name="connsiteX8" fmla="*/ 4762 w 727385"/>
                <a:gd name="connsiteY8" fmla="*/ 469106 h 473869"/>
                <a:gd name="connsiteX0" fmla="*/ 4762 w 727385"/>
                <a:gd name="connsiteY0" fmla="*/ 469106 h 473869"/>
                <a:gd name="connsiteX1" fmla="*/ 633412 w 727385"/>
                <a:gd name="connsiteY1" fmla="*/ 473869 h 473869"/>
                <a:gd name="connsiteX2" fmla="*/ 704850 w 727385"/>
                <a:gd name="connsiteY2" fmla="*/ 414339 h 473869"/>
                <a:gd name="connsiteX3" fmla="*/ 721519 w 727385"/>
                <a:gd name="connsiteY3" fmla="*/ 333375 h 473869"/>
                <a:gd name="connsiteX4" fmla="*/ 400051 w 727385"/>
                <a:gd name="connsiteY4" fmla="*/ 266701 h 473869"/>
                <a:gd name="connsiteX5" fmla="*/ 257176 w 727385"/>
                <a:gd name="connsiteY5" fmla="*/ 192881 h 473869"/>
                <a:gd name="connsiteX6" fmla="*/ 114301 w 727385"/>
                <a:gd name="connsiteY6" fmla="*/ 95250 h 473869"/>
                <a:gd name="connsiteX7" fmla="*/ 0 w 727385"/>
                <a:gd name="connsiteY7" fmla="*/ 0 h 473869"/>
                <a:gd name="connsiteX8" fmla="*/ 4762 w 727385"/>
                <a:gd name="connsiteY8" fmla="*/ 469106 h 473869"/>
                <a:gd name="connsiteX0" fmla="*/ 4762 w 729634"/>
                <a:gd name="connsiteY0" fmla="*/ 469106 h 473869"/>
                <a:gd name="connsiteX1" fmla="*/ 633412 w 729634"/>
                <a:gd name="connsiteY1" fmla="*/ 473869 h 473869"/>
                <a:gd name="connsiteX2" fmla="*/ 704850 w 729634"/>
                <a:gd name="connsiteY2" fmla="*/ 414339 h 473869"/>
                <a:gd name="connsiteX3" fmla="*/ 721519 w 729634"/>
                <a:gd name="connsiteY3" fmla="*/ 333375 h 473869"/>
                <a:gd name="connsiteX4" fmla="*/ 583409 w 729634"/>
                <a:gd name="connsiteY4" fmla="*/ 304801 h 473869"/>
                <a:gd name="connsiteX5" fmla="*/ 400051 w 729634"/>
                <a:gd name="connsiteY5" fmla="*/ 266701 h 473869"/>
                <a:gd name="connsiteX6" fmla="*/ 257176 w 729634"/>
                <a:gd name="connsiteY6" fmla="*/ 192881 h 473869"/>
                <a:gd name="connsiteX7" fmla="*/ 114301 w 729634"/>
                <a:gd name="connsiteY7" fmla="*/ 95250 h 473869"/>
                <a:gd name="connsiteX8" fmla="*/ 0 w 729634"/>
                <a:gd name="connsiteY8" fmla="*/ 0 h 473869"/>
                <a:gd name="connsiteX9" fmla="*/ 4762 w 729634"/>
                <a:gd name="connsiteY9" fmla="*/ 469106 h 473869"/>
                <a:gd name="connsiteX0" fmla="*/ 4762 w 729634"/>
                <a:gd name="connsiteY0" fmla="*/ 469106 h 473869"/>
                <a:gd name="connsiteX1" fmla="*/ 633412 w 729634"/>
                <a:gd name="connsiteY1" fmla="*/ 473869 h 473869"/>
                <a:gd name="connsiteX2" fmla="*/ 704850 w 729634"/>
                <a:gd name="connsiteY2" fmla="*/ 414339 h 473869"/>
                <a:gd name="connsiteX3" fmla="*/ 721519 w 729634"/>
                <a:gd name="connsiteY3" fmla="*/ 333375 h 473869"/>
                <a:gd name="connsiteX4" fmla="*/ 571502 w 729634"/>
                <a:gd name="connsiteY4" fmla="*/ 371476 h 473869"/>
                <a:gd name="connsiteX5" fmla="*/ 400051 w 729634"/>
                <a:gd name="connsiteY5" fmla="*/ 266701 h 473869"/>
                <a:gd name="connsiteX6" fmla="*/ 257176 w 729634"/>
                <a:gd name="connsiteY6" fmla="*/ 192881 h 473869"/>
                <a:gd name="connsiteX7" fmla="*/ 114301 w 729634"/>
                <a:gd name="connsiteY7" fmla="*/ 95250 h 473869"/>
                <a:gd name="connsiteX8" fmla="*/ 0 w 729634"/>
                <a:gd name="connsiteY8" fmla="*/ 0 h 473869"/>
                <a:gd name="connsiteX9" fmla="*/ 4762 w 729634"/>
                <a:gd name="connsiteY9" fmla="*/ 469106 h 473869"/>
                <a:gd name="connsiteX0" fmla="*/ 4762 w 729634"/>
                <a:gd name="connsiteY0" fmla="*/ 469106 h 473869"/>
                <a:gd name="connsiteX1" fmla="*/ 633412 w 729634"/>
                <a:gd name="connsiteY1" fmla="*/ 473869 h 473869"/>
                <a:gd name="connsiteX2" fmla="*/ 704850 w 729634"/>
                <a:gd name="connsiteY2" fmla="*/ 414339 h 473869"/>
                <a:gd name="connsiteX3" fmla="*/ 721519 w 729634"/>
                <a:gd name="connsiteY3" fmla="*/ 333375 h 473869"/>
                <a:gd name="connsiteX4" fmla="*/ 581027 w 729634"/>
                <a:gd name="connsiteY4" fmla="*/ 342901 h 473869"/>
                <a:gd name="connsiteX5" fmla="*/ 400051 w 729634"/>
                <a:gd name="connsiteY5" fmla="*/ 266701 h 473869"/>
                <a:gd name="connsiteX6" fmla="*/ 257176 w 729634"/>
                <a:gd name="connsiteY6" fmla="*/ 192881 h 473869"/>
                <a:gd name="connsiteX7" fmla="*/ 114301 w 729634"/>
                <a:gd name="connsiteY7" fmla="*/ 95250 h 473869"/>
                <a:gd name="connsiteX8" fmla="*/ 0 w 729634"/>
                <a:gd name="connsiteY8" fmla="*/ 0 h 473869"/>
                <a:gd name="connsiteX9" fmla="*/ 4762 w 729634"/>
                <a:gd name="connsiteY9" fmla="*/ 469106 h 473869"/>
                <a:gd name="connsiteX0" fmla="*/ 4762 w 733656"/>
                <a:gd name="connsiteY0" fmla="*/ 469106 h 473869"/>
                <a:gd name="connsiteX1" fmla="*/ 633412 w 733656"/>
                <a:gd name="connsiteY1" fmla="*/ 473869 h 473869"/>
                <a:gd name="connsiteX2" fmla="*/ 704850 w 733656"/>
                <a:gd name="connsiteY2" fmla="*/ 414339 h 473869"/>
                <a:gd name="connsiteX3" fmla="*/ 726282 w 733656"/>
                <a:gd name="connsiteY3" fmla="*/ 342900 h 473869"/>
                <a:gd name="connsiteX4" fmla="*/ 581027 w 733656"/>
                <a:gd name="connsiteY4" fmla="*/ 342901 h 473869"/>
                <a:gd name="connsiteX5" fmla="*/ 400051 w 733656"/>
                <a:gd name="connsiteY5" fmla="*/ 266701 h 473869"/>
                <a:gd name="connsiteX6" fmla="*/ 257176 w 733656"/>
                <a:gd name="connsiteY6" fmla="*/ 192881 h 473869"/>
                <a:gd name="connsiteX7" fmla="*/ 114301 w 733656"/>
                <a:gd name="connsiteY7" fmla="*/ 95250 h 473869"/>
                <a:gd name="connsiteX8" fmla="*/ 0 w 733656"/>
                <a:gd name="connsiteY8" fmla="*/ 0 h 473869"/>
                <a:gd name="connsiteX9" fmla="*/ 4762 w 733656"/>
                <a:gd name="connsiteY9" fmla="*/ 469106 h 473869"/>
                <a:gd name="connsiteX0" fmla="*/ 4762 w 740890"/>
                <a:gd name="connsiteY0" fmla="*/ 469106 h 473869"/>
                <a:gd name="connsiteX1" fmla="*/ 633412 w 740890"/>
                <a:gd name="connsiteY1" fmla="*/ 473869 h 473869"/>
                <a:gd name="connsiteX2" fmla="*/ 704850 w 740890"/>
                <a:gd name="connsiteY2" fmla="*/ 414339 h 473869"/>
                <a:gd name="connsiteX3" fmla="*/ 733427 w 740890"/>
                <a:gd name="connsiteY3" fmla="*/ 373857 h 473869"/>
                <a:gd name="connsiteX4" fmla="*/ 726282 w 740890"/>
                <a:gd name="connsiteY4" fmla="*/ 342900 h 473869"/>
                <a:gd name="connsiteX5" fmla="*/ 581027 w 740890"/>
                <a:gd name="connsiteY5" fmla="*/ 342901 h 473869"/>
                <a:gd name="connsiteX6" fmla="*/ 400051 w 740890"/>
                <a:gd name="connsiteY6" fmla="*/ 266701 h 473869"/>
                <a:gd name="connsiteX7" fmla="*/ 257176 w 740890"/>
                <a:gd name="connsiteY7" fmla="*/ 192881 h 473869"/>
                <a:gd name="connsiteX8" fmla="*/ 114301 w 740890"/>
                <a:gd name="connsiteY8" fmla="*/ 95250 h 473869"/>
                <a:gd name="connsiteX9" fmla="*/ 0 w 740890"/>
                <a:gd name="connsiteY9" fmla="*/ 0 h 473869"/>
                <a:gd name="connsiteX10" fmla="*/ 4762 w 740890"/>
                <a:gd name="connsiteY10" fmla="*/ 469106 h 473869"/>
                <a:gd name="connsiteX0" fmla="*/ 4762 w 740890"/>
                <a:gd name="connsiteY0" fmla="*/ 469106 h 473869"/>
                <a:gd name="connsiteX1" fmla="*/ 633412 w 740890"/>
                <a:gd name="connsiteY1" fmla="*/ 473869 h 473869"/>
                <a:gd name="connsiteX2" fmla="*/ 704850 w 740890"/>
                <a:gd name="connsiteY2" fmla="*/ 414339 h 473869"/>
                <a:gd name="connsiteX3" fmla="*/ 733427 w 740890"/>
                <a:gd name="connsiteY3" fmla="*/ 373857 h 473869"/>
                <a:gd name="connsiteX4" fmla="*/ 726282 w 740890"/>
                <a:gd name="connsiteY4" fmla="*/ 342900 h 473869"/>
                <a:gd name="connsiteX5" fmla="*/ 581027 w 740890"/>
                <a:gd name="connsiteY5" fmla="*/ 342901 h 473869"/>
                <a:gd name="connsiteX6" fmla="*/ 400051 w 740890"/>
                <a:gd name="connsiteY6" fmla="*/ 266701 h 473869"/>
                <a:gd name="connsiteX7" fmla="*/ 245270 w 740890"/>
                <a:gd name="connsiteY7" fmla="*/ 176213 h 473869"/>
                <a:gd name="connsiteX8" fmla="*/ 114301 w 740890"/>
                <a:gd name="connsiteY8" fmla="*/ 95250 h 473869"/>
                <a:gd name="connsiteX9" fmla="*/ 0 w 740890"/>
                <a:gd name="connsiteY9" fmla="*/ 0 h 473869"/>
                <a:gd name="connsiteX10" fmla="*/ 4762 w 740890"/>
                <a:gd name="connsiteY10" fmla="*/ 469106 h 473869"/>
                <a:gd name="connsiteX0" fmla="*/ 4762 w 737153"/>
                <a:gd name="connsiteY0" fmla="*/ 469106 h 473869"/>
                <a:gd name="connsiteX1" fmla="*/ 633412 w 737153"/>
                <a:gd name="connsiteY1" fmla="*/ 473869 h 473869"/>
                <a:gd name="connsiteX2" fmla="*/ 704850 w 737153"/>
                <a:gd name="connsiteY2" fmla="*/ 414339 h 473869"/>
                <a:gd name="connsiteX3" fmla="*/ 721520 w 737153"/>
                <a:gd name="connsiteY3" fmla="*/ 373857 h 473869"/>
                <a:gd name="connsiteX4" fmla="*/ 726282 w 737153"/>
                <a:gd name="connsiteY4" fmla="*/ 342900 h 473869"/>
                <a:gd name="connsiteX5" fmla="*/ 581027 w 737153"/>
                <a:gd name="connsiteY5" fmla="*/ 342901 h 473869"/>
                <a:gd name="connsiteX6" fmla="*/ 400051 w 737153"/>
                <a:gd name="connsiteY6" fmla="*/ 266701 h 473869"/>
                <a:gd name="connsiteX7" fmla="*/ 245270 w 737153"/>
                <a:gd name="connsiteY7" fmla="*/ 176213 h 473869"/>
                <a:gd name="connsiteX8" fmla="*/ 114301 w 737153"/>
                <a:gd name="connsiteY8" fmla="*/ 95250 h 473869"/>
                <a:gd name="connsiteX9" fmla="*/ 0 w 737153"/>
                <a:gd name="connsiteY9" fmla="*/ 0 h 473869"/>
                <a:gd name="connsiteX10" fmla="*/ 4762 w 737153"/>
                <a:gd name="connsiteY10" fmla="*/ 469106 h 473869"/>
                <a:gd name="connsiteX0" fmla="*/ 4762 w 730469"/>
                <a:gd name="connsiteY0" fmla="*/ 469106 h 473869"/>
                <a:gd name="connsiteX1" fmla="*/ 633412 w 730469"/>
                <a:gd name="connsiteY1" fmla="*/ 473869 h 473869"/>
                <a:gd name="connsiteX2" fmla="*/ 704850 w 730469"/>
                <a:gd name="connsiteY2" fmla="*/ 414339 h 473869"/>
                <a:gd name="connsiteX3" fmla="*/ 721520 w 730469"/>
                <a:gd name="connsiteY3" fmla="*/ 373857 h 473869"/>
                <a:gd name="connsiteX4" fmla="*/ 652465 w 730469"/>
                <a:gd name="connsiteY4" fmla="*/ 345282 h 473869"/>
                <a:gd name="connsiteX5" fmla="*/ 726282 w 730469"/>
                <a:gd name="connsiteY5" fmla="*/ 342900 h 473869"/>
                <a:gd name="connsiteX6" fmla="*/ 581027 w 730469"/>
                <a:gd name="connsiteY6" fmla="*/ 342901 h 473869"/>
                <a:gd name="connsiteX7" fmla="*/ 400051 w 730469"/>
                <a:gd name="connsiteY7" fmla="*/ 266701 h 473869"/>
                <a:gd name="connsiteX8" fmla="*/ 245270 w 730469"/>
                <a:gd name="connsiteY8" fmla="*/ 176213 h 473869"/>
                <a:gd name="connsiteX9" fmla="*/ 114301 w 730469"/>
                <a:gd name="connsiteY9" fmla="*/ 95250 h 473869"/>
                <a:gd name="connsiteX10" fmla="*/ 0 w 730469"/>
                <a:gd name="connsiteY10" fmla="*/ 0 h 473869"/>
                <a:gd name="connsiteX11" fmla="*/ 4762 w 730469"/>
                <a:gd name="connsiteY11" fmla="*/ 469106 h 473869"/>
                <a:gd name="connsiteX0" fmla="*/ 4762 w 730469"/>
                <a:gd name="connsiteY0" fmla="*/ 469106 h 473869"/>
                <a:gd name="connsiteX1" fmla="*/ 633412 w 730469"/>
                <a:gd name="connsiteY1" fmla="*/ 473869 h 473869"/>
                <a:gd name="connsiteX2" fmla="*/ 704850 w 730469"/>
                <a:gd name="connsiteY2" fmla="*/ 414339 h 473869"/>
                <a:gd name="connsiteX3" fmla="*/ 669133 w 730469"/>
                <a:gd name="connsiteY3" fmla="*/ 390526 h 473869"/>
                <a:gd name="connsiteX4" fmla="*/ 652465 w 730469"/>
                <a:gd name="connsiteY4" fmla="*/ 345282 h 473869"/>
                <a:gd name="connsiteX5" fmla="*/ 726282 w 730469"/>
                <a:gd name="connsiteY5" fmla="*/ 342900 h 473869"/>
                <a:gd name="connsiteX6" fmla="*/ 581027 w 730469"/>
                <a:gd name="connsiteY6" fmla="*/ 342901 h 473869"/>
                <a:gd name="connsiteX7" fmla="*/ 400051 w 730469"/>
                <a:gd name="connsiteY7" fmla="*/ 266701 h 473869"/>
                <a:gd name="connsiteX8" fmla="*/ 245270 w 730469"/>
                <a:gd name="connsiteY8" fmla="*/ 176213 h 473869"/>
                <a:gd name="connsiteX9" fmla="*/ 114301 w 730469"/>
                <a:gd name="connsiteY9" fmla="*/ 95250 h 473869"/>
                <a:gd name="connsiteX10" fmla="*/ 0 w 730469"/>
                <a:gd name="connsiteY10" fmla="*/ 0 h 473869"/>
                <a:gd name="connsiteX11" fmla="*/ 4762 w 730469"/>
                <a:gd name="connsiteY11" fmla="*/ 469106 h 473869"/>
                <a:gd name="connsiteX0" fmla="*/ 4762 w 730469"/>
                <a:gd name="connsiteY0" fmla="*/ 469106 h 473869"/>
                <a:gd name="connsiteX1" fmla="*/ 633412 w 730469"/>
                <a:gd name="connsiteY1" fmla="*/ 473869 h 473869"/>
                <a:gd name="connsiteX2" fmla="*/ 704850 w 730469"/>
                <a:gd name="connsiteY2" fmla="*/ 414339 h 473869"/>
                <a:gd name="connsiteX3" fmla="*/ 669133 w 730469"/>
                <a:gd name="connsiteY3" fmla="*/ 390526 h 473869"/>
                <a:gd name="connsiteX4" fmla="*/ 652465 w 730469"/>
                <a:gd name="connsiteY4" fmla="*/ 345282 h 473869"/>
                <a:gd name="connsiteX5" fmla="*/ 726282 w 730469"/>
                <a:gd name="connsiteY5" fmla="*/ 342900 h 473869"/>
                <a:gd name="connsiteX6" fmla="*/ 581027 w 730469"/>
                <a:gd name="connsiteY6" fmla="*/ 342901 h 473869"/>
                <a:gd name="connsiteX7" fmla="*/ 400051 w 730469"/>
                <a:gd name="connsiteY7" fmla="*/ 266701 h 473869"/>
                <a:gd name="connsiteX8" fmla="*/ 245270 w 730469"/>
                <a:gd name="connsiteY8" fmla="*/ 176213 h 473869"/>
                <a:gd name="connsiteX9" fmla="*/ 114301 w 730469"/>
                <a:gd name="connsiteY9" fmla="*/ 95250 h 473869"/>
                <a:gd name="connsiteX10" fmla="*/ 0 w 730469"/>
                <a:gd name="connsiteY10" fmla="*/ 0 h 473869"/>
                <a:gd name="connsiteX11" fmla="*/ 4762 w 730469"/>
                <a:gd name="connsiteY11" fmla="*/ 469106 h 473869"/>
                <a:gd name="connsiteX0" fmla="*/ 4762 w 730469"/>
                <a:gd name="connsiteY0" fmla="*/ 469106 h 473869"/>
                <a:gd name="connsiteX1" fmla="*/ 633412 w 730469"/>
                <a:gd name="connsiteY1" fmla="*/ 473869 h 473869"/>
                <a:gd name="connsiteX2" fmla="*/ 704850 w 730469"/>
                <a:gd name="connsiteY2" fmla="*/ 414339 h 473869"/>
                <a:gd name="connsiteX3" fmla="*/ 669133 w 730469"/>
                <a:gd name="connsiteY3" fmla="*/ 390526 h 473869"/>
                <a:gd name="connsiteX4" fmla="*/ 652465 w 730469"/>
                <a:gd name="connsiteY4" fmla="*/ 345282 h 473869"/>
                <a:gd name="connsiteX5" fmla="*/ 726282 w 730469"/>
                <a:gd name="connsiteY5" fmla="*/ 342900 h 473869"/>
                <a:gd name="connsiteX6" fmla="*/ 581027 w 730469"/>
                <a:gd name="connsiteY6" fmla="*/ 342901 h 473869"/>
                <a:gd name="connsiteX7" fmla="*/ 400051 w 730469"/>
                <a:gd name="connsiteY7" fmla="*/ 266701 h 473869"/>
                <a:gd name="connsiteX8" fmla="*/ 245270 w 730469"/>
                <a:gd name="connsiteY8" fmla="*/ 176213 h 473869"/>
                <a:gd name="connsiteX9" fmla="*/ 114301 w 730469"/>
                <a:gd name="connsiteY9" fmla="*/ 95250 h 473869"/>
                <a:gd name="connsiteX10" fmla="*/ 0 w 730469"/>
                <a:gd name="connsiteY10" fmla="*/ 0 h 473869"/>
                <a:gd name="connsiteX11" fmla="*/ 4762 w 730469"/>
                <a:gd name="connsiteY11" fmla="*/ 469106 h 473869"/>
                <a:gd name="connsiteX0" fmla="*/ 4762 w 730469"/>
                <a:gd name="connsiteY0" fmla="*/ 469106 h 473869"/>
                <a:gd name="connsiteX1" fmla="*/ 633412 w 730469"/>
                <a:gd name="connsiteY1" fmla="*/ 473869 h 473869"/>
                <a:gd name="connsiteX2" fmla="*/ 704850 w 730469"/>
                <a:gd name="connsiteY2" fmla="*/ 414339 h 473869"/>
                <a:gd name="connsiteX3" fmla="*/ 690564 w 730469"/>
                <a:gd name="connsiteY3" fmla="*/ 390526 h 473869"/>
                <a:gd name="connsiteX4" fmla="*/ 652465 w 730469"/>
                <a:gd name="connsiteY4" fmla="*/ 345282 h 473869"/>
                <a:gd name="connsiteX5" fmla="*/ 726282 w 730469"/>
                <a:gd name="connsiteY5" fmla="*/ 342900 h 473869"/>
                <a:gd name="connsiteX6" fmla="*/ 581027 w 730469"/>
                <a:gd name="connsiteY6" fmla="*/ 342901 h 473869"/>
                <a:gd name="connsiteX7" fmla="*/ 400051 w 730469"/>
                <a:gd name="connsiteY7" fmla="*/ 266701 h 473869"/>
                <a:gd name="connsiteX8" fmla="*/ 245270 w 730469"/>
                <a:gd name="connsiteY8" fmla="*/ 176213 h 473869"/>
                <a:gd name="connsiteX9" fmla="*/ 114301 w 730469"/>
                <a:gd name="connsiteY9" fmla="*/ 95250 h 473869"/>
                <a:gd name="connsiteX10" fmla="*/ 0 w 730469"/>
                <a:gd name="connsiteY10" fmla="*/ 0 h 473869"/>
                <a:gd name="connsiteX11" fmla="*/ 4762 w 730469"/>
                <a:gd name="connsiteY11" fmla="*/ 469106 h 473869"/>
                <a:gd name="connsiteX0" fmla="*/ 4762 w 730567"/>
                <a:gd name="connsiteY0" fmla="*/ 469106 h 473869"/>
                <a:gd name="connsiteX1" fmla="*/ 633412 w 730567"/>
                <a:gd name="connsiteY1" fmla="*/ 473869 h 473869"/>
                <a:gd name="connsiteX2" fmla="*/ 704850 w 730567"/>
                <a:gd name="connsiteY2" fmla="*/ 414339 h 473869"/>
                <a:gd name="connsiteX3" fmla="*/ 652465 w 730567"/>
                <a:gd name="connsiteY3" fmla="*/ 345282 h 473869"/>
                <a:gd name="connsiteX4" fmla="*/ 726282 w 730567"/>
                <a:gd name="connsiteY4" fmla="*/ 342900 h 473869"/>
                <a:gd name="connsiteX5" fmla="*/ 581027 w 730567"/>
                <a:gd name="connsiteY5" fmla="*/ 342901 h 473869"/>
                <a:gd name="connsiteX6" fmla="*/ 400051 w 730567"/>
                <a:gd name="connsiteY6" fmla="*/ 266701 h 473869"/>
                <a:gd name="connsiteX7" fmla="*/ 245270 w 730567"/>
                <a:gd name="connsiteY7" fmla="*/ 176213 h 473869"/>
                <a:gd name="connsiteX8" fmla="*/ 114301 w 730567"/>
                <a:gd name="connsiteY8" fmla="*/ 95250 h 473869"/>
                <a:gd name="connsiteX9" fmla="*/ 0 w 730567"/>
                <a:gd name="connsiteY9" fmla="*/ 0 h 473869"/>
                <a:gd name="connsiteX10" fmla="*/ 4762 w 730567"/>
                <a:gd name="connsiteY10" fmla="*/ 469106 h 473869"/>
                <a:gd name="connsiteX0" fmla="*/ 4762 w 730567"/>
                <a:gd name="connsiteY0" fmla="*/ 469106 h 471488"/>
                <a:gd name="connsiteX1" fmla="*/ 635793 w 730567"/>
                <a:gd name="connsiteY1" fmla="*/ 471488 h 471488"/>
                <a:gd name="connsiteX2" fmla="*/ 704850 w 730567"/>
                <a:gd name="connsiteY2" fmla="*/ 414339 h 471488"/>
                <a:gd name="connsiteX3" fmla="*/ 652465 w 730567"/>
                <a:gd name="connsiteY3" fmla="*/ 345282 h 471488"/>
                <a:gd name="connsiteX4" fmla="*/ 726282 w 730567"/>
                <a:gd name="connsiteY4" fmla="*/ 342900 h 471488"/>
                <a:gd name="connsiteX5" fmla="*/ 581027 w 730567"/>
                <a:gd name="connsiteY5" fmla="*/ 342901 h 471488"/>
                <a:gd name="connsiteX6" fmla="*/ 400051 w 730567"/>
                <a:gd name="connsiteY6" fmla="*/ 266701 h 471488"/>
                <a:gd name="connsiteX7" fmla="*/ 245270 w 730567"/>
                <a:gd name="connsiteY7" fmla="*/ 176213 h 471488"/>
                <a:gd name="connsiteX8" fmla="*/ 114301 w 730567"/>
                <a:gd name="connsiteY8" fmla="*/ 95250 h 471488"/>
                <a:gd name="connsiteX9" fmla="*/ 0 w 730567"/>
                <a:gd name="connsiteY9" fmla="*/ 0 h 471488"/>
                <a:gd name="connsiteX10" fmla="*/ 4762 w 730567"/>
                <a:gd name="connsiteY10" fmla="*/ 469106 h 47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567" h="471488">
                  <a:moveTo>
                    <a:pt x="4762" y="469106"/>
                  </a:moveTo>
                  <a:lnTo>
                    <a:pt x="635793" y="471488"/>
                  </a:lnTo>
                  <a:cubicBezTo>
                    <a:pt x="671512" y="441723"/>
                    <a:pt x="702071" y="435373"/>
                    <a:pt x="704850" y="414339"/>
                  </a:cubicBezTo>
                  <a:cubicBezTo>
                    <a:pt x="707629" y="393305"/>
                    <a:pt x="648893" y="357188"/>
                    <a:pt x="652465" y="345282"/>
                  </a:cubicBezTo>
                  <a:cubicBezTo>
                    <a:pt x="656037" y="333376"/>
                    <a:pt x="751682" y="342503"/>
                    <a:pt x="726282" y="342900"/>
                  </a:cubicBezTo>
                  <a:cubicBezTo>
                    <a:pt x="700882" y="343297"/>
                    <a:pt x="634605" y="354013"/>
                    <a:pt x="581027" y="342901"/>
                  </a:cubicBezTo>
                  <a:cubicBezTo>
                    <a:pt x="527449" y="331789"/>
                    <a:pt x="454423" y="285354"/>
                    <a:pt x="400051" y="266701"/>
                  </a:cubicBezTo>
                  <a:lnTo>
                    <a:pt x="245270" y="176213"/>
                  </a:lnTo>
                  <a:lnTo>
                    <a:pt x="114301" y="95250"/>
                  </a:lnTo>
                  <a:lnTo>
                    <a:pt x="0" y="0"/>
                  </a:lnTo>
                  <a:cubicBezTo>
                    <a:pt x="1587" y="169069"/>
                    <a:pt x="5556" y="302418"/>
                    <a:pt x="4762" y="469106"/>
                  </a:cubicBezTo>
                  <a:close/>
                </a:path>
              </a:pathLst>
            </a:custGeom>
            <a:solidFill>
              <a:srgbClr val="FFC588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5" name="Rectangle 145"/>
            <p:cNvSpPr>
              <a:spLocks noChangeArrowheads="1"/>
            </p:cNvSpPr>
            <p:nvPr/>
          </p:nvSpPr>
          <p:spPr bwMode="auto">
            <a:xfrm>
              <a:off x="413477" y="3914786"/>
              <a:ext cx="660317" cy="178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Ng, Nm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24D673-9D53-4121-9473-8ABCCCE2A4E4}"/>
                </a:ext>
              </a:extLst>
            </p:cNvPr>
            <p:cNvCxnSpPr/>
            <p:nvPr/>
          </p:nvCxnSpPr>
          <p:spPr>
            <a:xfrm flipH="1">
              <a:off x="8181473" y="2416580"/>
              <a:ext cx="195262" cy="959856"/>
            </a:xfrm>
            <a:prstGeom prst="line">
              <a:avLst/>
            </a:prstGeom>
            <a:noFill/>
            <a:ln w="19050">
              <a:solidFill>
                <a:srgbClr val="0066FF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" name="Freeform 4"/>
            <p:cNvSpPr/>
            <p:nvPr/>
          </p:nvSpPr>
          <p:spPr>
            <a:xfrm>
              <a:off x="8117329" y="2902903"/>
              <a:ext cx="400050" cy="168728"/>
            </a:xfrm>
            <a:custGeom>
              <a:avLst/>
              <a:gdLst>
                <a:gd name="connsiteX0" fmla="*/ 0 w 400050"/>
                <a:gd name="connsiteY0" fmla="*/ 223838 h 247650"/>
                <a:gd name="connsiteX1" fmla="*/ 28575 w 400050"/>
                <a:gd name="connsiteY1" fmla="*/ 176213 h 247650"/>
                <a:gd name="connsiteX2" fmla="*/ 54769 w 400050"/>
                <a:gd name="connsiteY2" fmla="*/ 121444 h 247650"/>
                <a:gd name="connsiteX3" fmla="*/ 88106 w 400050"/>
                <a:gd name="connsiteY3" fmla="*/ 73819 h 247650"/>
                <a:gd name="connsiteX4" fmla="*/ 102394 w 400050"/>
                <a:gd name="connsiteY4" fmla="*/ 40482 h 247650"/>
                <a:gd name="connsiteX5" fmla="*/ 111919 w 400050"/>
                <a:gd name="connsiteY5" fmla="*/ 14288 h 247650"/>
                <a:gd name="connsiteX6" fmla="*/ 123825 w 400050"/>
                <a:gd name="connsiteY6" fmla="*/ 0 h 247650"/>
                <a:gd name="connsiteX7" fmla="*/ 138113 w 400050"/>
                <a:gd name="connsiteY7" fmla="*/ 2382 h 247650"/>
                <a:gd name="connsiteX8" fmla="*/ 178594 w 400050"/>
                <a:gd name="connsiteY8" fmla="*/ 57150 h 247650"/>
                <a:gd name="connsiteX9" fmla="*/ 221456 w 400050"/>
                <a:gd name="connsiteY9" fmla="*/ 138113 h 247650"/>
                <a:gd name="connsiteX10" fmla="*/ 252413 w 400050"/>
                <a:gd name="connsiteY10" fmla="*/ 150019 h 247650"/>
                <a:gd name="connsiteX11" fmla="*/ 278606 w 400050"/>
                <a:gd name="connsiteY11" fmla="*/ 169069 h 247650"/>
                <a:gd name="connsiteX12" fmla="*/ 302419 w 400050"/>
                <a:gd name="connsiteY12" fmla="*/ 192882 h 247650"/>
                <a:gd name="connsiteX13" fmla="*/ 333375 w 400050"/>
                <a:gd name="connsiteY13" fmla="*/ 197644 h 247650"/>
                <a:gd name="connsiteX14" fmla="*/ 388144 w 400050"/>
                <a:gd name="connsiteY14" fmla="*/ 200025 h 247650"/>
                <a:gd name="connsiteX15" fmla="*/ 400050 w 400050"/>
                <a:gd name="connsiteY15" fmla="*/ 214313 h 247650"/>
                <a:gd name="connsiteX16" fmla="*/ 371475 w 400050"/>
                <a:gd name="connsiteY16" fmla="*/ 228600 h 247650"/>
                <a:gd name="connsiteX17" fmla="*/ 280988 w 400050"/>
                <a:gd name="connsiteY17" fmla="*/ 233363 h 247650"/>
                <a:gd name="connsiteX18" fmla="*/ 202406 w 400050"/>
                <a:gd name="connsiteY18" fmla="*/ 228600 h 247650"/>
                <a:gd name="connsiteX19" fmla="*/ 164306 w 400050"/>
                <a:gd name="connsiteY19" fmla="*/ 245269 h 247650"/>
                <a:gd name="connsiteX20" fmla="*/ 102394 w 400050"/>
                <a:gd name="connsiteY20" fmla="*/ 247650 h 247650"/>
                <a:gd name="connsiteX21" fmla="*/ 69056 w 400050"/>
                <a:gd name="connsiteY21" fmla="*/ 238125 h 247650"/>
                <a:gd name="connsiteX22" fmla="*/ 0 w 400050"/>
                <a:gd name="connsiteY22" fmla="*/ 223838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0050" h="247650">
                  <a:moveTo>
                    <a:pt x="0" y="223838"/>
                  </a:moveTo>
                  <a:lnTo>
                    <a:pt x="28575" y="176213"/>
                  </a:lnTo>
                  <a:lnTo>
                    <a:pt x="54769" y="121444"/>
                  </a:lnTo>
                  <a:lnTo>
                    <a:pt x="88106" y="73819"/>
                  </a:lnTo>
                  <a:lnTo>
                    <a:pt x="102394" y="40482"/>
                  </a:lnTo>
                  <a:lnTo>
                    <a:pt x="111919" y="14288"/>
                  </a:lnTo>
                  <a:lnTo>
                    <a:pt x="123825" y="0"/>
                  </a:lnTo>
                  <a:lnTo>
                    <a:pt x="138113" y="2382"/>
                  </a:lnTo>
                  <a:lnTo>
                    <a:pt x="178594" y="57150"/>
                  </a:lnTo>
                  <a:lnTo>
                    <a:pt x="221456" y="138113"/>
                  </a:lnTo>
                  <a:lnTo>
                    <a:pt x="252413" y="150019"/>
                  </a:lnTo>
                  <a:lnTo>
                    <a:pt x="278606" y="169069"/>
                  </a:lnTo>
                  <a:lnTo>
                    <a:pt x="302419" y="192882"/>
                  </a:lnTo>
                  <a:lnTo>
                    <a:pt x="333375" y="197644"/>
                  </a:lnTo>
                  <a:lnTo>
                    <a:pt x="388144" y="200025"/>
                  </a:lnTo>
                  <a:lnTo>
                    <a:pt x="400050" y="214313"/>
                  </a:lnTo>
                  <a:lnTo>
                    <a:pt x="371475" y="228600"/>
                  </a:lnTo>
                  <a:lnTo>
                    <a:pt x="280988" y="233363"/>
                  </a:lnTo>
                  <a:lnTo>
                    <a:pt x="202406" y="228600"/>
                  </a:lnTo>
                  <a:lnTo>
                    <a:pt x="164306" y="245269"/>
                  </a:lnTo>
                  <a:lnTo>
                    <a:pt x="102394" y="247650"/>
                  </a:lnTo>
                  <a:lnTo>
                    <a:pt x="69056" y="238125"/>
                  </a:lnTo>
                  <a:lnTo>
                    <a:pt x="0" y="223838"/>
                  </a:lnTo>
                  <a:close/>
                </a:path>
              </a:pathLst>
            </a:custGeom>
            <a:solidFill>
              <a:srgbClr val="F4E9A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09DA2F7-452D-4449-BE18-E26825FD723D}"/>
                </a:ext>
              </a:extLst>
            </p:cNvPr>
            <p:cNvSpPr/>
            <p:nvPr/>
          </p:nvSpPr>
          <p:spPr>
            <a:xfrm>
              <a:off x="8329737" y="2653492"/>
              <a:ext cx="623888" cy="104775"/>
            </a:xfrm>
            <a:custGeom>
              <a:avLst/>
              <a:gdLst>
                <a:gd name="connsiteX0" fmla="*/ 0 w 623888"/>
                <a:gd name="connsiteY0" fmla="*/ 33338 h 104775"/>
                <a:gd name="connsiteX1" fmla="*/ 69057 w 623888"/>
                <a:gd name="connsiteY1" fmla="*/ 7144 h 104775"/>
                <a:gd name="connsiteX2" fmla="*/ 154782 w 623888"/>
                <a:gd name="connsiteY2" fmla="*/ 0 h 104775"/>
                <a:gd name="connsiteX3" fmla="*/ 238125 w 623888"/>
                <a:gd name="connsiteY3" fmla="*/ 0 h 104775"/>
                <a:gd name="connsiteX4" fmla="*/ 264319 w 623888"/>
                <a:gd name="connsiteY4" fmla="*/ 2381 h 104775"/>
                <a:gd name="connsiteX5" fmla="*/ 361950 w 623888"/>
                <a:gd name="connsiteY5" fmla="*/ 21431 h 104775"/>
                <a:gd name="connsiteX6" fmla="*/ 497682 w 623888"/>
                <a:gd name="connsiteY6" fmla="*/ 59531 h 104775"/>
                <a:gd name="connsiteX7" fmla="*/ 623888 w 623888"/>
                <a:gd name="connsiteY7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3888" h="104775">
                  <a:moveTo>
                    <a:pt x="0" y="33338"/>
                  </a:moveTo>
                  <a:lnTo>
                    <a:pt x="69057" y="7144"/>
                  </a:lnTo>
                  <a:lnTo>
                    <a:pt x="154782" y="0"/>
                  </a:lnTo>
                  <a:lnTo>
                    <a:pt x="238125" y="0"/>
                  </a:lnTo>
                  <a:lnTo>
                    <a:pt x="264319" y="2381"/>
                  </a:lnTo>
                  <a:lnTo>
                    <a:pt x="361950" y="21431"/>
                  </a:lnTo>
                  <a:lnTo>
                    <a:pt x="497682" y="59531"/>
                  </a:lnTo>
                  <a:lnTo>
                    <a:pt x="623888" y="104775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ZA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724159" y="2731842"/>
              <a:ext cx="701615" cy="167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Belvidere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D43DEEE-306D-491E-A5AC-34BF83668D36}"/>
                </a:ext>
              </a:extLst>
            </p:cNvPr>
            <p:cNvSpPr txBox="1"/>
            <p:nvPr/>
          </p:nvSpPr>
          <p:spPr>
            <a:xfrm>
              <a:off x="8153595" y="2119712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0066FF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EAE41D-09D6-4DD4-99AD-EF9A88084D6B}"/>
                </a:ext>
              </a:extLst>
            </p:cNvPr>
            <p:cNvSpPr txBox="1"/>
            <p:nvPr/>
          </p:nvSpPr>
          <p:spPr>
            <a:xfrm>
              <a:off x="6802078" y="2431784"/>
              <a:ext cx="14649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100" dirty="0"/>
                <a:t>Knysna half-graben</a:t>
              </a:r>
            </a:p>
          </p:txBody>
        </p: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4B71F261-1513-49EA-B78E-3FF0AD83FAC6}"/>
                </a:ext>
              </a:extLst>
            </p:cNvPr>
            <p:cNvCxnSpPr>
              <a:cxnSpLocks/>
            </p:cNvCxnSpPr>
            <p:nvPr/>
          </p:nvCxnSpPr>
          <p:spPr>
            <a:xfrm>
              <a:off x="7544957" y="2674245"/>
              <a:ext cx="122038" cy="4220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09B4680A-3C0C-4135-9637-8F13D18A7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430" y="3399692"/>
            <a:ext cx="4333729" cy="348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050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RED 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D BLACK" id="{290F0EE9-AA1A-482C-965D-781924085737}" vid="{7109F22D-F8A1-42C0-A576-3B9DE621268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4236</TotalTime>
  <Words>359</Words>
  <Application>Microsoft Office PowerPoint</Application>
  <PresentationFormat>On-screen Show (4:3)</PresentationFormat>
  <Paragraphs>170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Office Theme</vt:lpstr>
      <vt:lpstr>FRED 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</dc:creator>
  <cp:lastModifiedBy>Fred van Berkel</cp:lastModifiedBy>
  <cp:revision>138</cp:revision>
  <cp:lastPrinted>2015-08-22T14:45:21Z</cp:lastPrinted>
  <dcterms:created xsi:type="dcterms:W3CDTF">2015-08-15T14:17:53Z</dcterms:created>
  <dcterms:modified xsi:type="dcterms:W3CDTF">2020-09-30T12:58:17Z</dcterms:modified>
</cp:coreProperties>
</file>

<file path=docProps/thumbnail.jpeg>
</file>